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4"/>
    <p:sldMasterId id="2147483728" r:id="rId5"/>
    <p:sldMasterId id="2147483739" r:id="rId6"/>
  </p:sldMasterIdLst>
  <p:notesMasterIdLst>
    <p:notesMasterId r:id="rId29"/>
  </p:notesMasterIdLst>
  <p:handoutMasterIdLst>
    <p:handoutMasterId r:id="rId30"/>
  </p:handoutMasterIdLst>
  <p:sldIdLst>
    <p:sldId id="289" r:id="rId7"/>
    <p:sldId id="329" r:id="rId8"/>
    <p:sldId id="290" r:id="rId9"/>
    <p:sldId id="339" r:id="rId10"/>
    <p:sldId id="1756" r:id="rId11"/>
    <p:sldId id="1757" r:id="rId12"/>
    <p:sldId id="1763" r:id="rId13"/>
    <p:sldId id="1762" r:id="rId14"/>
    <p:sldId id="5501" r:id="rId15"/>
    <p:sldId id="1764" r:id="rId16"/>
    <p:sldId id="5500" r:id="rId17"/>
    <p:sldId id="846" r:id="rId18"/>
    <p:sldId id="5416" r:id="rId19"/>
    <p:sldId id="5414" r:id="rId20"/>
    <p:sldId id="266" r:id="rId21"/>
    <p:sldId id="1684" r:id="rId22"/>
    <p:sldId id="1660" r:id="rId23"/>
    <p:sldId id="1709" r:id="rId24"/>
    <p:sldId id="5502" r:id="rId25"/>
    <p:sldId id="1688" r:id="rId26"/>
    <p:sldId id="309" r:id="rId27"/>
    <p:sldId id="288"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ay, Jennifer" initials="GJ" lastIdx="9" clrIdx="0">
    <p:extLst>
      <p:ext uri="{19B8F6BF-5375-455C-9EA6-DF929625EA0E}">
        <p15:presenceInfo xmlns:p15="http://schemas.microsoft.com/office/powerpoint/2012/main" userId="S-1-5-21-566172387-1616269945-924725345-1427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699E"/>
    <a:srgbClr val="006600"/>
    <a:srgbClr val="005674"/>
    <a:srgbClr val="008000"/>
    <a:srgbClr val="8EC63D"/>
    <a:srgbClr val="00AEEF"/>
    <a:srgbClr val="00B000"/>
    <a:srgbClr val="58B435"/>
    <a:srgbClr val="0079A4"/>
    <a:srgbClr val="00B1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251959-92A5-40C4-B58A-DEC8B9DBEF5E}" v="26" dt="2025-03-28T17:44:05.4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0427" autoAdjust="0"/>
  </p:normalViewPr>
  <p:slideViewPr>
    <p:cSldViewPr snapToGrid="0">
      <p:cViewPr varScale="1">
        <p:scale>
          <a:sx n="91" d="100"/>
          <a:sy n="91" d="100"/>
        </p:scale>
        <p:origin x="1314"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2.xml"/></Relationships>
</file>

<file path=ppt/diagrams/_rels/data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5B4347-BE1C-4ABD-9874-0E71CEF6531B}" type="doc">
      <dgm:prSet loTypeId="urn:microsoft.com/office/officeart/2005/8/layout/balance1" loCatId="relationship" qsTypeId="urn:microsoft.com/office/officeart/2005/8/quickstyle/simple1" qsCatId="simple" csTypeId="urn:microsoft.com/office/officeart/2005/8/colors/colorful1" csCatId="colorful" phldr="1"/>
      <dgm:spPr/>
      <dgm:t>
        <a:bodyPr/>
        <a:lstStyle/>
        <a:p>
          <a:endParaRPr lang="en-US"/>
        </a:p>
      </dgm:t>
    </dgm:pt>
    <dgm:pt modelId="{0DA70361-E8E2-4374-BFC1-834243D8DB10}">
      <dgm:prSet phldrT="[Text]"/>
      <dgm:spPr/>
      <dgm:t>
        <a:bodyPr/>
        <a:lstStyle/>
        <a:p>
          <a:r>
            <a:rPr lang="en-US" b="1">
              <a:latin typeface="Arial" panose="020B0604020202020204" pitchFamily="34" charset="0"/>
              <a:cs typeface="Arial" panose="020B0604020202020204" pitchFamily="34" charset="0"/>
            </a:rPr>
            <a:t>Incentives</a:t>
          </a:r>
        </a:p>
      </dgm:t>
    </dgm:pt>
    <dgm:pt modelId="{6B05F4A7-0DBB-470F-866F-BEC04AF79FC5}" type="parTrans" cxnId="{ED0ECBDA-1072-452B-ADA8-6415A3AC3662}">
      <dgm:prSet/>
      <dgm:spPr/>
      <dgm:t>
        <a:bodyPr/>
        <a:lstStyle/>
        <a:p>
          <a:endParaRPr lang="en-US">
            <a:latin typeface="+mn-lt"/>
          </a:endParaRPr>
        </a:p>
      </dgm:t>
    </dgm:pt>
    <dgm:pt modelId="{2BF8482D-FE1A-4D82-9CA9-7F64EB5316A2}" type="sibTrans" cxnId="{ED0ECBDA-1072-452B-ADA8-6415A3AC3662}">
      <dgm:prSet/>
      <dgm:spPr/>
      <dgm:t>
        <a:bodyPr/>
        <a:lstStyle/>
        <a:p>
          <a:endParaRPr lang="en-US">
            <a:latin typeface="+mn-lt"/>
          </a:endParaRPr>
        </a:p>
      </dgm:t>
    </dgm:pt>
    <dgm:pt modelId="{A710C16C-56DE-49BB-98BA-0612974C4F3D}">
      <dgm:prSet phldrT="[Text]" custT="1"/>
      <dgm:spPr>
        <a:solidFill>
          <a:srgbClr val="7030A0"/>
        </a:solidFill>
      </dgm:spPr>
      <dgm:t>
        <a:bodyPr/>
        <a:lstStyle/>
        <a:p>
          <a:r>
            <a:rPr lang="en-US" sz="1800">
              <a:latin typeface="Arial" panose="020B0604020202020204" pitchFamily="34" charset="0"/>
              <a:cs typeface="Arial" panose="020B0604020202020204" pitchFamily="34" charset="0"/>
            </a:rPr>
            <a:t>Certification Incentives</a:t>
          </a:r>
        </a:p>
      </dgm:t>
    </dgm:pt>
    <dgm:pt modelId="{1EC1FF53-C058-46E4-87F9-87A3D771B9C3}" type="parTrans" cxnId="{7A68B9FD-B40C-4639-B103-DAD864CA4816}">
      <dgm:prSet/>
      <dgm:spPr/>
      <dgm:t>
        <a:bodyPr/>
        <a:lstStyle/>
        <a:p>
          <a:endParaRPr lang="en-US">
            <a:latin typeface="+mn-lt"/>
          </a:endParaRPr>
        </a:p>
      </dgm:t>
    </dgm:pt>
    <dgm:pt modelId="{B7014B07-5420-401E-B857-76ECBFAFDDBB}" type="sibTrans" cxnId="{7A68B9FD-B40C-4639-B103-DAD864CA4816}">
      <dgm:prSet/>
      <dgm:spPr/>
      <dgm:t>
        <a:bodyPr/>
        <a:lstStyle/>
        <a:p>
          <a:endParaRPr lang="en-US">
            <a:latin typeface="+mn-lt"/>
          </a:endParaRPr>
        </a:p>
      </dgm:t>
    </dgm:pt>
    <dgm:pt modelId="{246043EA-BAC5-48EB-9CE7-DE5DC6135FC2}">
      <dgm:prSet phldrT="[Text]" custT="1"/>
      <dgm:spPr/>
      <dgm:t>
        <a:bodyPr/>
        <a:lstStyle/>
        <a:p>
          <a:r>
            <a:rPr lang="en-US" sz="1800">
              <a:latin typeface="Arial" panose="020B0604020202020204" pitchFamily="34" charset="0"/>
              <a:cs typeface="Arial" panose="020B0604020202020204" pitchFamily="34" charset="0"/>
            </a:rPr>
            <a:t>Performance Incentives</a:t>
          </a:r>
        </a:p>
      </dgm:t>
    </dgm:pt>
    <dgm:pt modelId="{CEDB2EA9-B3A0-4B95-8C8C-5DC44EA4749F}" type="parTrans" cxnId="{3DE124A2-8C13-465E-A19F-BF1CCCC9A704}">
      <dgm:prSet/>
      <dgm:spPr/>
      <dgm:t>
        <a:bodyPr/>
        <a:lstStyle/>
        <a:p>
          <a:endParaRPr lang="en-US">
            <a:latin typeface="+mn-lt"/>
          </a:endParaRPr>
        </a:p>
      </dgm:t>
    </dgm:pt>
    <dgm:pt modelId="{57895DD4-DDE3-4253-9CDB-AAB977146E4A}" type="sibTrans" cxnId="{3DE124A2-8C13-465E-A19F-BF1CCCC9A704}">
      <dgm:prSet/>
      <dgm:spPr/>
      <dgm:t>
        <a:bodyPr/>
        <a:lstStyle/>
        <a:p>
          <a:endParaRPr lang="en-US">
            <a:latin typeface="+mn-lt"/>
          </a:endParaRPr>
        </a:p>
      </dgm:t>
    </dgm:pt>
    <dgm:pt modelId="{F9C08FEB-FEAE-4DBF-83A6-608D751236AE}">
      <dgm:prSet phldrT="[Text]"/>
      <dgm:spPr/>
      <dgm:t>
        <a:bodyPr/>
        <a:lstStyle/>
        <a:p>
          <a:r>
            <a:rPr lang="en-US" b="1">
              <a:latin typeface="Arial" panose="020B0604020202020204" pitchFamily="34" charset="0"/>
              <a:cs typeface="Arial" panose="020B0604020202020204" pitchFamily="34" charset="0"/>
            </a:rPr>
            <a:t>Training</a:t>
          </a:r>
        </a:p>
      </dgm:t>
    </dgm:pt>
    <dgm:pt modelId="{AE7E271A-8486-47F5-951F-FE069B7A16C4}" type="parTrans" cxnId="{6806C097-0BD3-4AEE-A739-31C62ACA7456}">
      <dgm:prSet/>
      <dgm:spPr/>
      <dgm:t>
        <a:bodyPr/>
        <a:lstStyle/>
        <a:p>
          <a:endParaRPr lang="en-US">
            <a:latin typeface="+mn-lt"/>
          </a:endParaRPr>
        </a:p>
      </dgm:t>
    </dgm:pt>
    <dgm:pt modelId="{146CD142-A21E-4216-9101-61F16C85342B}" type="sibTrans" cxnId="{6806C097-0BD3-4AEE-A739-31C62ACA7456}">
      <dgm:prSet/>
      <dgm:spPr/>
      <dgm:t>
        <a:bodyPr/>
        <a:lstStyle/>
        <a:p>
          <a:endParaRPr lang="en-US">
            <a:latin typeface="+mn-lt"/>
          </a:endParaRPr>
        </a:p>
      </dgm:t>
    </dgm:pt>
    <dgm:pt modelId="{E3A572C2-8200-46C5-A255-AEA15C3CF71A}">
      <dgm:prSet phldrT="[Text]" custT="1"/>
      <dgm:spPr/>
      <dgm:t>
        <a:bodyPr/>
        <a:lstStyle/>
        <a:p>
          <a:r>
            <a:rPr lang="en-US" sz="1800">
              <a:latin typeface="Arial" panose="020B0604020202020204" pitchFamily="34" charset="0"/>
              <a:cs typeface="Arial" panose="020B0604020202020204" pitchFamily="34" charset="0"/>
            </a:rPr>
            <a:t>Exam Reimbursement</a:t>
          </a:r>
        </a:p>
      </dgm:t>
    </dgm:pt>
    <dgm:pt modelId="{406D5925-7682-482E-9A69-848876A9E0EF}" type="parTrans" cxnId="{6F6F285F-2AE6-4025-8B5C-B36CB19EDBD9}">
      <dgm:prSet/>
      <dgm:spPr/>
      <dgm:t>
        <a:bodyPr/>
        <a:lstStyle/>
        <a:p>
          <a:endParaRPr lang="en-US">
            <a:latin typeface="+mn-lt"/>
          </a:endParaRPr>
        </a:p>
      </dgm:t>
    </dgm:pt>
    <dgm:pt modelId="{E06A0177-CF81-459A-AD04-79846F2B990C}" type="sibTrans" cxnId="{6F6F285F-2AE6-4025-8B5C-B36CB19EDBD9}">
      <dgm:prSet/>
      <dgm:spPr/>
      <dgm:t>
        <a:bodyPr/>
        <a:lstStyle/>
        <a:p>
          <a:endParaRPr lang="en-US">
            <a:latin typeface="+mn-lt"/>
          </a:endParaRPr>
        </a:p>
      </dgm:t>
    </dgm:pt>
    <dgm:pt modelId="{5EBE672A-21CA-481A-9CFB-050D09C1EBCE}">
      <dgm:prSet phldrT="[Text]" custT="1"/>
      <dgm:spPr/>
      <dgm:t>
        <a:bodyPr/>
        <a:lstStyle/>
        <a:p>
          <a:r>
            <a:rPr lang="en-US" sz="1800">
              <a:latin typeface="Arial" panose="020B0604020202020204" pitchFamily="34" charset="0"/>
              <a:cs typeface="Arial" panose="020B0604020202020204" pitchFamily="34" charset="0"/>
            </a:rPr>
            <a:t>Seminar &amp; Classroom</a:t>
          </a:r>
        </a:p>
      </dgm:t>
    </dgm:pt>
    <dgm:pt modelId="{E35037E1-97E0-4D6A-8029-70D27D789A74}" type="parTrans" cxnId="{C7E45D49-E869-46E8-8916-91B6CC463690}">
      <dgm:prSet/>
      <dgm:spPr/>
      <dgm:t>
        <a:bodyPr/>
        <a:lstStyle/>
        <a:p>
          <a:endParaRPr lang="en-US">
            <a:latin typeface="+mn-lt"/>
          </a:endParaRPr>
        </a:p>
      </dgm:t>
    </dgm:pt>
    <dgm:pt modelId="{04742DA0-AB10-42C6-A397-FA22F97C2FB8}" type="sibTrans" cxnId="{C7E45D49-E869-46E8-8916-91B6CC463690}">
      <dgm:prSet/>
      <dgm:spPr/>
      <dgm:t>
        <a:bodyPr/>
        <a:lstStyle/>
        <a:p>
          <a:endParaRPr lang="en-US">
            <a:latin typeface="+mn-lt"/>
          </a:endParaRPr>
        </a:p>
      </dgm:t>
    </dgm:pt>
    <dgm:pt modelId="{0B9D7EF3-4F55-47EE-8537-379D48603EC4}">
      <dgm:prSet phldrT="[Text]" custT="1"/>
      <dgm:spPr/>
      <dgm:t>
        <a:bodyPr/>
        <a:lstStyle/>
        <a:p>
          <a:r>
            <a:rPr lang="en-US" sz="1800">
              <a:latin typeface="Arial" panose="020B0604020202020204" pitchFamily="34" charset="0"/>
              <a:cs typeface="Arial" panose="020B0604020202020204" pitchFamily="34" charset="0"/>
            </a:rPr>
            <a:t>Lunch &amp; Learns</a:t>
          </a:r>
        </a:p>
      </dgm:t>
    </dgm:pt>
    <dgm:pt modelId="{EA08FF33-93A1-473F-8630-9D752C2CBB7D}" type="parTrans" cxnId="{55AD7D16-A38F-4D29-B0C1-E7B46C034D46}">
      <dgm:prSet/>
      <dgm:spPr/>
      <dgm:t>
        <a:bodyPr/>
        <a:lstStyle/>
        <a:p>
          <a:endParaRPr lang="en-US">
            <a:latin typeface="+mn-lt"/>
          </a:endParaRPr>
        </a:p>
      </dgm:t>
    </dgm:pt>
    <dgm:pt modelId="{85D54A52-4C93-4481-A6F0-3E13641EA75B}" type="sibTrans" cxnId="{55AD7D16-A38F-4D29-B0C1-E7B46C034D46}">
      <dgm:prSet/>
      <dgm:spPr/>
      <dgm:t>
        <a:bodyPr/>
        <a:lstStyle/>
        <a:p>
          <a:endParaRPr lang="en-US">
            <a:latin typeface="+mn-lt"/>
          </a:endParaRPr>
        </a:p>
      </dgm:t>
    </dgm:pt>
    <dgm:pt modelId="{D1C78A38-638D-40E3-9BCD-19DFA71D62A7}">
      <dgm:prSet custT="1"/>
      <dgm:spPr/>
      <dgm:t>
        <a:bodyPr/>
        <a:lstStyle/>
        <a:p>
          <a:r>
            <a:rPr lang="en-US" sz="1800">
              <a:latin typeface="Arial" panose="020B0604020202020204" pitchFamily="34" charset="0"/>
              <a:cs typeface="Arial" panose="020B0604020202020204" pitchFamily="34" charset="0"/>
            </a:rPr>
            <a:t>Modeling Incentives</a:t>
          </a:r>
        </a:p>
      </dgm:t>
    </dgm:pt>
    <dgm:pt modelId="{E049CF40-5B1D-4551-991B-B18AA852D58B}" type="parTrans" cxnId="{892469AA-6666-4134-A906-9FE23EFC2822}">
      <dgm:prSet/>
      <dgm:spPr/>
      <dgm:t>
        <a:bodyPr/>
        <a:lstStyle/>
        <a:p>
          <a:endParaRPr lang="en-US">
            <a:latin typeface="+mn-lt"/>
          </a:endParaRPr>
        </a:p>
      </dgm:t>
    </dgm:pt>
    <dgm:pt modelId="{73273764-7304-4D11-A1D8-73C528A9D73D}" type="sibTrans" cxnId="{892469AA-6666-4134-A906-9FE23EFC2822}">
      <dgm:prSet/>
      <dgm:spPr/>
      <dgm:t>
        <a:bodyPr/>
        <a:lstStyle/>
        <a:p>
          <a:endParaRPr lang="en-US">
            <a:latin typeface="+mn-lt"/>
          </a:endParaRPr>
        </a:p>
      </dgm:t>
    </dgm:pt>
    <dgm:pt modelId="{778D7195-AA9A-4194-ABDF-ED09B7F28D7F}" type="pres">
      <dgm:prSet presAssocID="{495B4347-BE1C-4ABD-9874-0E71CEF6531B}" presName="outerComposite" presStyleCnt="0">
        <dgm:presLayoutVars>
          <dgm:chMax val="2"/>
          <dgm:animLvl val="lvl"/>
          <dgm:resizeHandles val="exact"/>
        </dgm:presLayoutVars>
      </dgm:prSet>
      <dgm:spPr/>
    </dgm:pt>
    <dgm:pt modelId="{98ABE77A-8599-4ABC-ABFF-319524274B42}" type="pres">
      <dgm:prSet presAssocID="{495B4347-BE1C-4ABD-9874-0E71CEF6531B}" presName="dummyMaxCanvas" presStyleCnt="0"/>
      <dgm:spPr/>
    </dgm:pt>
    <dgm:pt modelId="{2AC6BD1A-C91C-4F9A-B0D6-B4F52A74C1CB}" type="pres">
      <dgm:prSet presAssocID="{495B4347-BE1C-4ABD-9874-0E71CEF6531B}" presName="parentComposite" presStyleCnt="0"/>
      <dgm:spPr/>
    </dgm:pt>
    <dgm:pt modelId="{D5D120E9-9AEF-4BD4-8145-7E265CDD815F}" type="pres">
      <dgm:prSet presAssocID="{495B4347-BE1C-4ABD-9874-0E71CEF6531B}" presName="parent1" presStyleLbl="alignAccFollowNode1" presStyleIdx="0" presStyleCnt="4">
        <dgm:presLayoutVars>
          <dgm:chMax val="4"/>
        </dgm:presLayoutVars>
      </dgm:prSet>
      <dgm:spPr/>
    </dgm:pt>
    <dgm:pt modelId="{061EE2BF-50CF-40C4-B387-FCC8448F6C61}" type="pres">
      <dgm:prSet presAssocID="{495B4347-BE1C-4ABD-9874-0E71CEF6531B}" presName="parent2" presStyleLbl="alignAccFollowNode1" presStyleIdx="1" presStyleCnt="4">
        <dgm:presLayoutVars>
          <dgm:chMax val="4"/>
        </dgm:presLayoutVars>
      </dgm:prSet>
      <dgm:spPr/>
    </dgm:pt>
    <dgm:pt modelId="{E526F3AE-B7EE-4E9B-9103-56F483910E5A}" type="pres">
      <dgm:prSet presAssocID="{495B4347-BE1C-4ABD-9874-0E71CEF6531B}" presName="childrenComposite" presStyleCnt="0"/>
      <dgm:spPr/>
    </dgm:pt>
    <dgm:pt modelId="{5404406C-820B-464C-84C8-133E0911AD92}" type="pres">
      <dgm:prSet presAssocID="{495B4347-BE1C-4ABD-9874-0E71CEF6531B}" presName="dummyMaxCanvas_ChildArea" presStyleCnt="0"/>
      <dgm:spPr/>
    </dgm:pt>
    <dgm:pt modelId="{86C40167-AD50-415E-842F-4517BE0A01D8}" type="pres">
      <dgm:prSet presAssocID="{495B4347-BE1C-4ABD-9874-0E71CEF6531B}" presName="fulcrum" presStyleLbl="alignAccFollowNode1" presStyleIdx="2" presStyleCnt="4"/>
      <dgm:spPr/>
    </dgm:pt>
    <dgm:pt modelId="{4ADD1B7B-12B7-411B-A22E-839711883992}" type="pres">
      <dgm:prSet presAssocID="{495B4347-BE1C-4ABD-9874-0E71CEF6531B}" presName="balance_33" presStyleLbl="alignAccFollowNode1" presStyleIdx="3" presStyleCnt="4">
        <dgm:presLayoutVars>
          <dgm:bulletEnabled val="1"/>
        </dgm:presLayoutVars>
      </dgm:prSet>
      <dgm:spPr/>
    </dgm:pt>
    <dgm:pt modelId="{F8813D47-6201-45BE-B0A3-6AED30738900}" type="pres">
      <dgm:prSet presAssocID="{495B4347-BE1C-4ABD-9874-0E71CEF6531B}" presName="right_33_1" presStyleLbl="node1" presStyleIdx="0" presStyleCnt="6">
        <dgm:presLayoutVars>
          <dgm:bulletEnabled val="1"/>
        </dgm:presLayoutVars>
      </dgm:prSet>
      <dgm:spPr/>
    </dgm:pt>
    <dgm:pt modelId="{0E6D0E30-4024-43A4-AB1F-24B5937D9D35}" type="pres">
      <dgm:prSet presAssocID="{495B4347-BE1C-4ABD-9874-0E71CEF6531B}" presName="right_33_2" presStyleLbl="node1" presStyleIdx="1" presStyleCnt="6">
        <dgm:presLayoutVars>
          <dgm:bulletEnabled val="1"/>
        </dgm:presLayoutVars>
      </dgm:prSet>
      <dgm:spPr/>
    </dgm:pt>
    <dgm:pt modelId="{B8835223-6F58-42B1-B9E8-94D662093E82}" type="pres">
      <dgm:prSet presAssocID="{495B4347-BE1C-4ABD-9874-0E71CEF6531B}" presName="right_33_3" presStyleLbl="node1" presStyleIdx="2" presStyleCnt="6">
        <dgm:presLayoutVars>
          <dgm:bulletEnabled val="1"/>
        </dgm:presLayoutVars>
      </dgm:prSet>
      <dgm:spPr/>
    </dgm:pt>
    <dgm:pt modelId="{A2373DA9-93E0-49F2-859F-BB43C1B7BB77}" type="pres">
      <dgm:prSet presAssocID="{495B4347-BE1C-4ABD-9874-0E71CEF6531B}" presName="left_33_1" presStyleLbl="node1" presStyleIdx="3" presStyleCnt="6">
        <dgm:presLayoutVars>
          <dgm:bulletEnabled val="1"/>
        </dgm:presLayoutVars>
      </dgm:prSet>
      <dgm:spPr/>
    </dgm:pt>
    <dgm:pt modelId="{146423DF-9CA4-4B24-B99E-FEE1982C818B}" type="pres">
      <dgm:prSet presAssocID="{495B4347-BE1C-4ABD-9874-0E71CEF6531B}" presName="left_33_2" presStyleLbl="node1" presStyleIdx="4" presStyleCnt="6">
        <dgm:presLayoutVars>
          <dgm:bulletEnabled val="1"/>
        </dgm:presLayoutVars>
      </dgm:prSet>
      <dgm:spPr/>
    </dgm:pt>
    <dgm:pt modelId="{2C3BD16D-205E-45B6-8FC4-BF6FEB41BCEC}" type="pres">
      <dgm:prSet presAssocID="{495B4347-BE1C-4ABD-9874-0E71CEF6531B}" presName="left_33_3" presStyleLbl="node1" presStyleIdx="5" presStyleCnt="6">
        <dgm:presLayoutVars>
          <dgm:bulletEnabled val="1"/>
        </dgm:presLayoutVars>
      </dgm:prSet>
      <dgm:spPr/>
    </dgm:pt>
  </dgm:ptLst>
  <dgm:cxnLst>
    <dgm:cxn modelId="{389A4410-A6C2-443A-8391-62A30F07F290}" type="presOf" srcId="{246043EA-BAC5-48EB-9CE7-DE5DC6135FC2}" destId="{146423DF-9CA4-4B24-B99E-FEE1982C818B}" srcOrd="0" destOrd="0" presId="urn:microsoft.com/office/officeart/2005/8/layout/balance1"/>
    <dgm:cxn modelId="{55AD7D16-A38F-4D29-B0C1-E7B46C034D46}" srcId="{F9C08FEB-FEAE-4DBF-83A6-608D751236AE}" destId="{0B9D7EF3-4F55-47EE-8537-379D48603EC4}" srcOrd="2" destOrd="0" parTransId="{EA08FF33-93A1-473F-8630-9D752C2CBB7D}" sibTransId="{85D54A52-4C93-4481-A6F0-3E13641EA75B}"/>
    <dgm:cxn modelId="{7D4C8316-753A-41E9-A2EE-C0B7EC4E7102}" type="presOf" srcId="{D1C78A38-638D-40E3-9BCD-19DFA71D62A7}" destId="{2C3BD16D-205E-45B6-8FC4-BF6FEB41BCEC}" srcOrd="0" destOrd="0" presId="urn:microsoft.com/office/officeart/2005/8/layout/balance1"/>
    <dgm:cxn modelId="{6F6F285F-2AE6-4025-8B5C-B36CB19EDBD9}" srcId="{F9C08FEB-FEAE-4DBF-83A6-608D751236AE}" destId="{E3A572C2-8200-46C5-A255-AEA15C3CF71A}" srcOrd="0" destOrd="0" parTransId="{406D5925-7682-482E-9A69-848876A9E0EF}" sibTransId="{E06A0177-CF81-459A-AD04-79846F2B990C}"/>
    <dgm:cxn modelId="{C7E45D49-E869-46E8-8916-91B6CC463690}" srcId="{F9C08FEB-FEAE-4DBF-83A6-608D751236AE}" destId="{5EBE672A-21CA-481A-9CFB-050D09C1EBCE}" srcOrd="1" destOrd="0" parTransId="{E35037E1-97E0-4D6A-8029-70D27D789A74}" sibTransId="{04742DA0-AB10-42C6-A397-FA22F97C2FB8}"/>
    <dgm:cxn modelId="{0131464D-BAE6-470D-9255-C492602C4EC0}" type="presOf" srcId="{E3A572C2-8200-46C5-A255-AEA15C3CF71A}" destId="{F8813D47-6201-45BE-B0A3-6AED30738900}" srcOrd="0" destOrd="0" presId="urn:microsoft.com/office/officeart/2005/8/layout/balance1"/>
    <dgm:cxn modelId="{54F44B59-DB28-4006-942C-0535D37158FA}" type="presOf" srcId="{A710C16C-56DE-49BB-98BA-0612974C4F3D}" destId="{A2373DA9-93E0-49F2-859F-BB43C1B7BB77}" srcOrd="0" destOrd="0" presId="urn:microsoft.com/office/officeart/2005/8/layout/balance1"/>
    <dgm:cxn modelId="{4438917B-9131-40B1-B0C9-E46901C86EA3}" type="presOf" srcId="{0B9D7EF3-4F55-47EE-8537-379D48603EC4}" destId="{B8835223-6F58-42B1-B9E8-94D662093E82}" srcOrd="0" destOrd="0" presId="urn:microsoft.com/office/officeart/2005/8/layout/balance1"/>
    <dgm:cxn modelId="{6806C097-0BD3-4AEE-A739-31C62ACA7456}" srcId="{495B4347-BE1C-4ABD-9874-0E71CEF6531B}" destId="{F9C08FEB-FEAE-4DBF-83A6-608D751236AE}" srcOrd="1" destOrd="0" parTransId="{AE7E271A-8486-47F5-951F-FE069B7A16C4}" sibTransId="{146CD142-A21E-4216-9101-61F16C85342B}"/>
    <dgm:cxn modelId="{3DE124A2-8C13-465E-A19F-BF1CCCC9A704}" srcId="{0DA70361-E8E2-4374-BFC1-834243D8DB10}" destId="{246043EA-BAC5-48EB-9CE7-DE5DC6135FC2}" srcOrd="1" destOrd="0" parTransId="{CEDB2EA9-B3A0-4B95-8C8C-5DC44EA4749F}" sibTransId="{57895DD4-DDE3-4253-9CDB-AAB977146E4A}"/>
    <dgm:cxn modelId="{892469AA-6666-4134-A906-9FE23EFC2822}" srcId="{0DA70361-E8E2-4374-BFC1-834243D8DB10}" destId="{D1C78A38-638D-40E3-9BCD-19DFA71D62A7}" srcOrd="2" destOrd="0" parTransId="{E049CF40-5B1D-4551-991B-B18AA852D58B}" sibTransId="{73273764-7304-4D11-A1D8-73C528A9D73D}"/>
    <dgm:cxn modelId="{7EE631B8-F4E2-4A74-B0CA-4C3700A50824}" type="presOf" srcId="{495B4347-BE1C-4ABD-9874-0E71CEF6531B}" destId="{778D7195-AA9A-4194-ABDF-ED09B7F28D7F}" srcOrd="0" destOrd="0" presId="urn:microsoft.com/office/officeart/2005/8/layout/balance1"/>
    <dgm:cxn modelId="{EF97DDC3-5D40-4234-9F87-9F35CCAC8F6C}" type="presOf" srcId="{F9C08FEB-FEAE-4DBF-83A6-608D751236AE}" destId="{061EE2BF-50CF-40C4-B387-FCC8448F6C61}" srcOrd="0" destOrd="0" presId="urn:microsoft.com/office/officeart/2005/8/layout/balance1"/>
    <dgm:cxn modelId="{ED0ECBDA-1072-452B-ADA8-6415A3AC3662}" srcId="{495B4347-BE1C-4ABD-9874-0E71CEF6531B}" destId="{0DA70361-E8E2-4374-BFC1-834243D8DB10}" srcOrd="0" destOrd="0" parTransId="{6B05F4A7-0DBB-470F-866F-BEC04AF79FC5}" sibTransId="{2BF8482D-FE1A-4D82-9CA9-7F64EB5316A2}"/>
    <dgm:cxn modelId="{6A5909DC-CFA2-4040-AE58-F550942E06E5}" type="presOf" srcId="{0DA70361-E8E2-4374-BFC1-834243D8DB10}" destId="{D5D120E9-9AEF-4BD4-8145-7E265CDD815F}" srcOrd="0" destOrd="0" presId="urn:microsoft.com/office/officeart/2005/8/layout/balance1"/>
    <dgm:cxn modelId="{549661F6-185D-480B-A838-0BFBEF24BA80}" type="presOf" srcId="{5EBE672A-21CA-481A-9CFB-050D09C1EBCE}" destId="{0E6D0E30-4024-43A4-AB1F-24B5937D9D35}" srcOrd="0" destOrd="0" presId="urn:microsoft.com/office/officeart/2005/8/layout/balance1"/>
    <dgm:cxn modelId="{7A68B9FD-B40C-4639-B103-DAD864CA4816}" srcId="{0DA70361-E8E2-4374-BFC1-834243D8DB10}" destId="{A710C16C-56DE-49BB-98BA-0612974C4F3D}" srcOrd="0" destOrd="0" parTransId="{1EC1FF53-C058-46E4-87F9-87A3D771B9C3}" sibTransId="{B7014B07-5420-401E-B857-76ECBFAFDDBB}"/>
    <dgm:cxn modelId="{C2D893FF-9BB9-4F1D-B447-C177A355A4CE}" type="presParOf" srcId="{778D7195-AA9A-4194-ABDF-ED09B7F28D7F}" destId="{98ABE77A-8599-4ABC-ABFF-319524274B42}" srcOrd="0" destOrd="0" presId="urn:microsoft.com/office/officeart/2005/8/layout/balance1"/>
    <dgm:cxn modelId="{23830D8D-48E5-4250-B547-B2398D989B22}" type="presParOf" srcId="{778D7195-AA9A-4194-ABDF-ED09B7F28D7F}" destId="{2AC6BD1A-C91C-4F9A-B0D6-B4F52A74C1CB}" srcOrd="1" destOrd="0" presId="urn:microsoft.com/office/officeart/2005/8/layout/balance1"/>
    <dgm:cxn modelId="{5A861A28-156C-4CD5-A840-DEB249810B2B}" type="presParOf" srcId="{2AC6BD1A-C91C-4F9A-B0D6-B4F52A74C1CB}" destId="{D5D120E9-9AEF-4BD4-8145-7E265CDD815F}" srcOrd="0" destOrd="0" presId="urn:microsoft.com/office/officeart/2005/8/layout/balance1"/>
    <dgm:cxn modelId="{202C8EE5-8BDE-4758-B96B-07ACDE547619}" type="presParOf" srcId="{2AC6BD1A-C91C-4F9A-B0D6-B4F52A74C1CB}" destId="{061EE2BF-50CF-40C4-B387-FCC8448F6C61}" srcOrd="1" destOrd="0" presId="urn:microsoft.com/office/officeart/2005/8/layout/balance1"/>
    <dgm:cxn modelId="{4E7BA4A3-E999-43D4-BF25-BA24F943F019}" type="presParOf" srcId="{778D7195-AA9A-4194-ABDF-ED09B7F28D7F}" destId="{E526F3AE-B7EE-4E9B-9103-56F483910E5A}" srcOrd="2" destOrd="0" presId="urn:microsoft.com/office/officeart/2005/8/layout/balance1"/>
    <dgm:cxn modelId="{8E495B86-080A-4CFA-96EA-95050E452D43}" type="presParOf" srcId="{E526F3AE-B7EE-4E9B-9103-56F483910E5A}" destId="{5404406C-820B-464C-84C8-133E0911AD92}" srcOrd="0" destOrd="0" presId="urn:microsoft.com/office/officeart/2005/8/layout/balance1"/>
    <dgm:cxn modelId="{9AD1483F-8214-4024-8187-15BEB181A738}" type="presParOf" srcId="{E526F3AE-B7EE-4E9B-9103-56F483910E5A}" destId="{86C40167-AD50-415E-842F-4517BE0A01D8}" srcOrd="1" destOrd="0" presId="urn:microsoft.com/office/officeart/2005/8/layout/balance1"/>
    <dgm:cxn modelId="{3B94188B-3B10-4CB2-A8D2-CE2978644691}" type="presParOf" srcId="{E526F3AE-B7EE-4E9B-9103-56F483910E5A}" destId="{4ADD1B7B-12B7-411B-A22E-839711883992}" srcOrd="2" destOrd="0" presId="urn:microsoft.com/office/officeart/2005/8/layout/balance1"/>
    <dgm:cxn modelId="{C90FC47B-972D-475E-872B-882195714C04}" type="presParOf" srcId="{E526F3AE-B7EE-4E9B-9103-56F483910E5A}" destId="{F8813D47-6201-45BE-B0A3-6AED30738900}" srcOrd="3" destOrd="0" presId="urn:microsoft.com/office/officeart/2005/8/layout/balance1"/>
    <dgm:cxn modelId="{33B96913-15A5-46AA-AB0B-76B7AC9A7CE8}" type="presParOf" srcId="{E526F3AE-B7EE-4E9B-9103-56F483910E5A}" destId="{0E6D0E30-4024-43A4-AB1F-24B5937D9D35}" srcOrd="4" destOrd="0" presId="urn:microsoft.com/office/officeart/2005/8/layout/balance1"/>
    <dgm:cxn modelId="{E977D020-894C-49B3-B61B-A25490EA47E9}" type="presParOf" srcId="{E526F3AE-B7EE-4E9B-9103-56F483910E5A}" destId="{B8835223-6F58-42B1-B9E8-94D662093E82}" srcOrd="5" destOrd="0" presId="urn:microsoft.com/office/officeart/2005/8/layout/balance1"/>
    <dgm:cxn modelId="{8ABD2E4F-92F7-45EB-846F-C66B9B50960B}" type="presParOf" srcId="{E526F3AE-B7EE-4E9B-9103-56F483910E5A}" destId="{A2373DA9-93E0-49F2-859F-BB43C1B7BB77}" srcOrd="6" destOrd="0" presId="urn:microsoft.com/office/officeart/2005/8/layout/balance1"/>
    <dgm:cxn modelId="{0BCFA636-AA78-405C-ACCD-F7BB441AB1A9}" type="presParOf" srcId="{E526F3AE-B7EE-4E9B-9103-56F483910E5A}" destId="{146423DF-9CA4-4B24-B99E-FEE1982C818B}" srcOrd="7" destOrd="0" presId="urn:microsoft.com/office/officeart/2005/8/layout/balance1"/>
    <dgm:cxn modelId="{D541808A-CD48-438C-8107-F4EDCFDE6EB7}" type="presParOf" srcId="{E526F3AE-B7EE-4E9B-9103-56F483910E5A}" destId="{2C3BD16D-205E-45B6-8FC4-BF6FEB41BCEC}" srcOrd="8"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9129E05-E666-41FD-856A-8E176B9FCD04}" type="doc">
      <dgm:prSet loTypeId="urn:microsoft.com/office/officeart/2008/layout/PictureAccentList" loCatId="list" qsTypeId="urn:microsoft.com/office/officeart/2005/8/quickstyle/simple1" qsCatId="simple" csTypeId="urn:microsoft.com/office/officeart/2005/8/colors/accent1_3" csCatId="accent1" phldr="1"/>
      <dgm:spPr/>
      <dgm:t>
        <a:bodyPr/>
        <a:lstStyle/>
        <a:p>
          <a:endParaRPr lang="en-US"/>
        </a:p>
      </dgm:t>
    </dgm:pt>
    <dgm:pt modelId="{820A8319-B4D0-4632-9BDF-2B4478604EBE}">
      <dgm:prSet phldrT="[Text]"/>
      <dgm:spPr>
        <a:solidFill>
          <a:srgbClr val="929292"/>
        </a:solidFill>
      </dgm:spPr>
      <dgm:t>
        <a:bodyPr/>
        <a:lstStyle/>
        <a:p>
          <a:r>
            <a:rPr lang="en-US" dirty="0">
              <a:latin typeface="Arial" panose="020B0604020202020204" pitchFamily="34" charset="0"/>
              <a:cs typeface="Arial" panose="020B0604020202020204" pitchFamily="34" charset="0"/>
            </a:rPr>
            <a:t>Project process</a:t>
          </a:r>
        </a:p>
      </dgm:t>
    </dgm:pt>
    <dgm:pt modelId="{C5DE208F-DE01-4578-9994-C36C66DD510A}" type="parTrans" cxnId="{91E33128-BB28-4A11-B52C-623FEED33AFC}">
      <dgm:prSet/>
      <dgm:spPr/>
      <dgm:t>
        <a:bodyPr/>
        <a:lstStyle/>
        <a:p>
          <a:endParaRPr lang="en-US"/>
        </a:p>
      </dgm:t>
    </dgm:pt>
    <dgm:pt modelId="{22F743BE-DF61-4F1E-9102-5E5D7A170669}" type="sibTrans" cxnId="{91E33128-BB28-4A11-B52C-623FEED33AFC}">
      <dgm:prSet/>
      <dgm:spPr/>
      <dgm:t>
        <a:bodyPr/>
        <a:lstStyle/>
        <a:p>
          <a:endParaRPr lang="en-US"/>
        </a:p>
      </dgm:t>
    </dgm:pt>
    <dgm:pt modelId="{F74BCE2C-3CAF-4C5B-8EE0-0096CF4829CB}">
      <dgm:prSet phldrT="[Text]" custT="1"/>
      <dgm:spPr>
        <a:solidFill>
          <a:srgbClr val="00B140"/>
        </a:solidFill>
      </dgm:spPr>
      <dgm:t>
        <a:bodyPr/>
        <a:lstStyle/>
        <a:p>
          <a:r>
            <a:rPr lang="en-US" sz="3600" b="1"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 Submit application, sign Letter of Agreement &amp; receive incentive reservation letter</a:t>
          </a:r>
        </a:p>
      </dgm:t>
    </dgm:pt>
    <dgm:pt modelId="{9E31C68E-57A8-42C8-8A92-B3C4A132A535}" type="parTrans" cxnId="{157461B0-61EB-452C-92AF-54C51F126604}">
      <dgm:prSet/>
      <dgm:spPr/>
      <dgm:t>
        <a:bodyPr/>
        <a:lstStyle/>
        <a:p>
          <a:endParaRPr lang="en-US"/>
        </a:p>
      </dgm:t>
    </dgm:pt>
    <dgm:pt modelId="{F7A9D80B-87D1-49F4-BAAB-4C6C9E4492F9}" type="sibTrans" cxnId="{157461B0-61EB-452C-92AF-54C51F126604}">
      <dgm:prSet/>
      <dgm:spPr/>
      <dgm:t>
        <a:bodyPr/>
        <a:lstStyle/>
        <a:p>
          <a:endParaRPr lang="en-US"/>
        </a:p>
      </dgm:t>
    </dgm:pt>
    <dgm:pt modelId="{4559594C-E714-41E9-962C-7B130EDA3CEB}">
      <dgm:prSet phldrT="[Text]" custT="1"/>
      <dgm:spPr>
        <a:solidFill>
          <a:srgbClr val="5C881A"/>
        </a:solidFill>
      </dgm:spPr>
      <dgm:t>
        <a:bodyPr/>
        <a:lstStyle/>
        <a:p>
          <a:r>
            <a:rPr lang="en-US" sz="3600" b="1" dirty="0">
              <a:latin typeface="Arial" panose="020B0604020202020204" pitchFamily="34" charset="0"/>
              <a:cs typeface="Arial" panose="020B0604020202020204" pitchFamily="34" charset="0"/>
            </a:rPr>
            <a:t>1</a:t>
          </a:r>
          <a:r>
            <a:rPr lang="en-US" sz="2600" dirty="0">
              <a:latin typeface="Arial" panose="020B0604020202020204" pitchFamily="34" charset="0"/>
              <a:cs typeface="Arial" panose="020B0604020202020204" pitchFamily="34" charset="0"/>
            </a:rPr>
            <a:t> – Plan a Project &amp; Gather Proposals</a:t>
          </a:r>
        </a:p>
      </dgm:t>
    </dgm:pt>
    <dgm:pt modelId="{BF0B0730-2C23-4DFD-BA08-E99D9544FE83}" type="sibTrans" cxnId="{8B362C20-68A9-4E2B-8D3C-91D8BD830345}">
      <dgm:prSet/>
      <dgm:spPr/>
      <dgm:t>
        <a:bodyPr/>
        <a:lstStyle/>
        <a:p>
          <a:endParaRPr lang="en-US"/>
        </a:p>
      </dgm:t>
    </dgm:pt>
    <dgm:pt modelId="{7988116D-70BE-41F8-B8CE-89D4F62C270F}" type="parTrans" cxnId="{8B362C20-68A9-4E2B-8D3C-91D8BD830345}">
      <dgm:prSet/>
      <dgm:spPr/>
      <dgm:t>
        <a:bodyPr/>
        <a:lstStyle/>
        <a:p>
          <a:endParaRPr lang="en-US"/>
        </a:p>
      </dgm:t>
    </dgm:pt>
    <dgm:pt modelId="{1B999E3D-2108-4CFC-BF25-EBA188FCE453}">
      <dgm:prSet phldrT="[Text]" custT="1"/>
      <dgm:spPr>
        <a:solidFill>
          <a:srgbClr val="5C881A"/>
        </a:solidFill>
      </dgm:spPr>
      <dgm:t>
        <a:bodyPr/>
        <a:lstStyle/>
        <a:p>
          <a:r>
            <a:rPr lang="en-US" sz="3600" b="1"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 Install and activate your charger(s)</a:t>
          </a:r>
        </a:p>
      </dgm:t>
    </dgm:pt>
    <dgm:pt modelId="{EE3D8BE0-ECBE-46B8-8CD1-F2186CBE5CED}" type="parTrans" cxnId="{0DEC428D-B9EC-4ECB-9C4B-2B02982D76F1}">
      <dgm:prSet/>
      <dgm:spPr/>
      <dgm:t>
        <a:bodyPr/>
        <a:lstStyle/>
        <a:p>
          <a:endParaRPr lang="en-US"/>
        </a:p>
      </dgm:t>
    </dgm:pt>
    <dgm:pt modelId="{95F97D14-4912-4632-9535-E1048C504409}" type="sibTrans" cxnId="{0DEC428D-B9EC-4ECB-9C4B-2B02982D76F1}">
      <dgm:prSet/>
      <dgm:spPr/>
      <dgm:t>
        <a:bodyPr/>
        <a:lstStyle/>
        <a:p>
          <a:endParaRPr lang="en-US"/>
        </a:p>
      </dgm:t>
    </dgm:pt>
    <dgm:pt modelId="{A9D8A310-B096-48A6-BF58-2C3C02F18438}">
      <dgm:prSet phldrT="[Text]" custT="1"/>
      <dgm:spPr>
        <a:solidFill>
          <a:srgbClr val="00B140"/>
        </a:solidFill>
      </dgm:spPr>
      <dgm:t>
        <a:bodyPr/>
        <a:lstStyle/>
        <a:p>
          <a:r>
            <a:rPr lang="en-US" sz="3600" b="1" dirty="0">
              <a:latin typeface="Arial" panose="020B0604020202020204" pitchFamily="34" charset="0"/>
              <a:cs typeface="Arial" panose="020B0604020202020204" pitchFamily="34" charset="0"/>
            </a:rPr>
            <a:t>4</a:t>
          </a:r>
          <a:r>
            <a:rPr lang="en-US" sz="2800" dirty="0">
              <a:latin typeface="Arial" panose="020B0604020202020204" pitchFamily="34" charset="0"/>
              <a:cs typeface="Arial" panose="020B0604020202020204" pitchFamily="34" charset="0"/>
            </a:rPr>
            <a:t> – Submit payment request &amp; receive incentive check</a:t>
          </a:r>
        </a:p>
      </dgm:t>
    </dgm:pt>
    <dgm:pt modelId="{7FAF367E-C637-499C-AB29-DA48D8A30AE6}" type="parTrans" cxnId="{51FEBA57-4337-4BE9-87B7-640BE194C867}">
      <dgm:prSet/>
      <dgm:spPr/>
      <dgm:t>
        <a:bodyPr/>
        <a:lstStyle/>
        <a:p>
          <a:endParaRPr lang="en-US"/>
        </a:p>
      </dgm:t>
    </dgm:pt>
    <dgm:pt modelId="{46BEBBA1-5373-4AF6-8AA2-6B4E0AF8AC9E}" type="sibTrans" cxnId="{51FEBA57-4337-4BE9-87B7-640BE194C867}">
      <dgm:prSet/>
      <dgm:spPr/>
      <dgm:t>
        <a:bodyPr/>
        <a:lstStyle/>
        <a:p>
          <a:endParaRPr lang="en-US"/>
        </a:p>
      </dgm:t>
    </dgm:pt>
    <dgm:pt modelId="{9ACCFF47-4D46-4B3C-BA5F-CA05C75BAE74}" type="pres">
      <dgm:prSet presAssocID="{99129E05-E666-41FD-856A-8E176B9FCD04}" presName="layout" presStyleCnt="0">
        <dgm:presLayoutVars>
          <dgm:chMax/>
          <dgm:chPref/>
          <dgm:dir/>
          <dgm:animOne val="branch"/>
          <dgm:animLvl val="lvl"/>
          <dgm:resizeHandles/>
        </dgm:presLayoutVars>
      </dgm:prSet>
      <dgm:spPr/>
    </dgm:pt>
    <dgm:pt modelId="{B76A7940-EA7F-456B-8CFD-68A739DF6AE8}" type="pres">
      <dgm:prSet presAssocID="{820A8319-B4D0-4632-9BDF-2B4478604EBE}" presName="root" presStyleCnt="0">
        <dgm:presLayoutVars>
          <dgm:chMax/>
          <dgm:chPref val="4"/>
        </dgm:presLayoutVars>
      </dgm:prSet>
      <dgm:spPr/>
    </dgm:pt>
    <dgm:pt modelId="{4BD18969-86F5-43AD-B6E3-70D0E0E89CCB}" type="pres">
      <dgm:prSet presAssocID="{820A8319-B4D0-4632-9BDF-2B4478604EBE}" presName="rootComposite" presStyleCnt="0">
        <dgm:presLayoutVars/>
      </dgm:prSet>
      <dgm:spPr/>
    </dgm:pt>
    <dgm:pt modelId="{C0AAD30D-B20E-4135-962D-B4D32541EBC0}" type="pres">
      <dgm:prSet presAssocID="{820A8319-B4D0-4632-9BDF-2B4478604EBE}" presName="rootText" presStyleLbl="node0" presStyleIdx="0" presStyleCnt="1" custScaleX="133472">
        <dgm:presLayoutVars>
          <dgm:chMax/>
          <dgm:chPref val="4"/>
        </dgm:presLayoutVars>
      </dgm:prSet>
      <dgm:spPr/>
    </dgm:pt>
    <dgm:pt modelId="{6884972E-5976-4486-B819-C4EB743351C5}" type="pres">
      <dgm:prSet presAssocID="{820A8319-B4D0-4632-9BDF-2B4478604EBE}" presName="childShape" presStyleCnt="0">
        <dgm:presLayoutVars>
          <dgm:chMax val="0"/>
          <dgm:chPref val="0"/>
        </dgm:presLayoutVars>
      </dgm:prSet>
      <dgm:spPr/>
    </dgm:pt>
    <dgm:pt modelId="{7D5E7270-55ED-478C-8B8A-BDB174A909E4}" type="pres">
      <dgm:prSet presAssocID="{4559594C-E714-41E9-962C-7B130EDA3CEB}" presName="childComposite" presStyleCnt="0">
        <dgm:presLayoutVars>
          <dgm:chMax val="0"/>
          <dgm:chPref val="0"/>
        </dgm:presLayoutVars>
      </dgm:prSet>
      <dgm:spPr/>
    </dgm:pt>
    <dgm:pt modelId="{18DD922C-CFCC-494A-900D-6FA057A86457}" type="pres">
      <dgm:prSet presAssocID="{4559594C-E714-41E9-962C-7B130EDA3CEB}" presName="Image" presStyleLbl="node1" presStyleIdx="0" presStyleCnt="4" custLinFactNeighborX="-6665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ttery charging outline"/>
        </a:ext>
      </dgm:extLst>
    </dgm:pt>
    <dgm:pt modelId="{42D0D288-A84F-446C-8A48-5EAB18EC22F1}" type="pres">
      <dgm:prSet presAssocID="{4559594C-E714-41E9-962C-7B130EDA3CEB}" presName="childText" presStyleLbl="lnNode1" presStyleIdx="0" presStyleCnt="4" custScaleX="132500" custLinFactNeighborX="8659">
        <dgm:presLayoutVars>
          <dgm:chMax val="0"/>
          <dgm:chPref val="0"/>
          <dgm:bulletEnabled val="1"/>
        </dgm:presLayoutVars>
      </dgm:prSet>
      <dgm:spPr/>
    </dgm:pt>
    <dgm:pt modelId="{8CD4F168-872D-4DCB-B757-1A42420CA58E}" type="pres">
      <dgm:prSet presAssocID="{F74BCE2C-3CAF-4C5B-8EE0-0096CF4829CB}" presName="childComposite" presStyleCnt="0">
        <dgm:presLayoutVars>
          <dgm:chMax val="0"/>
          <dgm:chPref val="0"/>
        </dgm:presLayoutVars>
      </dgm:prSet>
      <dgm:spPr/>
    </dgm:pt>
    <dgm:pt modelId="{5B739362-5CE7-4E19-837C-9D396338CBFE}" type="pres">
      <dgm:prSet presAssocID="{F74BCE2C-3CAF-4C5B-8EE0-0096CF4829CB}" presName="Image" presStyleLbl="node1" presStyleIdx="1" presStyleCnt="4" custLinFactNeighborX="-66659"/>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pt>
    <dgm:pt modelId="{30D45601-30F1-4CAE-8F8E-BD0FD973E5D5}" type="pres">
      <dgm:prSet presAssocID="{F74BCE2C-3CAF-4C5B-8EE0-0096CF4829CB}" presName="childText" presStyleLbl="lnNode1" presStyleIdx="1" presStyleCnt="4" custScaleX="132500" custLinFactNeighborX="8832">
        <dgm:presLayoutVars>
          <dgm:chMax val="0"/>
          <dgm:chPref val="0"/>
          <dgm:bulletEnabled val="1"/>
        </dgm:presLayoutVars>
      </dgm:prSet>
      <dgm:spPr/>
    </dgm:pt>
    <dgm:pt modelId="{138675E8-1DFB-4E01-B43A-B89A4F1F7D19}" type="pres">
      <dgm:prSet presAssocID="{1B999E3D-2108-4CFC-BF25-EBA188FCE453}" presName="childComposite" presStyleCnt="0">
        <dgm:presLayoutVars>
          <dgm:chMax val="0"/>
          <dgm:chPref val="0"/>
        </dgm:presLayoutVars>
      </dgm:prSet>
      <dgm:spPr/>
    </dgm:pt>
    <dgm:pt modelId="{C1DE26BB-6401-4E32-8025-22B064BDB48A}" type="pres">
      <dgm:prSet presAssocID="{1B999E3D-2108-4CFC-BF25-EBA188FCE453}" presName="Image" presStyleLbl="node1" presStyleIdx="2" presStyleCnt="4" custLinFactNeighborX="-6665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Wrench with solid fill"/>
        </a:ext>
      </dgm:extLst>
    </dgm:pt>
    <dgm:pt modelId="{66CC9A1E-75D8-437C-B83A-C78971461A38}" type="pres">
      <dgm:prSet presAssocID="{1B999E3D-2108-4CFC-BF25-EBA188FCE453}" presName="childText" presStyleLbl="lnNode1" presStyleIdx="2" presStyleCnt="4" custScaleX="132500" custLinFactNeighborX="8659">
        <dgm:presLayoutVars>
          <dgm:chMax val="0"/>
          <dgm:chPref val="0"/>
          <dgm:bulletEnabled val="1"/>
        </dgm:presLayoutVars>
      </dgm:prSet>
      <dgm:spPr/>
    </dgm:pt>
    <dgm:pt modelId="{C8357BD1-8DD4-447D-BF92-4A1465A5D578}" type="pres">
      <dgm:prSet presAssocID="{A9D8A310-B096-48A6-BF58-2C3C02F18438}" presName="childComposite" presStyleCnt="0">
        <dgm:presLayoutVars>
          <dgm:chMax val="0"/>
          <dgm:chPref val="0"/>
        </dgm:presLayoutVars>
      </dgm:prSet>
      <dgm:spPr/>
    </dgm:pt>
    <dgm:pt modelId="{DEE15A39-E621-47EF-BDB1-465DBEABF0B2}" type="pres">
      <dgm:prSet presAssocID="{A9D8A310-B096-48A6-BF58-2C3C02F18438}" presName="Image" presStyleLbl="node1" presStyleIdx="3" presStyleCnt="4" custLinFactNeighborX="-6665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ollar with solid fill"/>
        </a:ext>
      </dgm:extLst>
    </dgm:pt>
    <dgm:pt modelId="{3D8D745F-85D1-4363-983A-4A39B6DCB587}" type="pres">
      <dgm:prSet presAssocID="{A9D8A310-B096-48A6-BF58-2C3C02F18438}" presName="childText" presStyleLbl="lnNode1" presStyleIdx="3" presStyleCnt="4" custScaleX="132500" custLinFactNeighborX="8659">
        <dgm:presLayoutVars>
          <dgm:chMax val="0"/>
          <dgm:chPref val="0"/>
          <dgm:bulletEnabled val="1"/>
        </dgm:presLayoutVars>
      </dgm:prSet>
      <dgm:spPr/>
    </dgm:pt>
  </dgm:ptLst>
  <dgm:cxnLst>
    <dgm:cxn modelId="{8B362C20-68A9-4E2B-8D3C-91D8BD830345}" srcId="{820A8319-B4D0-4632-9BDF-2B4478604EBE}" destId="{4559594C-E714-41E9-962C-7B130EDA3CEB}" srcOrd="0" destOrd="0" parTransId="{7988116D-70BE-41F8-B8CE-89D4F62C270F}" sibTransId="{BF0B0730-2C23-4DFD-BA08-E99D9544FE83}"/>
    <dgm:cxn modelId="{91E33128-BB28-4A11-B52C-623FEED33AFC}" srcId="{99129E05-E666-41FD-856A-8E176B9FCD04}" destId="{820A8319-B4D0-4632-9BDF-2B4478604EBE}" srcOrd="0" destOrd="0" parTransId="{C5DE208F-DE01-4578-9994-C36C66DD510A}" sibTransId="{22F743BE-DF61-4F1E-9102-5E5D7A170669}"/>
    <dgm:cxn modelId="{65A19F48-22B0-495C-B6A8-F1E732F94D3A}" type="presOf" srcId="{A9D8A310-B096-48A6-BF58-2C3C02F18438}" destId="{3D8D745F-85D1-4363-983A-4A39B6DCB587}" srcOrd="0" destOrd="0" presId="urn:microsoft.com/office/officeart/2008/layout/PictureAccentList"/>
    <dgm:cxn modelId="{51FEBA57-4337-4BE9-87B7-640BE194C867}" srcId="{820A8319-B4D0-4632-9BDF-2B4478604EBE}" destId="{A9D8A310-B096-48A6-BF58-2C3C02F18438}" srcOrd="3" destOrd="0" parTransId="{7FAF367E-C637-499C-AB29-DA48D8A30AE6}" sibTransId="{46BEBBA1-5373-4AF6-8AA2-6B4E0AF8AC9E}"/>
    <dgm:cxn modelId="{72B74682-96D4-4627-881F-ED3C792FE81C}" type="presOf" srcId="{1B999E3D-2108-4CFC-BF25-EBA188FCE453}" destId="{66CC9A1E-75D8-437C-B83A-C78971461A38}" srcOrd="0" destOrd="0" presId="urn:microsoft.com/office/officeart/2008/layout/PictureAccentList"/>
    <dgm:cxn modelId="{0DEC428D-B9EC-4ECB-9C4B-2B02982D76F1}" srcId="{820A8319-B4D0-4632-9BDF-2B4478604EBE}" destId="{1B999E3D-2108-4CFC-BF25-EBA188FCE453}" srcOrd="2" destOrd="0" parTransId="{EE3D8BE0-ECBE-46B8-8CD1-F2186CBE5CED}" sibTransId="{95F97D14-4912-4632-9535-E1048C504409}"/>
    <dgm:cxn modelId="{157461B0-61EB-452C-92AF-54C51F126604}" srcId="{820A8319-B4D0-4632-9BDF-2B4478604EBE}" destId="{F74BCE2C-3CAF-4C5B-8EE0-0096CF4829CB}" srcOrd="1" destOrd="0" parTransId="{9E31C68E-57A8-42C8-8A92-B3C4A132A535}" sibTransId="{F7A9D80B-87D1-49F4-BAAB-4C6C9E4492F9}"/>
    <dgm:cxn modelId="{AC110BB7-F561-45F6-93D7-C88EC3BA3696}" type="presOf" srcId="{F74BCE2C-3CAF-4C5B-8EE0-0096CF4829CB}" destId="{30D45601-30F1-4CAE-8F8E-BD0FD973E5D5}" srcOrd="0" destOrd="0" presId="urn:microsoft.com/office/officeart/2008/layout/PictureAccentList"/>
    <dgm:cxn modelId="{E6B0FDE3-A15B-4249-A58F-F6EC20B0425D}" type="presOf" srcId="{820A8319-B4D0-4632-9BDF-2B4478604EBE}" destId="{C0AAD30D-B20E-4135-962D-B4D32541EBC0}" srcOrd="0" destOrd="0" presId="urn:microsoft.com/office/officeart/2008/layout/PictureAccentList"/>
    <dgm:cxn modelId="{08EC71EE-0F98-471D-AC59-BC86DFC63965}" type="presOf" srcId="{4559594C-E714-41E9-962C-7B130EDA3CEB}" destId="{42D0D288-A84F-446C-8A48-5EAB18EC22F1}" srcOrd="0" destOrd="0" presId="urn:microsoft.com/office/officeart/2008/layout/PictureAccentList"/>
    <dgm:cxn modelId="{67ED1EFF-5F4C-44C4-846B-8E02B0C72320}" type="presOf" srcId="{99129E05-E666-41FD-856A-8E176B9FCD04}" destId="{9ACCFF47-4D46-4B3C-BA5F-CA05C75BAE74}" srcOrd="0" destOrd="0" presId="urn:microsoft.com/office/officeart/2008/layout/PictureAccentList"/>
    <dgm:cxn modelId="{CACC8C34-E7BB-4251-802D-75250F0E3FCB}" type="presParOf" srcId="{9ACCFF47-4D46-4B3C-BA5F-CA05C75BAE74}" destId="{B76A7940-EA7F-456B-8CFD-68A739DF6AE8}" srcOrd="0" destOrd="0" presId="urn:microsoft.com/office/officeart/2008/layout/PictureAccentList"/>
    <dgm:cxn modelId="{D4579240-2F57-400A-869D-5502186DEE8F}" type="presParOf" srcId="{B76A7940-EA7F-456B-8CFD-68A739DF6AE8}" destId="{4BD18969-86F5-43AD-B6E3-70D0E0E89CCB}" srcOrd="0" destOrd="0" presId="urn:microsoft.com/office/officeart/2008/layout/PictureAccentList"/>
    <dgm:cxn modelId="{D65DD6F3-2673-4531-9A4C-667F9497A79D}" type="presParOf" srcId="{4BD18969-86F5-43AD-B6E3-70D0E0E89CCB}" destId="{C0AAD30D-B20E-4135-962D-B4D32541EBC0}" srcOrd="0" destOrd="0" presId="urn:microsoft.com/office/officeart/2008/layout/PictureAccentList"/>
    <dgm:cxn modelId="{0373E0B5-9E91-47AF-B9EC-840BC0E610DA}" type="presParOf" srcId="{B76A7940-EA7F-456B-8CFD-68A739DF6AE8}" destId="{6884972E-5976-4486-B819-C4EB743351C5}" srcOrd="1" destOrd="0" presId="urn:microsoft.com/office/officeart/2008/layout/PictureAccentList"/>
    <dgm:cxn modelId="{F77FB29E-ED6E-4FAD-8AE8-3676498A3E4F}" type="presParOf" srcId="{6884972E-5976-4486-B819-C4EB743351C5}" destId="{7D5E7270-55ED-478C-8B8A-BDB174A909E4}" srcOrd="0" destOrd="0" presId="urn:microsoft.com/office/officeart/2008/layout/PictureAccentList"/>
    <dgm:cxn modelId="{1EE9C5C3-3711-49B7-B50F-D17ADE06805E}" type="presParOf" srcId="{7D5E7270-55ED-478C-8B8A-BDB174A909E4}" destId="{18DD922C-CFCC-494A-900D-6FA057A86457}" srcOrd="0" destOrd="0" presId="urn:microsoft.com/office/officeart/2008/layout/PictureAccentList"/>
    <dgm:cxn modelId="{6EADEBCA-0829-4470-98BA-19734DDD5745}" type="presParOf" srcId="{7D5E7270-55ED-478C-8B8A-BDB174A909E4}" destId="{42D0D288-A84F-446C-8A48-5EAB18EC22F1}" srcOrd="1" destOrd="0" presId="urn:microsoft.com/office/officeart/2008/layout/PictureAccentList"/>
    <dgm:cxn modelId="{3B7956C8-4241-4484-B1F5-F6FBF7B517E2}" type="presParOf" srcId="{6884972E-5976-4486-B819-C4EB743351C5}" destId="{8CD4F168-872D-4DCB-B757-1A42420CA58E}" srcOrd="1" destOrd="0" presId="urn:microsoft.com/office/officeart/2008/layout/PictureAccentList"/>
    <dgm:cxn modelId="{AB22F2EF-F9EF-4820-8C97-6EC7A14B6E71}" type="presParOf" srcId="{8CD4F168-872D-4DCB-B757-1A42420CA58E}" destId="{5B739362-5CE7-4E19-837C-9D396338CBFE}" srcOrd="0" destOrd="0" presId="urn:microsoft.com/office/officeart/2008/layout/PictureAccentList"/>
    <dgm:cxn modelId="{283D7419-CC2B-4D6B-8818-933174352726}" type="presParOf" srcId="{8CD4F168-872D-4DCB-B757-1A42420CA58E}" destId="{30D45601-30F1-4CAE-8F8E-BD0FD973E5D5}" srcOrd="1" destOrd="0" presId="urn:microsoft.com/office/officeart/2008/layout/PictureAccentList"/>
    <dgm:cxn modelId="{4381EDAD-C174-48BB-AAD3-52103F7F008B}" type="presParOf" srcId="{6884972E-5976-4486-B819-C4EB743351C5}" destId="{138675E8-1DFB-4E01-B43A-B89A4F1F7D19}" srcOrd="2" destOrd="0" presId="urn:microsoft.com/office/officeart/2008/layout/PictureAccentList"/>
    <dgm:cxn modelId="{2C3E5FEE-CC3E-43A6-BBE7-3633FC333680}" type="presParOf" srcId="{138675E8-1DFB-4E01-B43A-B89A4F1F7D19}" destId="{C1DE26BB-6401-4E32-8025-22B064BDB48A}" srcOrd="0" destOrd="0" presId="urn:microsoft.com/office/officeart/2008/layout/PictureAccentList"/>
    <dgm:cxn modelId="{E5D44328-A07B-4A78-92AA-4C8420CB557E}" type="presParOf" srcId="{138675E8-1DFB-4E01-B43A-B89A4F1F7D19}" destId="{66CC9A1E-75D8-437C-B83A-C78971461A38}" srcOrd="1" destOrd="0" presId="urn:microsoft.com/office/officeart/2008/layout/PictureAccentList"/>
    <dgm:cxn modelId="{F199568E-0504-4189-896C-094DC6298A55}" type="presParOf" srcId="{6884972E-5976-4486-B819-C4EB743351C5}" destId="{C8357BD1-8DD4-447D-BF92-4A1465A5D578}" srcOrd="3" destOrd="0" presId="urn:microsoft.com/office/officeart/2008/layout/PictureAccentList"/>
    <dgm:cxn modelId="{B61C0200-1528-4A6C-AEB1-654F81B3366D}" type="presParOf" srcId="{C8357BD1-8DD4-447D-BF92-4A1465A5D578}" destId="{DEE15A39-E621-47EF-BDB1-465DBEABF0B2}" srcOrd="0" destOrd="0" presId="urn:microsoft.com/office/officeart/2008/layout/PictureAccentList"/>
    <dgm:cxn modelId="{495A859C-D5AA-473C-87A1-7A36F57F5AF8}" type="presParOf" srcId="{C8357BD1-8DD4-447D-BF92-4A1465A5D578}" destId="{3D8D745F-85D1-4363-983A-4A39B6DCB587}"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D120E9-9AEF-4BD4-8145-7E265CDD815F}">
      <dsp:nvSpPr>
        <dsp:cNvPr id="0" name=""/>
        <dsp:cNvSpPr/>
      </dsp:nvSpPr>
      <dsp:spPr>
        <a:xfrm>
          <a:off x="2348493" y="0"/>
          <a:ext cx="1845425" cy="1025236"/>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a:latin typeface="Arial" panose="020B0604020202020204" pitchFamily="34" charset="0"/>
              <a:cs typeface="Arial" panose="020B0604020202020204" pitchFamily="34" charset="0"/>
            </a:rPr>
            <a:t>Incentives</a:t>
          </a:r>
        </a:p>
      </dsp:txBody>
      <dsp:txXfrm>
        <a:off x="2378521" y="30028"/>
        <a:ext cx="1785369" cy="965180"/>
      </dsp:txXfrm>
    </dsp:sp>
    <dsp:sp modelId="{061EE2BF-50CF-40C4-B387-FCC8448F6C61}">
      <dsp:nvSpPr>
        <dsp:cNvPr id="0" name=""/>
        <dsp:cNvSpPr/>
      </dsp:nvSpPr>
      <dsp:spPr>
        <a:xfrm>
          <a:off x="5014108" y="0"/>
          <a:ext cx="1845425" cy="1025236"/>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a:latin typeface="Arial" panose="020B0604020202020204" pitchFamily="34" charset="0"/>
              <a:cs typeface="Arial" panose="020B0604020202020204" pitchFamily="34" charset="0"/>
            </a:rPr>
            <a:t>Training</a:t>
          </a:r>
        </a:p>
      </dsp:txBody>
      <dsp:txXfrm>
        <a:off x="5044136" y="30028"/>
        <a:ext cx="1785369" cy="965180"/>
      </dsp:txXfrm>
    </dsp:sp>
    <dsp:sp modelId="{86C40167-AD50-415E-842F-4517BE0A01D8}">
      <dsp:nvSpPr>
        <dsp:cNvPr id="0" name=""/>
        <dsp:cNvSpPr/>
      </dsp:nvSpPr>
      <dsp:spPr>
        <a:xfrm>
          <a:off x="4219549" y="4357254"/>
          <a:ext cx="768927" cy="768927"/>
        </a:xfrm>
        <a:prstGeom prst="triangle">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DD1B7B-12B7-411B-A22E-839711883992}">
      <dsp:nvSpPr>
        <dsp:cNvPr id="0" name=""/>
        <dsp:cNvSpPr/>
      </dsp:nvSpPr>
      <dsp:spPr>
        <a:xfrm>
          <a:off x="2297231" y="4035330"/>
          <a:ext cx="4613563" cy="31167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813D47-6201-45BE-B0A3-6AED30738900}">
      <dsp:nvSpPr>
        <dsp:cNvPr id="0" name=""/>
        <dsp:cNvSpPr/>
      </dsp:nvSpPr>
      <dsp:spPr>
        <a:xfrm>
          <a:off x="5014108" y="3137223"/>
          <a:ext cx="1845425" cy="86119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Exam Reimbursement</a:t>
          </a:r>
        </a:p>
      </dsp:txBody>
      <dsp:txXfrm>
        <a:off x="5056148" y="3179263"/>
        <a:ext cx="1761345" cy="777118"/>
      </dsp:txXfrm>
    </dsp:sp>
    <dsp:sp modelId="{0E6D0E30-4024-43A4-AB1F-24B5937D9D35}">
      <dsp:nvSpPr>
        <dsp:cNvPr id="0" name=""/>
        <dsp:cNvSpPr/>
      </dsp:nvSpPr>
      <dsp:spPr>
        <a:xfrm>
          <a:off x="5014108" y="2214510"/>
          <a:ext cx="1845425" cy="86119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Seminar &amp; Classroom</a:t>
          </a:r>
        </a:p>
      </dsp:txBody>
      <dsp:txXfrm>
        <a:off x="5056148" y="2256550"/>
        <a:ext cx="1761345" cy="777118"/>
      </dsp:txXfrm>
    </dsp:sp>
    <dsp:sp modelId="{B8835223-6F58-42B1-B9E8-94D662093E82}">
      <dsp:nvSpPr>
        <dsp:cNvPr id="0" name=""/>
        <dsp:cNvSpPr/>
      </dsp:nvSpPr>
      <dsp:spPr>
        <a:xfrm>
          <a:off x="5014108" y="1291797"/>
          <a:ext cx="1845425" cy="86119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Lunch &amp; Learns</a:t>
          </a:r>
        </a:p>
      </dsp:txBody>
      <dsp:txXfrm>
        <a:off x="5056148" y="1333837"/>
        <a:ext cx="1761345" cy="777118"/>
      </dsp:txXfrm>
    </dsp:sp>
    <dsp:sp modelId="{A2373DA9-93E0-49F2-859F-BB43C1B7BB77}">
      <dsp:nvSpPr>
        <dsp:cNvPr id="0" name=""/>
        <dsp:cNvSpPr/>
      </dsp:nvSpPr>
      <dsp:spPr>
        <a:xfrm>
          <a:off x="2348493" y="3137223"/>
          <a:ext cx="1845425" cy="861198"/>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Certification Incentives</a:t>
          </a:r>
        </a:p>
      </dsp:txBody>
      <dsp:txXfrm>
        <a:off x="2390533" y="3179263"/>
        <a:ext cx="1761345" cy="777118"/>
      </dsp:txXfrm>
    </dsp:sp>
    <dsp:sp modelId="{146423DF-9CA4-4B24-B99E-FEE1982C818B}">
      <dsp:nvSpPr>
        <dsp:cNvPr id="0" name=""/>
        <dsp:cNvSpPr/>
      </dsp:nvSpPr>
      <dsp:spPr>
        <a:xfrm>
          <a:off x="2348493" y="2214510"/>
          <a:ext cx="1845425" cy="86119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Performance Incentives</a:t>
          </a:r>
        </a:p>
      </dsp:txBody>
      <dsp:txXfrm>
        <a:off x="2390533" y="2256550"/>
        <a:ext cx="1761345" cy="777118"/>
      </dsp:txXfrm>
    </dsp:sp>
    <dsp:sp modelId="{2C3BD16D-205E-45B6-8FC4-BF6FEB41BCEC}">
      <dsp:nvSpPr>
        <dsp:cNvPr id="0" name=""/>
        <dsp:cNvSpPr/>
      </dsp:nvSpPr>
      <dsp:spPr>
        <a:xfrm>
          <a:off x="2348493" y="1291797"/>
          <a:ext cx="1845425" cy="86119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Modeling Incentives</a:t>
          </a:r>
        </a:p>
      </dsp:txBody>
      <dsp:txXfrm>
        <a:off x="2390533" y="1333837"/>
        <a:ext cx="1761345" cy="7771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AD30D-B20E-4135-962D-B4D32541EBC0}">
      <dsp:nvSpPr>
        <dsp:cNvPr id="0" name=""/>
        <dsp:cNvSpPr/>
      </dsp:nvSpPr>
      <dsp:spPr>
        <a:xfrm>
          <a:off x="204553" y="1342"/>
          <a:ext cx="10720104" cy="1022818"/>
        </a:xfrm>
        <a:prstGeom prst="roundRect">
          <a:avLst>
            <a:gd name="adj" fmla="val 10000"/>
          </a:avLst>
        </a:prstGeom>
        <a:solidFill>
          <a:srgbClr val="9292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205" tIns="77470" rIns="116205" bIns="77470" numCol="1" spcCol="1270" anchor="ctr" anchorCtr="0">
          <a:noAutofit/>
        </a:bodyPr>
        <a:lstStyle/>
        <a:p>
          <a:pPr marL="0" lvl="0" indent="0" algn="ctr" defTabSz="2711450">
            <a:lnSpc>
              <a:spcPct val="90000"/>
            </a:lnSpc>
            <a:spcBef>
              <a:spcPct val="0"/>
            </a:spcBef>
            <a:spcAft>
              <a:spcPct val="35000"/>
            </a:spcAft>
            <a:buNone/>
          </a:pPr>
          <a:r>
            <a:rPr lang="en-US" sz="6100" kern="1200" dirty="0">
              <a:latin typeface="Arial" panose="020B0604020202020204" pitchFamily="34" charset="0"/>
              <a:cs typeface="Arial" panose="020B0604020202020204" pitchFamily="34" charset="0"/>
            </a:rPr>
            <a:t>Project process</a:t>
          </a:r>
        </a:p>
      </dsp:txBody>
      <dsp:txXfrm>
        <a:off x="234510" y="31299"/>
        <a:ext cx="10660190" cy="962904"/>
      </dsp:txXfrm>
    </dsp:sp>
    <dsp:sp modelId="{18DD922C-CFCC-494A-900D-6FA057A86457}">
      <dsp:nvSpPr>
        <dsp:cNvPr id="0" name=""/>
        <dsp:cNvSpPr/>
      </dsp:nvSpPr>
      <dsp:spPr>
        <a:xfrm>
          <a:off x="324847" y="1208268"/>
          <a:ext cx="1022818" cy="1022818"/>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D0D288-A84F-446C-8A48-5EAB18EC22F1}">
      <dsp:nvSpPr>
        <dsp:cNvPr id="0" name=""/>
        <dsp:cNvSpPr/>
      </dsp:nvSpPr>
      <dsp:spPr>
        <a:xfrm>
          <a:off x="1563449" y="1208268"/>
          <a:ext cx="9205487" cy="1022818"/>
        </a:xfrm>
        <a:prstGeom prst="roundRect">
          <a:avLst>
            <a:gd name="adj" fmla="val 16670"/>
          </a:avLst>
        </a:prstGeom>
        <a:solidFill>
          <a:srgbClr val="5C881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Arial" panose="020B0604020202020204" pitchFamily="34" charset="0"/>
              <a:cs typeface="Arial" panose="020B0604020202020204" pitchFamily="34" charset="0"/>
            </a:rPr>
            <a:t>1</a:t>
          </a:r>
          <a:r>
            <a:rPr lang="en-US" sz="2600" kern="1200" dirty="0">
              <a:latin typeface="Arial" panose="020B0604020202020204" pitchFamily="34" charset="0"/>
              <a:cs typeface="Arial" panose="020B0604020202020204" pitchFamily="34" charset="0"/>
            </a:rPr>
            <a:t> – Plan a Project &amp; Gather Proposals</a:t>
          </a:r>
        </a:p>
      </dsp:txBody>
      <dsp:txXfrm>
        <a:off x="1613388" y="1258207"/>
        <a:ext cx="9105609" cy="922940"/>
      </dsp:txXfrm>
    </dsp:sp>
    <dsp:sp modelId="{5B739362-5CE7-4E19-837C-9D396338CBFE}">
      <dsp:nvSpPr>
        <dsp:cNvPr id="0" name=""/>
        <dsp:cNvSpPr/>
      </dsp:nvSpPr>
      <dsp:spPr>
        <a:xfrm>
          <a:off x="324847" y="2353826"/>
          <a:ext cx="1022818" cy="1022818"/>
        </a:xfrm>
        <a:prstGeom prst="roundRect">
          <a:avLst>
            <a:gd name="adj" fmla="val 16670"/>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D45601-30F1-4CAE-8F8E-BD0FD973E5D5}">
      <dsp:nvSpPr>
        <dsp:cNvPr id="0" name=""/>
        <dsp:cNvSpPr/>
      </dsp:nvSpPr>
      <dsp:spPr>
        <a:xfrm>
          <a:off x="1575468" y="2353826"/>
          <a:ext cx="9205487" cy="1022818"/>
        </a:xfrm>
        <a:prstGeom prst="roundRect">
          <a:avLst>
            <a:gd name="adj" fmla="val 16670"/>
          </a:avLst>
        </a:prstGeom>
        <a:solidFill>
          <a:srgbClr val="00B1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Arial" panose="020B0604020202020204" pitchFamily="34" charset="0"/>
              <a:cs typeface="Arial" panose="020B0604020202020204" pitchFamily="34" charset="0"/>
            </a:rPr>
            <a:t>2</a:t>
          </a:r>
          <a:r>
            <a:rPr lang="en-US" sz="2800" kern="1200" dirty="0">
              <a:latin typeface="Arial" panose="020B0604020202020204" pitchFamily="34" charset="0"/>
              <a:cs typeface="Arial" panose="020B0604020202020204" pitchFamily="34" charset="0"/>
            </a:rPr>
            <a:t> – Submit application, sign Letter of Agreement &amp; receive incentive reservation letter</a:t>
          </a:r>
        </a:p>
      </dsp:txBody>
      <dsp:txXfrm>
        <a:off x="1625407" y="2403765"/>
        <a:ext cx="9105609" cy="922940"/>
      </dsp:txXfrm>
    </dsp:sp>
    <dsp:sp modelId="{C1DE26BB-6401-4E32-8025-22B064BDB48A}">
      <dsp:nvSpPr>
        <dsp:cNvPr id="0" name=""/>
        <dsp:cNvSpPr/>
      </dsp:nvSpPr>
      <dsp:spPr>
        <a:xfrm>
          <a:off x="324847" y="3499383"/>
          <a:ext cx="1022818" cy="1022818"/>
        </a:xfrm>
        <a:prstGeom prst="roundRect">
          <a:avLst>
            <a:gd name="adj" fmla="val 1667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CC9A1E-75D8-437C-B83A-C78971461A38}">
      <dsp:nvSpPr>
        <dsp:cNvPr id="0" name=""/>
        <dsp:cNvSpPr/>
      </dsp:nvSpPr>
      <dsp:spPr>
        <a:xfrm>
          <a:off x="1563449" y="3499383"/>
          <a:ext cx="9205487" cy="1022818"/>
        </a:xfrm>
        <a:prstGeom prst="roundRect">
          <a:avLst>
            <a:gd name="adj" fmla="val 16670"/>
          </a:avLst>
        </a:prstGeom>
        <a:solidFill>
          <a:srgbClr val="5C881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Arial" panose="020B0604020202020204" pitchFamily="34" charset="0"/>
              <a:cs typeface="Arial" panose="020B0604020202020204" pitchFamily="34" charset="0"/>
            </a:rPr>
            <a:t>3</a:t>
          </a:r>
          <a:r>
            <a:rPr lang="en-US" sz="2800" kern="1200" dirty="0">
              <a:latin typeface="Arial" panose="020B0604020202020204" pitchFamily="34" charset="0"/>
              <a:cs typeface="Arial" panose="020B0604020202020204" pitchFamily="34" charset="0"/>
            </a:rPr>
            <a:t> – Install and activate your charger(s)</a:t>
          </a:r>
        </a:p>
      </dsp:txBody>
      <dsp:txXfrm>
        <a:off x="1613388" y="3549322"/>
        <a:ext cx="9105609" cy="922940"/>
      </dsp:txXfrm>
    </dsp:sp>
    <dsp:sp modelId="{DEE15A39-E621-47EF-BDB1-465DBEABF0B2}">
      <dsp:nvSpPr>
        <dsp:cNvPr id="0" name=""/>
        <dsp:cNvSpPr/>
      </dsp:nvSpPr>
      <dsp:spPr>
        <a:xfrm>
          <a:off x="324847" y="4644940"/>
          <a:ext cx="1022818" cy="1022818"/>
        </a:xfrm>
        <a:prstGeom prst="roundRect">
          <a:avLst>
            <a:gd name="adj" fmla="val 1667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8D745F-85D1-4363-983A-4A39B6DCB587}">
      <dsp:nvSpPr>
        <dsp:cNvPr id="0" name=""/>
        <dsp:cNvSpPr/>
      </dsp:nvSpPr>
      <dsp:spPr>
        <a:xfrm>
          <a:off x="1563449" y="4644940"/>
          <a:ext cx="9205487" cy="1022818"/>
        </a:xfrm>
        <a:prstGeom prst="roundRect">
          <a:avLst>
            <a:gd name="adj" fmla="val 16670"/>
          </a:avLst>
        </a:prstGeom>
        <a:solidFill>
          <a:srgbClr val="00B1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Arial" panose="020B0604020202020204" pitchFamily="34" charset="0"/>
              <a:cs typeface="Arial" panose="020B0604020202020204" pitchFamily="34" charset="0"/>
            </a:rPr>
            <a:t>4</a:t>
          </a:r>
          <a:r>
            <a:rPr lang="en-US" sz="2800" kern="1200" dirty="0">
              <a:latin typeface="Arial" panose="020B0604020202020204" pitchFamily="34" charset="0"/>
              <a:cs typeface="Arial" panose="020B0604020202020204" pitchFamily="34" charset="0"/>
            </a:rPr>
            <a:t> – Submit payment request &amp; receive incentive check</a:t>
          </a:r>
        </a:p>
      </dsp:txBody>
      <dsp:txXfrm>
        <a:off x="1613388" y="4694879"/>
        <a:ext cx="9105609" cy="922940"/>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FC1CD0-93C9-4F82-AB52-C3A2004948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17FA376-EDED-47B3-83FB-5CB4B4F29B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B08715-574C-4B84-8F28-EAD099C69B3A}" type="datetimeFigureOut">
              <a:rPr lang="en-US" smtClean="0"/>
              <a:t>3/28/2025</a:t>
            </a:fld>
            <a:endParaRPr lang="en-US"/>
          </a:p>
        </p:txBody>
      </p:sp>
      <p:sp>
        <p:nvSpPr>
          <p:cNvPr id="4" name="Footer Placeholder 3">
            <a:extLst>
              <a:ext uri="{FF2B5EF4-FFF2-40B4-BE49-F238E27FC236}">
                <a16:creationId xmlns:a16="http://schemas.microsoft.com/office/drawing/2014/main" id="{0083C557-E10E-4AAB-8E6E-3166F62A87E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1825A36-3204-44F9-BAC8-690B079BE7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0FDA6C-7EDF-454B-B0CE-8D7559DEAEE5}" type="slidenum">
              <a:rPr lang="en-US" smtClean="0"/>
              <a:t>‹#›</a:t>
            </a:fld>
            <a:endParaRPr lang="en-US"/>
          </a:p>
        </p:txBody>
      </p:sp>
    </p:spTree>
    <p:extLst>
      <p:ext uri="{BB962C8B-B14F-4D97-AF65-F5344CB8AC3E}">
        <p14:creationId xmlns:p14="http://schemas.microsoft.com/office/powerpoint/2010/main" val="23548295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DD7A30-039A-4C35-9192-55E90936AB5F}" type="datetimeFigureOut">
              <a:rPr lang="en-US" smtClean="0"/>
              <a:t>3/28/2025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B36AF9-F0CE-4C74-975A-CDA6ABD44E4B}" type="slidenum">
              <a:rPr lang="en-US" smtClean="0"/>
              <a:t>‹#›</a:t>
            </a:fld>
            <a:endParaRPr lang="en-US"/>
          </a:p>
        </p:txBody>
      </p:sp>
    </p:spTree>
    <p:extLst>
      <p:ext uri="{BB962C8B-B14F-4D97-AF65-F5344CB8AC3E}">
        <p14:creationId xmlns:p14="http://schemas.microsoft.com/office/powerpoint/2010/main" val="2768357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6BC476-1D11-4509-A86E-2C42894B9526}" type="slidenum">
              <a:rPr lang="en-US" smtClean="0"/>
              <a:t>1</a:t>
            </a:fld>
            <a:endParaRPr lang="en-US"/>
          </a:p>
        </p:txBody>
      </p:sp>
    </p:spTree>
    <p:extLst>
      <p:ext uri="{BB962C8B-B14F-4D97-AF65-F5344CB8AC3E}">
        <p14:creationId xmlns:p14="http://schemas.microsoft.com/office/powerpoint/2010/main" val="2076417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F6BC476-1D11-4509-A86E-2C42894B9526}" type="slidenum">
              <a:rPr lang="en-US" smtClean="0"/>
              <a:t>10</a:t>
            </a:fld>
            <a:endParaRPr lang="en-US"/>
          </a:p>
        </p:txBody>
      </p:sp>
    </p:spTree>
    <p:extLst>
      <p:ext uri="{BB962C8B-B14F-4D97-AF65-F5344CB8AC3E}">
        <p14:creationId xmlns:p14="http://schemas.microsoft.com/office/powerpoint/2010/main" val="1228529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B36AF9-F0CE-4C74-975A-CDA6ABD44E4B}" type="slidenum">
              <a:rPr lang="en-US" smtClean="0"/>
              <a:t>11</a:t>
            </a:fld>
            <a:endParaRPr lang="en-US"/>
          </a:p>
        </p:txBody>
      </p:sp>
    </p:spTree>
    <p:extLst>
      <p:ext uri="{BB962C8B-B14F-4D97-AF65-F5344CB8AC3E}">
        <p14:creationId xmlns:p14="http://schemas.microsoft.com/office/powerpoint/2010/main" val="2801318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CB36AF9-F0CE-4C74-975A-CDA6ABD44E4B}" type="slidenum">
              <a:rPr lang="en-US" smtClean="0"/>
              <a:t>12</a:t>
            </a:fld>
            <a:endParaRPr lang="en-US"/>
          </a:p>
        </p:txBody>
      </p:sp>
    </p:spTree>
    <p:extLst>
      <p:ext uri="{BB962C8B-B14F-4D97-AF65-F5344CB8AC3E}">
        <p14:creationId xmlns:p14="http://schemas.microsoft.com/office/powerpoint/2010/main" val="1205738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BC476-1D11-4509-A86E-2C42894B9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349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6BC476-1D11-4509-A86E-2C42894B9526}" type="slidenum">
              <a:rPr lang="en-US" smtClean="0"/>
              <a:t>14</a:t>
            </a:fld>
            <a:endParaRPr lang="en-US"/>
          </a:p>
        </p:txBody>
      </p:sp>
    </p:spTree>
    <p:extLst>
      <p:ext uri="{BB962C8B-B14F-4D97-AF65-F5344CB8AC3E}">
        <p14:creationId xmlns:p14="http://schemas.microsoft.com/office/powerpoint/2010/main" val="3410035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6BC476-1D11-4509-A86E-2C42894B9526}" type="slidenum">
              <a:rPr lang="en-US" smtClean="0"/>
              <a:t>15</a:t>
            </a:fld>
            <a:endParaRPr lang="en-US"/>
          </a:p>
        </p:txBody>
      </p:sp>
    </p:spTree>
    <p:extLst>
      <p:ext uri="{BB962C8B-B14F-4D97-AF65-F5344CB8AC3E}">
        <p14:creationId xmlns:p14="http://schemas.microsoft.com/office/powerpoint/2010/main" val="1615718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B36AF9-F0CE-4C74-975A-CDA6ABD44E4B}" type="slidenum">
              <a:rPr lang="en-US" smtClean="0"/>
              <a:t>16</a:t>
            </a:fld>
            <a:endParaRPr lang="en-US"/>
          </a:p>
        </p:txBody>
      </p:sp>
    </p:spTree>
    <p:extLst>
      <p:ext uri="{BB962C8B-B14F-4D97-AF65-F5344CB8AC3E}">
        <p14:creationId xmlns:p14="http://schemas.microsoft.com/office/powerpoint/2010/main" val="3948305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BC476-1D11-4509-A86E-2C42894B9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53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BC476-1D11-4509-A86E-2C42894B9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703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BC476-1D11-4509-A86E-2C42894B9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289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6BC476-1D11-4509-A86E-2C42894B9526}" type="slidenum">
              <a:rPr lang="en-US" smtClean="0"/>
              <a:t>2</a:t>
            </a:fld>
            <a:endParaRPr lang="en-US"/>
          </a:p>
        </p:txBody>
      </p:sp>
    </p:spTree>
    <p:extLst>
      <p:ext uri="{BB962C8B-B14F-4D97-AF65-F5344CB8AC3E}">
        <p14:creationId xmlns:p14="http://schemas.microsoft.com/office/powerpoint/2010/main" val="2689680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BC476-1D11-4509-A86E-2C42894B9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392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6BC476-1D11-4509-A86E-2C42894B9526}" type="slidenum">
              <a:rPr lang="en-US" smtClean="0"/>
              <a:t>3</a:t>
            </a:fld>
            <a:endParaRPr lang="en-US"/>
          </a:p>
        </p:txBody>
      </p:sp>
    </p:spTree>
    <p:extLst>
      <p:ext uri="{BB962C8B-B14F-4D97-AF65-F5344CB8AC3E}">
        <p14:creationId xmlns:p14="http://schemas.microsoft.com/office/powerpoint/2010/main" val="357418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F6BC476-1D11-4509-A86E-2C42894B9526}" type="slidenum">
              <a:rPr lang="en-US" smtClean="0"/>
              <a:t>4</a:t>
            </a:fld>
            <a:endParaRPr lang="en-US"/>
          </a:p>
        </p:txBody>
      </p:sp>
    </p:spTree>
    <p:extLst>
      <p:ext uri="{BB962C8B-B14F-4D97-AF65-F5344CB8AC3E}">
        <p14:creationId xmlns:p14="http://schemas.microsoft.com/office/powerpoint/2010/main" val="3599954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$750 for ARRA heat pump to heat pump upgrade, plus $250 adder for integrated controls</a:t>
            </a:r>
          </a:p>
        </p:txBody>
      </p:sp>
      <p:sp>
        <p:nvSpPr>
          <p:cNvPr id="4" name="Slide Number Placeholder 3"/>
          <p:cNvSpPr>
            <a:spLocks noGrp="1"/>
          </p:cNvSpPr>
          <p:nvPr>
            <p:ph type="sldNum" sz="quarter" idx="5"/>
          </p:nvPr>
        </p:nvSpPr>
        <p:spPr/>
        <p:txBody>
          <a:bodyPr/>
          <a:lstStyle/>
          <a:p>
            <a:fld id="{3F6BC476-1D11-4509-A86E-2C42894B9526}" type="slidenum">
              <a:rPr lang="en-US" smtClean="0"/>
              <a:t>5</a:t>
            </a:fld>
            <a:endParaRPr lang="en-US"/>
          </a:p>
        </p:txBody>
      </p:sp>
    </p:spTree>
    <p:extLst>
      <p:ext uri="{BB962C8B-B14F-4D97-AF65-F5344CB8AC3E}">
        <p14:creationId xmlns:p14="http://schemas.microsoft.com/office/powerpoint/2010/main" val="1884170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F6BC476-1D11-4509-A86E-2C42894B9526}" type="slidenum">
              <a:rPr lang="en-US" smtClean="0"/>
              <a:t>6</a:t>
            </a:fld>
            <a:endParaRPr lang="en-US"/>
          </a:p>
        </p:txBody>
      </p:sp>
    </p:spTree>
    <p:extLst>
      <p:ext uri="{BB962C8B-B14F-4D97-AF65-F5344CB8AC3E}">
        <p14:creationId xmlns:p14="http://schemas.microsoft.com/office/powerpoint/2010/main" val="737798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F6BC476-1D11-4509-A86E-2C42894B9526}" type="slidenum">
              <a:rPr lang="en-US" smtClean="0"/>
              <a:t>7</a:t>
            </a:fld>
            <a:endParaRPr lang="en-US"/>
          </a:p>
        </p:txBody>
      </p:sp>
    </p:spTree>
    <p:extLst>
      <p:ext uri="{BB962C8B-B14F-4D97-AF65-F5344CB8AC3E}">
        <p14:creationId xmlns:p14="http://schemas.microsoft.com/office/powerpoint/2010/main" val="1704230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F6BC476-1D11-4509-A86E-2C42894B9526}" type="slidenum">
              <a:rPr lang="en-US" smtClean="0"/>
              <a:t>8</a:t>
            </a:fld>
            <a:endParaRPr lang="en-US"/>
          </a:p>
        </p:txBody>
      </p:sp>
    </p:spTree>
    <p:extLst>
      <p:ext uri="{BB962C8B-B14F-4D97-AF65-F5344CB8AC3E}">
        <p14:creationId xmlns:p14="http://schemas.microsoft.com/office/powerpoint/2010/main" val="1835244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6BC476-1D11-4509-A86E-2C42894B9526}" type="slidenum">
              <a:rPr lang="en-US" smtClean="0"/>
              <a:t>9</a:t>
            </a:fld>
            <a:endParaRPr lang="en-US"/>
          </a:p>
        </p:txBody>
      </p:sp>
    </p:spTree>
    <p:extLst>
      <p:ext uri="{BB962C8B-B14F-4D97-AF65-F5344CB8AC3E}">
        <p14:creationId xmlns:p14="http://schemas.microsoft.com/office/powerpoint/2010/main" val="33497489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7.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39.jpeg"/><Relationship Id="rId4" Type="http://schemas.openxmlformats.org/officeDocument/2006/relationships/image" Target="../media/image38.png"/></Relationships>
</file>

<file path=ppt/slideLayouts/_rels/slideLayout4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43.png"/><Relationship Id="rId4" Type="http://schemas.openxmlformats.org/officeDocument/2006/relationships/image" Target="../media/image4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5263D53C-B483-CF41-9E85-468DF953AF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84028" y="2788926"/>
            <a:ext cx="3282704" cy="547117"/>
          </a:xfrm>
          <a:prstGeom prst="rect">
            <a:avLst/>
          </a:prstGeom>
        </p:spPr>
      </p:pic>
      <p:sp>
        <p:nvSpPr>
          <p:cNvPr id="2" name="Title 1">
            <a:extLst>
              <a:ext uri="{FF2B5EF4-FFF2-40B4-BE49-F238E27FC236}">
                <a16:creationId xmlns:a16="http://schemas.microsoft.com/office/drawing/2014/main" id="{61D3C9BB-ACD4-48EA-AF83-B18624FA71D3}"/>
              </a:ext>
            </a:extLst>
          </p:cNvPr>
          <p:cNvSpPr>
            <a:spLocks noGrp="1"/>
          </p:cNvSpPr>
          <p:nvPr>
            <p:ph type="ctrTitle"/>
          </p:nvPr>
        </p:nvSpPr>
        <p:spPr>
          <a:xfrm>
            <a:off x="2714172" y="3790348"/>
            <a:ext cx="7126514" cy="2387600"/>
          </a:xfrm>
        </p:spPr>
        <p:txBody>
          <a:bodyPr anchor="b"/>
          <a:lstStyle>
            <a:lvl1pPr algn="l">
              <a:defRPr sz="6000" b="1">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50F6279-2EBB-4BD9-BC2A-79598A0533D0}"/>
              </a:ext>
            </a:extLst>
          </p:cNvPr>
          <p:cNvSpPr>
            <a:spLocks noGrp="1"/>
          </p:cNvSpPr>
          <p:nvPr>
            <p:ph type="subTitle" idx="1"/>
          </p:nvPr>
        </p:nvSpPr>
        <p:spPr>
          <a:xfrm>
            <a:off x="985733" y="1122362"/>
            <a:ext cx="3468915" cy="827881"/>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a:extLst>
              <a:ext uri="{FF2B5EF4-FFF2-40B4-BE49-F238E27FC236}">
                <a16:creationId xmlns:a16="http://schemas.microsoft.com/office/drawing/2014/main" id="{1A27AC42-123D-42B2-8405-C292B80C75E6}"/>
              </a:ext>
            </a:extLst>
          </p:cNvPr>
          <p:cNvSpPr>
            <a:spLocks noGrp="1"/>
          </p:cNvSpPr>
          <p:nvPr>
            <p:ph type="dt" sz="half" idx="10"/>
          </p:nvPr>
        </p:nvSpPr>
        <p:spPr>
          <a:xfrm rot="16200000">
            <a:off x="-316759" y="1197426"/>
            <a:ext cx="1333850" cy="365125"/>
          </a:xfrm>
          <a:prstGeom prst="rect">
            <a:avLst/>
          </a:prstGeom>
        </p:spPr>
        <p:txBody>
          <a:bodyPr/>
          <a:lstStyle>
            <a:lvl1pPr algn="r">
              <a:defRPr>
                <a:solidFill>
                  <a:schemeClr val="tx1">
                    <a:lumMod val="50000"/>
                    <a:lumOff val="50000"/>
                  </a:schemeClr>
                </a:solidFill>
              </a:defRPr>
            </a:lvl1pPr>
          </a:lstStyle>
          <a:p>
            <a:endParaRPr lang="en-US"/>
          </a:p>
        </p:txBody>
      </p:sp>
      <p:pic>
        <p:nvPicPr>
          <p:cNvPr id="7" name="Picture 6">
            <a:extLst>
              <a:ext uri="{FF2B5EF4-FFF2-40B4-BE49-F238E27FC236}">
                <a16:creationId xmlns:a16="http://schemas.microsoft.com/office/drawing/2014/main" id="{37B1C97D-EBAD-7648-B222-23C919C3E8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392" y="6363735"/>
            <a:ext cx="12204392" cy="387935"/>
          </a:xfrm>
          <a:prstGeom prst="rect">
            <a:avLst/>
          </a:prstGeom>
        </p:spPr>
      </p:pic>
    </p:spTree>
    <p:extLst>
      <p:ext uri="{BB962C8B-B14F-4D97-AF65-F5344CB8AC3E}">
        <p14:creationId xmlns:p14="http://schemas.microsoft.com/office/powerpoint/2010/main" val="2315613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mp;I Quote or Agenda Item-2">
    <p:spTree>
      <p:nvGrpSpPr>
        <p:cNvPr id="1" name=""/>
        <p:cNvGrpSpPr/>
        <p:nvPr/>
      </p:nvGrpSpPr>
      <p:grpSpPr>
        <a:xfrm>
          <a:off x="0" y="0"/>
          <a:ext cx="0" cy="0"/>
          <a:chOff x="0" y="0"/>
          <a:chExt cx="0" cy="0"/>
        </a:xfrm>
      </p:grpSpPr>
      <p:pic>
        <p:nvPicPr>
          <p:cNvPr id="9" name="Picture 8" descr="A picture containing person&#10;&#10;Description automatically generated">
            <a:extLst>
              <a:ext uri="{FF2B5EF4-FFF2-40B4-BE49-F238E27FC236}">
                <a16:creationId xmlns:a16="http://schemas.microsoft.com/office/drawing/2014/main" id="{1763274E-E361-6A4A-93DD-EBB11CB73178}"/>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0" y="0"/>
            <a:ext cx="12219878" cy="6858000"/>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0" y="0"/>
            <a:ext cx="12192000" cy="6858000"/>
          </a:xfrm>
          <a:prstGeom prst="rect">
            <a:avLst/>
          </a:prstGeom>
          <a:gradFill>
            <a:gsLst>
              <a:gs pos="0">
                <a:schemeClr val="accent2">
                  <a:lumMod val="50000"/>
                  <a:alpha val="70000"/>
                </a:schemeClr>
              </a:gs>
              <a:gs pos="50000">
                <a:schemeClr val="accent2">
                  <a:alpha val="70000"/>
                </a:schemeClr>
              </a:gs>
              <a:gs pos="100000">
                <a:schemeClr val="accent2">
                  <a:lumMod val="60000"/>
                  <a:lumOff val="40000"/>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A996772C-16E8-D441-BAB2-C0ABF8374868}"/>
              </a:ext>
            </a:extLst>
          </p:cNvPr>
          <p:cNvSpPr>
            <a:spLocks noGrp="1"/>
          </p:cNvSpPr>
          <p:nvPr>
            <p:ph type="body" sz="quarter" idx="10"/>
          </p:nvPr>
        </p:nvSpPr>
        <p:spPr>
          <a:xfrm>
            <a:off x="1219199" y="2379663"/>
            <a:ext cx="10290629" cy="914400"/>
          </a:xfrm>
        </p:spPr>
        <p:txBody>
          <a:bodyPr>
            <a:noAutofit/>
          </a:bodyPr>
          <a:lstStyle>
            <a:lvl1pPr>
              <a:defRPr sz="8800">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89348E6D-2C2B-EB4D-BB18-30E2A20A3B64}"/>
              </a:ext>
            </a:extLst>
          </p:cNvPr>
          <p:cNvSpPr>
            <a:spLocks noGrp="1"/>
          </p:cNvSpPr>
          <p:nvPr>
            <p:ph type="body" sz="quarter" idx="11"/>
          </p:nvPr>
        </p:nvSpPr>
        <p:spPr>
          <a:xfrm>
            <a:off x="2837543" y="5314757"/>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pic>
        <p:nvPicPr>
          <p:cNvPr id="12" name="Picture 11">
            <a:extLst>
              <a:ext uri="{FF2B5EF4-FFF2-40B4-BE49-F238E27FC236}">
                <a16:creationId xmlns:a16="http://schemas.microsoft.com/office/drawing/2014/main" id="{D8048431-5551-8A4F-81FF-871949A56866}"/>
              </a:ext>
            </a:extLst>
          </p:cNvPr>
          <p:cNvPicPr>
            <a:picLocks noChangeAspect="1"/>
          </p:cNvPicPr>
          <p:nvPr userDrawn="1"/>
        </p:nvPicPr>
        <p:blipFill>
          <a:blip r:embed="rId4" cstate="email">
            <a:biLevel thresh="25000"/>
            <a:extLst>
              <a:ext uri="{28A0092B-C50C-407E-A947-70E740481C1C}">
                <a14:useLocalDpi xmlns:a14="http://schemas.microsoft.com/office/drawing/2010/main"/>
              </a:ext>
            </a:extLst>
          </a:blip>
          <a:stretch>
            <a:fillRect/>
          </a:stretch>
        </p:blipFill>
        <p:spPr>
          <a:xfrm>
            <a:off x="-12392" y="6363735"/>
            <a:ext cx="12204392" cy="387935"/>
          </a:xfrm>
          <a:prstGeom prst="rect">
            <a:avLst/>
          </a:prstGeom>
        </p:spPr>
      </p:pic>
      <p:sp>
        <p:nvSpPr>
          <p:cNvPr id="7" name="Slide Number Placeholder 3">
            <a:extLst>
              <a:ext uri="{FF2B5EF4-FFF2-40B4-BE49-F238E27FC236}">
                <a16:creationId xmlns:a16="http://schemas.microsoft.com/office/drawing/2014/main" id="{C24A6846-0CC6-DA49-ADC5-863BE6405A2E}"/>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918278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mp;I Quote or Agenda Item-3">
    <p:spTree>
      <p:nvGrpSpPr>
        <p:cNvPr id="1" name=""/>
        <p:cNvGrpSpPr/>
        <p:nvPr/>
      </p:nvGrpSpPr>
      <p:grpSpPr>
        <a:xfrm>
          <a:off x="0" y="0"/>
          <a:ext cx="0" cy="0"/>
          <a:chOff x="0" y="0"/>
          <a:chExt cx="0" cy="0"/>
        </a:xfrm>
      </p:grpSpPr>
      <p:pic>
        <p:nvPicPr>
          <p:cNvPr id="9" name="Picture 8" descr="A picture containing indoor&#10;&#10;Description automatically generated">
            <a:extLst>
              <a:ext uri="{FF2B5EF4-FFF2-40B4-BE49-F238E27FC236}">
                <a16:creationId xmlns:a16="http://schemas.microsoft.com/office/drawing/2014/main" id="{C8DF841F-A5AE-2149-902F-F2B03C5D085E}"/>
              </a:ext>
            </a:extLst>
          </p:cNvPr>
          <p:cNvPicPr>
            <a:picLocks noChangeAspect="1"/>
          </p:cNvPicPr>
          <p:nvPr userDrawn="1"/>
        </p:nvPicPr>
        <p:blipFill rotWithShape="1">
          <a:blip r:embed="rId2" cstate="email">
            <a:duotone>
              <a:prstClr val="black"/>
              <a:schemeClr val="tx2">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12392" y="0"/>
            <a:ext cx="12192000" cy="6858000"/>
          </a:xfrm>
          <a:prstGeom prst="rect">
            <a:avLst/>
          </a:prstGeom>
          <a:gradFill>
            <a:gsLst>
              <a:gs pos="0">
                <a:schemeClr val="accent3">
                  <a:lumMod val="50000"/>
                  <a:alpha val="70000"/>
                </a:schemeClr>
              </a:gs>
              <a:gs pos="50000">
                <a:schemeClr val="accent3">
                  <a:alpha val="70000"/>
                </a:schemeClr>
              </a:gs>
              <a:gs pos="100000">
                <a:schemeClr val="accent3">
                  <a:lumMod val="60000"/>
                  <a:lumOff val="40000"/>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DAEFA22C-E97D-9E40-B1E8-22F905A12FD9}"/>
              </a:ext>
            </a:extLst>
          </p:cNvPr>
          <p:cNvSpPr>
            <a:spLocks noGrp="1"/>
          </p:cNvSpPr>
          <p:nvPr>
            <p:ph type="body" sz="quarter" idx="10"/>
          </p:nvPr>
        </p:nvSpPr>
        <p:spPr>
          <a:xfrm>
            <a:off x="1219199" y="2379663"/>
            <a:ext cx="10290629" cy="914400"/>
          </a:xfrm>
        </p:spPr>
        <p:txBody>
          <a:bodyPr>
            <a:noAutofit/>
          </a:bodyPr>
          <a:lstStyle>
            <a:lvl1pPr>
              <a:defRPr sz="8800">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CDDAF34D-6CF9-3B40-AD9B-AC31F03DB1BB}"/>
              </a:ext>
            </a:extLst>
          </p:cNvPr>
          <p:cNvSpPr>
            <a:spLocks noGrp="1"/>
          </p:cNvSpPr>
          <p:nvPr>
            <p:ph type="body" sz="quarter" idx="11"/>
          </p:nvPr>
        </p:nvSpPr>
        <p:spPr>
          <a:xfrm>
            <a:off x="2837543" y="5314757"/>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pic>
        <p:nvPicPr>
          <p:cNvPr id="12" name="Picture 11">
            <a:extLst>
              <a:ext uri="{FF2B5EF4-FFF2-40B4-BE49-F238E27FC236}">
                <a16:creationId xmlns:a16="http://schemas.microsoft.com/office/drawing/2014/main" id="{53D202D1-6DE9-F14B-9F5F-2F417A39FF34}"/>
              </a:ext>
            </a:extLst>
          </p:cNvPr>
          <p:cNvPicPr>
            <a:picLocks noChangeAspect="1"/>
          </p:cNvPicPr>
          <p:nvPr userDrawn="1"/>
        </p:nvPicPr>
        <p:blipFill>
          <a:blip r:embed="rId4" cstate="email">
            <a:biLevel thresh="25000"/>
            <a:extLst>
              <a:ext uri="{28A0092B-C50C-407E-A947-70E740481C1C}">
                <a14:useLocalDpi xmlns:a14="http://schemas.microsoft.com/office/drawing/2010/main"/>
              </a:ext>
            </a:extLst>
          </a:blip>
          <a:stretch>
            <a:fillRect/>
          </a:stretch>
        </p:blipFill>
        <p:spPr>
          <a:xfrm>
            <a:off x="-12392" y="6363735"/>
            <a:ext cx="12204392" cy="387935"/>
          </a:xfrm>
          <a:prstGeom prst="rect">
            <a:avLst/>
          </a:prstGeom>
        </p:spPr>
      </p:pic>
      <p:sp>
        <p:nvSpPr>
          <p:cNvPr id="7" name="Slide Number Placeholder 3">
            <a:extLst>
              <a:ext uri="{FF2B5EF4-FFF2-40B4-BE49-F238E27FC236}">
                <a16:creationId xmlns:a16="http://schemas.microsoft.com/office/drawing/2014/main" id="{E6EDE896-4350-5C4E-BF14-27E46CED83B9}"/>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2497096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amp;I Quote or Agenda Item">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80F93E-161D-944F-A7AC-18A97DD1089E}"/>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a:ext>
            </a:extLst>
          </a:blip>
          <a:srcRect/>
          <a:stretch/>
        </p:blipFill>
        <p:spPr>
          <a:xfrm>
            <a:off x="-24784" y="0"/>
            <a:ext cx="12194694" cy="6858000"/>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12392" y="0"/>
            <a:ext cx="12192000" cy="6858000"/>
          </a:xfrm>
          <a:prstGeom prst="rect">
            <a:avLst/>
          </a:prstGeom>
          <a:gradFill flip="none" rotWithShape="1">
            <a:gsLst>
              <a:gs pos="0">
                <a:schemeClr val="accent1">
                  <a:shade val="30000"/>
                  <a:satMod val="115000"/>
                  <a:alpha val="70000"/>
                </a:schemeClr>
              </a:gs>
              <a:gs pos="50000">
                <a:schemeClr val="accent1">
                  <a:shade val="67500"/>
                  <a:satMod val="115000"/>
                  <a:alpha val="70000"/>
                </a:schemeClr>
              </a:gs>
              <a:gs pos="100000">
                <a:schemeClr val="accent1">
                  <a:shade val="100000"/>
                  <a:satMod val="115000"/>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A2AB819D-52E8-964A-A9A7-67D9228CCD36}"/>
              </a:ext>
            </a:extLst>
          </p:cNvPr>
          <p:cNvSpPr>
            <a:spLocks noGrp="1"/>
          </p:cNvSpPr>
          <p:nvPr>
            <p:ph type="body" sz="quarter" idx="10"/>
          </p:nvPr>
        </p:nvSpPr>
        <p:spPr>
          <a:xfrm>
            <a:off x="1219199" y="2379663"/>
            <a:ext cx="10290629" cy="914400"/>
          </a:xfrm>
        </p:spPr>
        <p:txBody>
          <a:bodyPr>
            <a:noAutofit/>
          </a:bodyPr>
          <a:lstStyle>
            <a:lvl1pPr>
              <a:defRPr sz="8800">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698D5955-4AF7-B94E-95C7-AFECBF7B3310}"/>
              </a:ext>
            </a:extLst>
          </p:cNvPr>
          <p:cNvSpPr>
            <a:spLocks noGrp="1"/>
          </p:cNvSpPr>
          <p:nvPr>
            <p:ph type="body" sz="quarter" idx="11"/>
          </p:nvPr>
        </p:nvSpPr>
        <p:spPr>
          <a:xfrm>
            <a:off x="2837543" y="5314757"/>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pic>
        <p:nvPicPr>
          <p:cNvPr id="12" name="Picture 11">
            <a:extLst>
              <a:ext uri="{FF2B5EF4-FFF2-40B4-BE49-F238E27FC236}">
                <a16:creationId xmlns:a16="http://schemas.microsoft.com/office/drawing/2014/main" id="{9C9ED823-A27E-9542-9938-4A82A7EF842C}"/>
              </a:ext>
            </a:extLst>
          </p:cNvPr>
          <p:cNvPicPr>
            <a:picLocks noChangeAspect="1"/>
          </p:cNvPicPr>
          <p:nvPr userDrawn="1"/>
        </p:nvPicPr>
        <p:blipFill>
          <a:blip r:embed="rId4" cstate="email">
            <a:biLevel thresh="25000"/>
            <a:extLst>
              <a:ext uri="{28A0092B-C50C-407E-A947-70E740481C1C}">
                <a14:useLocalDpi xmlns:a14="http://schemas.microsoft.com/office/drawing/2010/main"/>
              </a:ext>
            </a:extLst>
          </a:blip>
          <a:stretch>
            <a:fillRect/>
          </a:stretch>
        </p:blipFill>
        <p:spPr>
          <a:xfrm>
            <a:off x="-12392" y="6363735"/>
            <a:ext cx="12204392" cy="387935"/>
          </a:xfrm>
          <a:prstGeom prst="rect">
            <a:avLst/>
          </a:prstGeom>
        </p:spPr>
      </p:pic>
      <p:sp>
        <p:nvSpPr>
          <p:cNvPr id="7" name="Slide Number Placeholder 3">
            <a:extLst>
              <a:ext uri="{FF2B5EF4-FFF2-40B4-BE49-F238E27FC236}">
                <a16:creationId xmlns:a16="http://schemas.microsoft.com/office/drawing/2014/main" id="{96A04D32-BA5F-0E4C-8615-68D7A570728E}"/>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2828403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si Quote or Agenda Item-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E1B239-3240-A44E-88AD-C98625992CEC}"/>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a:ext>
            </a:extLst>
          </a:blip>
          <a:srcRect/>
          <a:stretch/>
        </p:blipFill>
        <p:spPr>
          <a:xfrm>
            <a:off x="-24784" y="0"/>
            <a:ext cx="12207090" cy="6858000"/>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12392" y="0"/>
            <a:ext cx="12192000" cy="6858000"/>
          </a:xfrm>
          <a:prstGeom prst="rect">
            <a:avLst/>
          </a:prstGeom>
          <a:gradFill>
            <a:gsLst>
              <a:gs pos="0">
                <a:schemeClr val="accent2">
                  <a:lumMod val="50000"/>
                  <a:alpha val="70000"/>
                </a:schemeClr>
              </a:gs>
              <a:gs pos="50000">
                <a:schemeClr val="accent2">
                  <a:alpha val="70000"/>
                </a:schemeClr>
              </a:gs>
              <a:gs pos="100000">
                <a:schemeClr val="accent2">
                  <a:lumMod val="60000"/>
                  <a:lumOff val="40000"/>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DF602F82-825F-CE43-BC20-BF2150C5684B}"/>
              </a:ext>
            </a:extLst>
          </p:cNvPr>
          <p:cNvSpPr>
            <a:spLocks noGrp="1"/>
          </p:cNvSpPr>
          <p:nvPr>
            <p:ph type="body" sz="quarter" idx="10"/>
          </p:nvPr>
        </p:nvSpPr>
        <p:spPr>
          <a:xfrm>
            <a:off x="1219199" y="2379663"/>
            <a:ext cx="10290629" cy="914400"/>
          </a:xfrm>
        </p:spPr>
        <p:txBody>
          <a:bodyPr>
            <a:noAutofit/>
          </a:bodyPr>
          <a:lstStyle>
            <a:lvl1pPr>
              <a:defRPr sz="8800">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DCB2027F-47B2-F846-967C-A1735E1FBE5F}"/>
              </a:ext>
            </a:extLst>
          </p:cNvPr>
          <p:cNvSpPr>
            <a:spLocks noGrp="1"/>
          </p:cNvSpPr>
          <p:nvPr>
            <p:ph type="body" sz="quarter" idx="11"/>
          </p:nvPr>
        </p:nvSpPr>
        <p:spPr>
          <a:xfrm>
            <a:off x="2837543" y="5314757"/>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pic>
        <p:nvPicPr>
          <p:cNvPr id="12" name="Picture 11">
            <a:extLst>
              <a:ext uri="{FF2B5EF4-FFF2-40B4-BE49-F238E27FC236}">
                <a16:creationId xmlns:a16="http://schemas.microsoft.com/office/drawing/2014/main" id="{AB653B30-54D1-AE4A-80E4-03FF20DC3C20}"/>
              </a:ext>
            </a:extLst>
          </p:cNvPr>
          <p:cNvPicPr>
            <a:picLocks noChangeAspect="1"/>
          </p:cNvPicPr>
          <p:nvPr userDrawn="1"/>
        </p:nvPicPr>
        <p:blipFill>
          <a:blip r:embed="rId4" cstate="email">
            <a:biLevel thresh="25000"/>
            <a:extLst>
              <a:ext uri="{28A0092B-C50C-407E-A947-70E740481C1C}">
                <a14:useLocalDpi xmlns:a14="http://schemas.microsoft.com/office/drawing/2010/main"/>
              </a:ext>
            </a:extLst>
          </a:blip>
          <a:stretch>
            <a:fillRect/>
          </a:stretch>
        </p:blipFill>
        <p:spPr>
          <a:xfrm>
            <a:off x="-12392" y="6363735"/>
            <a:ext cx="12204392" cy="387935"/>
          </a:xfrm>
          <a:prstGeom prst="rect">
            <a:avLst/>
          </a:prstGeom>
        </p:spPr>
      </p:pic>
      <p:sp>
        <p:nvSpPr>
          <p:cNvPr id="7" name="Slide Number Placeholder 3">
            <a:extLst>
              <a:ext uri="{FF2B5EF4-FFF2-40B4-BE49-F238E27FC236}">
                <a16:creationId xmlns:a16="http://schemas.microsoft.com/office/drawing/2014/main" id="{2D3204B7-1D71-A048-9FF5-D3D802A3E86B}"/>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1038925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si Quote or Agenda Item-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12392" y="1515"/>
            <a:ext cx="12192000" cy="6856485"/>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0" y="0"/>
            <a:ext cx="12192000" cy="6858000"/>
          </a:xfrm>
          <a:prstGeom prst="rect">
            <a:avLst/>
          </a:prstGeom>
          <a:gradFill>
            <a:gsLst>
              <a:gs pos="0">
                <a:schemeClr val="accent3">
                  <a:lumMod val="50000"/>
                  <a:alpha val="70000"/>
                </a:schemeClr>
              </a:gs>
              <a:gs pos="50000">
                <a:schemeClr val="accent3">
                  <a:alpha val="70000"/>
                </a:schemeClr>
              </a:gs>
              <a:gs pos="100000">
                <a:schemeClr val="accent3">
                  <a:lumMod val="60000"/>
                  <a:lumOff val="40000"/>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65F22711-BEA2-7E4E-906B-F47605E4C1D7}"/>
              </a:ext>
            </a:extLst>
          </p:cNvPr>
          <p:cNvSpPr>
            <a:spLocks noGrp="1"/>
          </p:cNvSpPr>
          <p:nvPr>
            <p:ph type="body" sz="quarter" idx="10"/>
          </p:nvPr>
        </p:nvSpPr>
        <p:spPr>
          <a:xfrm>
            <a:off x="1219199" y="2379663"/>
            <a:ext cx="10290629" cy="914400"/>
          </a:xfrm>
        </p:spPr>
        <p:txBody>
          <a:bodyPr>
            <a:noAutofit/>
          </a:bodyPr>
          <a:lstStyle>
            <a:lvl1pPr>
              <a:defRPr sz="8800">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30455C0A-0160-8849-A4C2-ABD900206E9E}"/>
              </a:ext>
            </a:extLst>
          </p:cNvPr>
          <p:cNvSpPr>
            <a:spLocks noGrp="1"/>
          </p:cNvSpPr>
          <p:nvPr>
            <p:ph type="body" sz="quarter" idx="11"/>
          </p:nvPr>
        </p:nvSpPr>
        <p:spPr>
          <a:xfrm>
            <a:off x="2837543" y="5314757"/>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pic>
        <p:nvPicPr>
          <p:cNvPr id="12" name="Picture 11">
            <a:extLst>
              <a:ext uri="{FF2B5EF4-FFF2-40B4-BE49-F238E27FC236}">
                <a16:creationId xmlns:a16="http://schemas.microsoft.com/office/drawing/2014/main" id="{908A189B-8B29-F043-830A-5CEC8878A1C9}"/>
              </a:ext>
            </a:extLst>
          </p:cNvPr>
          <p:cNvPicPr>
            <a:picLocks noChangeAspect="1"/>
          </p:cNvPicPr>
          <p:nvPr userDrawn="1"/>
        </p:nvPicPr>
        <p:blipFill>
          <a:blip r:embed="rId4" cstate="email">
            <a:biLevel thresh="25000"/>
            <a:extLst>
              <a:ext uri="{28A0092B-C50C-407E-A947-70E740481C1C}">
                <a14:useLocalDpi xmlns:a14="http://schemas.microsoft.com/office/drawing/2010/main"/>
              </a:ext>
            </a:extLst>
          </a:blip>
          <a:stretch>
            <a:fillRect/>
          </a:stretch>
        </p:blipFill>
        <p:spPr>
          <a:xfrm>
            <a:off x="-12392" y="6363735"/>
            <a:ext cx="12204392" cy="387935"/>
          </a:xfrm>
          <a:prstGeom prst="rect">
            <a:avLst/>
          </a:prstGeom>
        </p:spPr>
      </p:pic>
      <p:sp>
        <p:nvSpPr>
          <p:cNvPr id="7" name="Slide Number Placeholder 3">
            <a:extLst>
              <a:ext uri="{FF2B5EF4-FFF2-40B4-BE49-F238E27FC236}">
                <a16:creationId xmlns:a16="http://schemas.microsoft.com/office/drawing/2014/main" id="{95ADC9C6-E6F9-D34B-870D-85A2A953B632}"/>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4147583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275217" y="406626"/>
            <a:ext cx="3932237" cy="1600200"/>
          </a:xfrm>
        </p:spPr>
        <p:txBody>
          <a:bodyPr anchor="b"/>
          <a:lstStyle>
            <a:lvl1pPr algn="l">
              <a:defRPr sz="3200"/>
            </a:lvl1pPr>
          </a:lstStyle>
          <a:p>
            <a:r>
              <a:rPr lang="en-US"/>
              <a:t>Click to edit Master title style</a:t>
            </a:r>
          </a:p>
        </p:txBody>
      </p:sp>
      <p:grpSp>
        <p:nvGrpSpPr>
          <p:cNvPr id="2" name="Group 1">
            <a:extLst>
              <a:ext uri="{FF2B5EF4-FFF2-40B4-BE49-F238E27FC236}">
                <a16:creationId xmlns:a16="http://schemas.microsoft.com/office/drawing/2014/main" id="{EEEF3328-410E-9449-BEE6-282D26C77B45}"/>
              </a:ext>
            </a:extLst>
          </p:cNvPr>
          <p:cNvGrpSpPr/>
          <p:nvPr userDrawn="1"/>
        </p:nvGrpSpPr>
        <p:grpSpPr>
          <a:xfrm>
            <a:off x="6823831" y="1206726"/>
            <a:ext cx="5323565" cy="4729617"/>
            <a:chOff x="6868435" y="1206726"/>
            <a:chExt cx="5323565" cy="4729617"/>
          </a:xfrm>
        </p:grpSpPr>
        <p:grpSp>
          <p:nvGrpSpPr>
            <p:cNvPr id="28" name="Group 27">
              <a:extLst>
                <a:ext uri="{FF2B5EF4-FFF2-40B4-BE49-F238E27FC236}">
                  <a16:creationId xmlns:a16="http://schemas.microsoft.com/office/drawing/2014/main" id="{B7317584-E21D-4599-868F-1DEF523FFB32}"/>
                </a:ext>
              </a:extLst>
            </p:cNvPr>
            <p:cNvGrpSpPr/>
            <p:nvPr userDrawn="1"/>
          </p:nvGrpSpPr>
          <p:grpSpPr>
            <a:xfrm>
              <a:off x="6868435" y="1206726"/>
              <a:ext cx="5323565" cy="4729617"/>
              <a:chOff x="6868435" y="1206726"/>
              <a:chExt cx="5323565" cy="4729617"/>
            </a:xfrm>
            <a:solidFill>
              <a:schemeClr val="bg1">
                <a:lumMod val="95000"/>
              </a:schemeClr>
            </a:solidFill>
          </p:grpSpPr>
          <p:sp>
            <p:nvSpPr>
              <p:cNvPr id="14" name="Oval 13">
                <a:extLst>
                  <a:ext uri="{FF2B5EF4-FFF2-40B4-BE49-F238E27FC236}">
                    <a16:creationId xmlns:a16="http://schemas.microsoft.com/office/drawing/2014/main" id="{A6AA52A5-051F-411F-80D7-BD7A4664A730}"/>
                  </a:ext>
                </a:extLst>
              </p:cNvPr>
              <p:cNvSpPr/>
              <p:nvPr userDrawn="1"/>
            </p:nvSpPr>
            <p:spPr>
              <a:xfrm>
                <a:off x="6868435" y="1206726"/>
                <a:ext cx="4729617" cy="4729617"/>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694DEB3-6E4D-4749-9921-B9D196CEA2B8}"/>
                  </a:ext>
                </a:extLst>
              </p:cNvPr>
              <p:cNvSpPr/>
              <p:nvPr userDrawn="1"/>
            </p:nvSpPr>
            <p:spPr>
              <a:xfrm>
                <a:off x="10327147" y="1206726"/>
                <a:ext cx="1394960" cy="139496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15416CD-EDCE-4FD9-BDFE-9E77B7450B67}"/>
                  </a:ext>
                </a:extLst>
              </p:cNvPr>
              <p:cNvSpPr/>
              <p:nvPr userDrawn="1"/>
            </p:nvSpPr>
            <p:spPr>
              <a:xfrm>
                <a:off x="11771085" y="2409372"/>
                <a:ext cx="420915" cy="420915"/>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id="{874C0DAC-3750-5947-89C9-016939BBF6E4}"/>
                </a:ext>
              </a:extLst>
            </p:cNvPr>
            <p:cNvCxnSpPr>
              <a:cxnSpLocks/>
            </p:cNvCxnSpPr>
            <p:nvPr userDrawn="1"/>
          </p:nvCxnSpPr>
          <p:spPr>
            <a:xfrm>
              <a:off x="6868435" y="2973705"/>
              <a:ext cx="4729617"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5FC274A-F34F-2A4B-BFBA-3B8CB77D5F8C}"/>
                </a:ext>
              </a:extLst>
            </p:cNvPr>
            <p:cNvCxnSpPr>
              <a:cxnSpLocks/>
            </p:cNvCxnSpPr>
            <p:nvPr userDrawn="1"/>
          </p:nvCxnSpPr>
          <p:spPr>
            <a:xfrm>
              <a:off x="7016641" y="4431846"/>
              <a:ext cx="4488315"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Chart Placeholder 2">
            <a:extLst>
              <a:ext uri="{FF2B5EF4-FFF2-40B4-BE49-F238E27FC236}">
                <a16:creationId xmlns:a16="http://schemas.microsoft.com/office/drawing/2014/main" id="{306E29C3-EB76-4186-A15A-94C3F14B3404}"/>
              </a:ext>
            </a:extLst>
          </p:cNvPr>
          <p:cNvSpPr>
            <a:spLocks noGrp="1"/>
          </p:cNvSpPr>
          <p:nvPr>
            <p:ph type="chart" sz="quarter" idx="10"/>
          </p:nvPr>
        </p:nvSpPr>
        <p:spPr>
          <a:xfrm>
            <a:off x="1275217" y="2409372"/>
            <a:ext cx="9051930" cy="4281713"/>
          </a:xfrm>
        </p:spPr>
        <p:txBody>
          <a:bodyPr/>
          <a:lstStyle/>
          <a:p>
            <a:endParaRPr lang="en-US"/>
          </a:p>
        </p:txBody>
      </p:sp>
      <p:sp>
        <p:nvSpPr>
          <p:cNvPr id="11" name="Slide Number Placeholder 3">
            <a:extLst>
              <a:ext uri="{FF2B5EF4-FFF2-40B4-BE49-F238E27FC236}">
                <a16:creationId xmlns:a16="http://schemas.microsoft.com/office/drawing/2014/main" id="{9FEBFAE4-9634-4C2B-9BFD-D68ADCC35CA0}"/>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Tree>
    <p:extLst>
      <p:ext uri="{BB962C8B-B14F-4D97-AF65-F5344CB8AC3E}">
        <p14:creationId xmlns:p14="http://schemas.microsoft.com/office/powerpoint/2010/main" val="4069678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EF3328-410E-9449-BEE6-282D26C77B45}"/>
              </a:ext>
            </a:extLst>
          </p:cNvPr>
          <p:cNvGrpSpPr/>
          <p:nvPr userDrawn="1"/>
        </p:nvGrpSpPr>
        <p:grpSpPr>
          <a:xfrm>
            <a:off x="6823831" y="1206726"/>
            <a:ext cx="5323565" cy="4729617"/>
            <a:chOff x="6868435" y="1206726"/>
            <a:chExt cx="5323565" cy="4729617"/>
          </a:xfrm>
        </p:grpSpPr>
        <p:grpSp>
          <p:nvGrpSpPr>
            <p:cNvPr id="28" name="Group 27">
              <a:extLst>
                <a:ext uri="{FF2B5EF4-FFF2-40B4-BE49-F238E27FC236}">
                  <a16:creationId xmlns:a16="http://schemas.microsoft.com/office/drawing/2014/main" id="{B7317584-E21D-4599-868F-1DEF523FFB32}"/>
                </a:ext>
              </a:extLst>
            </p:cNvPr>
            <p:cNvGrpSpPr/>
            <p:nvPr userDrawn="1"/>
          </p:nvGrpSpPr>
          <p:grpSpPr>
            <a:xfrm>
              <a:off x="6868435" y="1206726"/>
              <a:ext cx="5323565" cy="4729617"/>
              <a:chOff x="6868435" y="1206726"/>
              <a:chExt cx="5323565" cy="4729617"/>
            </a:xfrm>
            <a:solidFill>
              <a:schemeClr val="bg1">
                <a:lumMod val="95000"/>
              </a:schemeClr>
            </a:solidFill>
          </p:grpSpPr>
          <p:sp>
            <p:nvSpPr>
              <p:cNvPr id="14" name="Oval 13">
                <a:extLst>
                  <a:ext uri="{FF2B5EF4-FFF2-40B4-BE49-F238E27FC236}">
                    <a16:creationId xmlns:a16="http://schemas.microsoft.com/office/drawing/2014/main" id="{A6AA52A5-051F-411F-80D7-BD7A4664A730}"/>
                  </a:ext>
                </a:extLst>
              </p:cNvPr>
              <p:cNvSpPr/>
              <p:nvPr userDrawn="1"/>
            </p:nvSpPr>
            <p:spPr>
              <a:xfrm>
                <a:off x="6868435" y="1206726"/>
                <a:ext cx="4729617" cy="4729617"/>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694DEB3-6E4D-4749-9921-B9D196CEA2B8}"/>
                  </a:ext>
                </a:extLst>
              </p:cNvPr>
              <p:cNvSpPr/>
              <p:nvPr userDrawn="1"/>
            </p:nvSpPr>
            <p:spPr>
              <a:xfrm>
                <a:off x="10327147" y="1206726"/>
                <a:ext cx="1394960" cy="139496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15416CD-EDCE-4FD9-BDFE-9E77B7450B67}"/>
                  </a:ext>
                </a:extLst>
              </p:cNvPr>
              <p:cNvSpPr/>
              <p:nvPr userDrawn="1"/>
            </p:nvSpPr>
            <p:spPr>
              <a:xfrm>
                <a:off x="11771085" y="2409372"/>
                <a:ext cx="420915" cy="420915"/>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id="{874C0DAC-3750-5947-89C9-016939BBF6E4}"/>
                </a:ext>
              </a:extLst>
            </p:cNvPr>
            <p:cNvCxnSpPr>
              <a:cxnSpLocks/>
            </p:cNvCxnSpPr>
            <p:nvPr userDrawn="1"/>
          </p:nvCxnSpPr>
          <p:spPr>
            <a:xfrm>
              <a:off x="6868435" y="2973705"/>
              <a:ext cx="4729617"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5FC274A-F34F-2A4B-BFBA-3B8CB77D5F8C}"/>
                </a:ext>
              </a:extLst>
            </p:cNvPr>
            <p:cNvCxnSpPr>
              <a:cxnSpLocks/>
            </p:cNvCxnSpPr>
            <p:nvPr userDrawn="1"/>
          </p:nvCxnSpPr>
          <p:spPr>
            <a:xfrm>
              <a:off x="7016641" y="4431846"/>
              <a:ext cx="4488315"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Table Placeholder 4">
            <a:extLst>
              <a:ext uri="{FF2B5EF4-FFF2-40B4-BE49-F238E27FC236}">
                <a16:creationId xmlns:a16="http://schemas.microsoft.com/office/drawing/2014/main" id="{FD0CD6F6-8AEC-4011-B1F0-EFF8966550E6}"/>
              </a:ext>
            </a:extLst>
          </p:cNvPr>
          <p:cNvSpPr>
            <a:spLocks noGrp="1"/>
          </p:cNvSpPr>
          <p:nvPr>
            <p:ph type="tbl" sz="quarter" idx="11"/>
          </p:nvPr>
        </p:nvSpPr>
        <p:spPr>
          <a:xfrm>
            <a:off x="1274763" y="2409825"/>
            <a:ext cx="9051925" cy="4281488"/>
          </a:xfrm>
        </p:spPr>
        <p:txBody>
          <a:bodyPr/>
          <a:lstStyle/>
          <a:p>
            <a:endParaRPr lang="en-US"/>
          </a:p>
        </p:txBody>
      </p:sp>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275217" y="406626"/>
            <a:ext cx="3932237" cy="1600200"/>
          </a:xfrm>
        </p:spPr>
        <p:txBody>
          <a:bodyPr anchor="b"/>
          <a:lstStyle>
            <a:lvl1pPr algn="l">
              <a:defRPr sz="3200"/>
            </a:lvl1pPr>
          </a:lstStyle>
          <a:p>
            <a:r>
              <a:rPr lang="en-US"/>
              <a:t>Click to edit Master title style</a:t>
            </a:r>
          </a:p>
        </p:txBody>
      </p:sp>
      <p:sp>
        <p:nvSpPr>
          <p:cNvPr id="11" name="Slide Number Placeholder 3">
            <a:extLst>
              <a:ext uri="{FF2B5EF4-FFF2-40B4-BE49-F238E27FC236}">
                <a16:creationId xmlns:a16="http://schemas.microsoft.com/office/drawing/2014/main" id="{9FEBFAE4-9634-4C2B-9BFD-D68ADCC35CA0}"/>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Tree>
    <p:extLst>
      <p:ext uri="{BB962C8B-B14F-4D97-AF65-F5344CB8AC3E}">
        <p14:creationId xmlns:p14="http://schemas.microsoft.com/office/powerpoint/2010/main" val="2264964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A3C2533A-DA1C-5C4E-8A3E-45651C22B58B}"/>
              </a:ext>
            </a:extLst>
          </p:cNvPr>
          <p:cNvGrpSpPr/>
          <p:nvPr userDrawn="1"/>
        </p:nvGrpSpPr>
        <p:grpSpPr>
          <a:xfrm>
            <a:off x="6823831" y="1206726"/>
            <a:ext cx="5323565" cy="4729617"/>
            <a:chOff x="6868435" y="1206726"/>
            <a:chExt cx="5323565" cy="4729617"/>
          </a:xfrm>
        </p:grpSpPr>
        <p:grpSp>
          <p:nvGrpSpPr>
            <p:cNvPr id="41" name="Group 40">
              <a:extLst>
                <a:ext uri="{FF2B5EF4-FFF2-40B4-BE49-F238E27FC236}">
                  <a16:creationId xmlns:a16="http://schemas.microsoft.com/office/drawing/2014/main" id="{DAF0524C-CF01-AA4E-B5B5-B8363A240920}"/>
                </a:ext>
              </a:extLst>
            </p:cNvPr>
            <p:cNvGrpSpPr/>
            <p:nvPr userDrawn="1"/>
          </p:nvGrpSpPr>
          <p:grpSpPr>
            <a:xfrm>
              <a:off x="6868435" y="1206726"/>
              <a:ext cx="5323565" cy="4729617"/>
              <a:chOff x="6868435" y="1206726"/>
              <a:chExt cx="5323565" cy="4729617"/>
            </a:xfrm>
            <a:solidFill>
              <a:schemeClr val="bg1">
                <a:lumMod val="95000"/>
              </a:schemeClr>
            </a:solidFill>
          </p:grpSpPr>
          <p:sp>
            <p:nvSpPr>
              <p:cNvPr id="44" name="Oval 43">
                <a:extLst>
                  <a:ext uri="{FF2B5EF4-FFF2-40B4-BE49-F238E27FC236}">
                    <a16:creationId xmlns:a16="http://schemas.microsoft.com/office/drawing/2014/main" id="{DC41DC3A-EF6F-6E4C-8471-16061FE4DECC}"/>
                  </a:ext>
                </a:extLst>
              </p:cNvPr>
              <p:cNvSpPr/>
              <p:nvPr userDrawn="1"/>
            </p:nvSpPr>
            <p:spPr>
              <a:xfrm>
                <a:off x="6868435" y="1206726"/>
                <a:ext cx="4729617" cy="4729617"/>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AC5E3425-34B6-D147-9DF5-E099261F7D71}"/>
                  </a:ext>
                </a:extLst>
              </p:cNvPr>
              <p:cNvSpPr/>
              <p:nvPr userDrawn="1"/>
            </p:nvSpPr>
            <p:spPr>
              <a:xfrm>
                <a:off x="10327147" y="1206726"/>
                <a:ext cx="1394960" cy="139496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99A8E3D-42EF-0442-83C8-636979764FE6}"/>
                  </a:ext>
                </a:extLst>
              </p:cNvPr>
              <p:cNvSpPr/>
              <p:nvPr userDrawn="1"/>
            </p:nvSpPr>
            <p:spPr>
              <a:xfrm>
                <a:off x="11771085" y="2409372"/>
                <a:ext cx="420915" cy="420915"/>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2" name="Straight Connector 41">
              <a:extLst>
                <a:ext uri="{FF2B5EF4-FFF2-40B4-BE49-F238E27FC236}">
                  <a16:creationId xmlns:a16="http://schemas.microsoft.com/office/drawing/2014/main" id="{3D3D80E0-CE8B-4442-8BDF-B137F7230E3C}"/>
                </a:ext>
              </a:extLst>
            </p:cNvPr>
            <p:cNvCxnSpPr>
              <a:cxnSpLocks/>
            </p:cNvCxnSpPr>
            <p:nvPr userDrawn="1"/>
          </p:nvCxnSpPr>
          <p:spPr>
            <a:xfrm>
              <a:off x="6868435" y="2973705"/>
              <a:ext cx="4729617"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80F9FE4-5E61-A247-9D6F-3C941345E62F}"/>
                </a:ext>
              </a:extLst>
            </p:cNvPr>
            <p:cNvCxnSpPr>
              <a:cxnSpLocks/>
            </p:cNvCxnSpPr>
            <p:nvPr userDrawn="1"/>
          </p:nvCxnSpPr>
          <p:spPr>
            <a:xfrm>
              <a:off x="7016641" y="4431846"/>
              <a:ext cx="4488315"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BFC0B6E7-5E1C-4B73-95BD-E0EA053CB2BC}"/>
              </a:ext>
            </a:extLst>
          </p:cNvPr>
          <p:cNvCxnSpPr/>
          <p:nvPr userDrawn="1"/>
        </p:nvCxnSpPr>
        <p:spPr>
          <a:xfrm>
            <a:off x="1824674" y="6718"/>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F634925-A85A-48D2-A1D5-D19C6019ED72}"/>
              </a:ext>
            </a:extLst>
          </p:cNvPr>
          <p:cNvSpPr>
            <a:spLocks noGrp="1"/>
          </p:cNvSpPr>
          <p:nvPr>
            <p:ph type="title" hasCustomPrompt="1"/>
          </p:nvPr>
        </p:nvSpPr>
        <p:spPr>
          <a:xfrm>
            <a:off x="1846188" y="105508"/>
            <a:ext cx="8195274" cy="1325563"/>
          </a:xfrm>
        </p:spPr>
        <p:txBody>
          <a:bodyPr/>
          <a:lstStyle>
            <a:lvl1pPr algn="l">
              <a:defRPr/>
            </a:lvl1pPr>
          </a:lstStyle>
          <a:p>
            <a:r>
              <a:rPr lang="en-US"/>
              <a:t>Timeline</a:t>
            </a:r>
          </a:p>
        </p:txBody>
      </p:sp>
      <p:sp>
        <p:nvSpPr>
          <p:cNvPr id="7" name="Oval 6">
            <a:extLst>
              <a:ext uri="{FF2B5EF4-FFF2-40B4-BE49-F238E27FC236}">
                <a16:creationId xmlns:a16="http://schemas.microsoft.com/office/drawing/2014/main" id="{547082F1-CD5E-4A24-B7A2-A3EDA90E4477}"/>
              </a:ext>
            </a:extLst>
          </p:cNvPr>
          <p:cNvSpPr/>
          <p:nvPr userDrawn="1"/>
        </p:nvSpPr>
        <p:spPr>
          <a:xfrm>
            <a:off x="1450923" y="2623437"/>
            <a:ext cx="805563" cy="80556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AB75EC3-913E-4BED-B892-24D6FD882B75}"/>
              </a:ext>
            </a:extLst>
          </p:cNvPr>
          <p:cNvSpPr/>
          <p:nvPr userDrawn="1"/>
        </p:nvSpPr>
        <p:spPr>
          <a:xfrm>
            <a:off x="1450923" y="3772179"/>
            <a:ext cx="805563" cy="8055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DB01812-6E79-4800-A563-254664683425}"/>
              </a:ext>
            </a:extLst>
          </p:cNvPr>
          <p:cNvSpPr/>
          <p:nvPr userDrawn="1"/>
        </p:nvSpPr>
        <p:spPr>
          <a:xfrm>
            <a:off x="1450923" y="4835490"/>
            <a:ext cx="805563" cy="80556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89966E-D6F5-40F0-8EE8-35E0C2C5F11C}"/>
              </a:ext>
            </a:extLst>
          </p:cNvPr>
          <p:cNvSpPr/>
          <p:nvPr userDrawn="1"/>
        </p:nvSpPr>
        <p:spPr>
          <a:xfrm>
            <a:off x="1450922" y="5898801"/>
            <a:ext cx="805563" cy="80556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17BBE3-6234-4ABE-878C-2926C006E1E5}"/>
              </a:ext>
            </a:extLst>
          </p:cNvPr>
          <p:cNvSpPr/>
          <p:nvPr userDrawn="1"/>
        </p:nvSpPr>
        <p:spPr>
          <a:xfrm>
            <a:off x="1450924" y="1534296"/>
            <a:ext cx="805563" cy="80556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3827C15D-900E-4BB7-B081-A427C3DD26D3}"/>
              </a:ext>
            </a:extLst>
          </p:cNvPr>
          <p:cNvSpPr>
            <a:spLocks noGrp="1"/>
          </p:cNvSpPr>
          <p:nvPr>
            <p:ph type="body" sz="quarter" idx="10" hasCustomPrompt="1"/>
          </p:nvPr>
        </p:nvSpPr>
        <p:spPr>
          <a:xfrm>
            <a:off x="2441246" y="1605359"/>
            <a:ext cx="6395533"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18" name="Text Placeholder 17">
            <a:extLst>
              <a:ext uri="{FF2B5EF4-FFF2-40B4-BE49-F238E27FC236}">
                <a16:creationId xmlns:a16="http://schemas.microsoft.com/office/drawing/2014/main" id="{84302A94-9527-4E62-9E69-6ACC17BDDA53}"/>
              </a:ext>
            </a:extLst>
          </p:cNvPr>
          <p:cNvSpPr>
            <a:spLocks noGrp="1"/>
          </p:cNvSpPr>
          <p:nvPr>
            <p:ph type="body" sz="quarter" idx="11"/>
          </p:nvPr>
        </p:nvSpPr>
        <p:spPr>
          <a:xfrm>
            <a:off x="2441245" y="1976870"/>
            <a:ext cx="6395534" cy="352561"/>
          </a:xfrm>
        </p:spPr>
        <p:txBody>
          <a:bodyPr/>
          <a:lstStyle>
            <a:lvl1pPr algn="l">
              <a:defRPr>
                <a:solidFill>
                  <a:schemeClr val="tx1">
                    <a:lumMod val="50000"/>
                    <a:lumOff val="50000"/>
                  </a:schemeClr>
                </a:solidFill>
              </a:defRPr>
            </a:lvl1pPr>
          </a:lstStyle>
          <a:p>
            <a:pPr lvl="0"/>
            <a:r>
              <a:rPr lang="en-US"/>
              <a:t>Click to edit Master text styles</a:t>
            </a:r>
          </a:p>
        </p:txBody>
      </p:sp>
      <p:sp>
        <p:nvSpPr>
          <p:cNvPr id="19" name="Text Placeholder 12">
            <a:extLst>
              <a:ext uri="{FF2B5EF4-FFF2-40B4-BE49-F238E27FC236}">
                <a16:creationId xmlns:a16="http://schemas.microsoft.com/office/drawing/2014/main" id="{06F10399-E8A7-4437-AB27-43D9AE2FD72E}"/>
              </a:ext>
            </a:extLst>
          </p:cNvPr>
          <p:cNvSpPr>
            <a:spLocks noGrp="1"/>
          </p:cNvSpPr>
          <p:nvPr>
            <p:ph type="body" sz="quarter" idx="12" hasCustomPrompt="1"/>
          </p:nvPr>
        </p:nvSpPr>
        <p:spPr>
          <a:xfrm>
            <a:off x="2441248" y="2690702"/>
            <a:ext cx="6458404"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44884FD3-6871-44B8-B693-9DA000641CA6}"/>
              </a:ext>
            </a:extLst>
          </p:cNvPr>
          <p:cNvSpPr>
            <a:spLocks noGrp="1"/>
          </p:cNvSpPr>
          <p:nvPr>
            <p:ph type="body" sz="quarter" idx="13"/>
          </p:nvPr>
        </p:nvSpPr>
        <p:spPr>
          <a:xfrm>
            <a:off x="2441248" y="3083157"/>
            <a:ext cx="6458404" cy="352561"/>
          </a:xfrm>
        </p:spPr>
        <p:txBody>
          <a:bodyPr/>
          <a:lstStyle>
            <a:lvl1pPr algn="l">
              <a:defRPr>
                <a:solidFill>
                  <a:schemeClr val="tx1">
                    <a:lumMod val="50000"/>
                    <a:lumOff val="50000"/>
                  </a:schemeClr>
                </a:solidFill>
              </a:defRPr>
            </a:lvl1pPr>
          </a:lstStyle>
          <a:p>
            <a:pPr lvl="0"/>
            <a:r>
              <a:rPr lang="en-US"/>
              <a:t>Click to edit Master text styles</a:t>
            </a:r>
          </a:p>
        </p:txBody>
      </p:sp>
      <p:sp>
        <p:nvSpPr>
          <p:cNvPr id="21" name="Text Placeholder 12">
            <a:extLst>
              <a:ext uri="{FF2B5EF4-FFF2-40B4-BE49-F238E27FC236}">
                <a16:creationId xmlns:a16="http://schemas.microsoft.com/office/drawing/2014/main" id="{4D1CB387-B6BB-4FE4-89F2-0D7ECCF1891A}"/>
              </a:ext>
            </a:extLst>
          </p:cNvPr>
          <p:cNvSpPr>
            <a:spLocks noGrp="1"/>
          </p:cNvSpPr>
          <p:nvPr>
            <p:ph type="body" sz="quarter" idx="14" hasCustomPrompt="1"/>
          </p:nvPr>
        </p:nvSpPr>
        <p:spPr>
          <a:xfrm>
            <a:off x="2441247" y="3806950"/>
            <a:ext cx="6458404"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830CD3DF-A532-43CB-A2B5-0D038A4766EF}"/>
              </a:ext>
            </a:extLst>
          </p:cNvPr>
          <p:cNvSpPr>
            <a:spLocks noGrp="1"/>
          </p:cNvSpPr>
          <p:nvPr>
            <p:ph type="body" sz="quarter" idx="15"/>
          </p:nvPr>
        </p:nvSpPr>
        <p:spPr>
          <a:xfrm>
            <a:off x="2441245" y="4155526"/>
            <a:ext cx="6458405" cy="352561"/>
          </a:xfrm>
        </p:spPr>
        <p:txBody>
          <a:bodyPr/>
          <a:lstStyle>
            <a:lvl1pPr algn="l">
              <a:defRPr>
                <a:solidFill>
                  <a:schemeClr val="tx1">
                    <a:lumMod val="50000"/>
                    <a:lumOff val="50000"/>
                  </a:schemeClr>
                </a:solidFill>
              </a:defRPr>
            </a:lvl1pPr>
          </a:lstStyle>
          <a:p>
            <a:pPr lvl="0"/>
            <a:r>
              <a:rPr lang="en-US"/>
              <a:t>Click to edit Master text styles</a:t>
            </a:r>
          </a:p>
        </p:txBody>
      </p:sp>
      <p:sp>
        <p:nvSpPr>
          <p:cNvPr id="23" name="Text Placeholder 12">
            <a:extLst>
              <a:ext uri="{FF2B5EF4-FFF2-40B4-BE49-F238E27FC236}">
                <a16:creationId xmlns:a16="http://schemas.microsoft.com/office/drawing/2014/main" id="{3A858A4A-1FE2-4A93-8AC5-82FC34A93F47}"/>
              </a:ext>
            </a:extLst>
          </p:cNvPr>
          <p:cNvSpPr>
            <a:spLocks noGrp="1"/>
          </p:cNvSpPr>
          <p:nvPr>
            <p:ph type="body" sz="quarter" idx="16" hasCustomPrompt="1"/>
          </p:nvPr>
        </p:nvSpPr>
        <p:spPr>
          <a:xfrm>
            <a:off x="2441247" y="4904065"/>
            <a:ext cx="6458404"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24" name="Text Placeholder 17">
            <a:extLst>
              <a:ext uri="{FF2B5EF4-FFF2-40B4-BE49-F238E27FC236}">
                <a16:creationId xmlns:a16="http://schemas.microsoft.com/office/drawing/2014/main" id="{DEE5B449-A71F-47BF-A411-05A2EE2C864B}"/>
              </a:ext>
            </a:extLst>
          </p:cNvPr>
          <p:cNvSpPr>
            <a:spLocks noGrp="1"/>
          </p:cNvSpPr>
          <p:nvPr>
            <p:ph type="body" sz="quarter" idx="17"/>
          </p:nvPr>
        </p:nvSpPr>
        <p:spPr>
          <a:xfrm>
            <a:off x="2441245" y="5252641"/>
            <a:ext cx="6458405" cy="352561"/>
          </a:xfrm>
        </p:spPr>
        <p:txBody>
          <a:bodyPr/>
          <a:lstStyle>
            <a:lvl1pPr algn="l">
              <a:defRPr>
                <a:solidFill>
                  <a:schemeClr val="tx1">
                    <a:lumMod val="50000"/>
                    <a:lumOff val="50000"/>
                  </a:schemeClr>
                </a:solidFill>
              </a:defRPr>
            </a:lvl1pPr>
          </a:lstStyle>
          <a:p>
            <a:pPr lvl="0"/>
            <a:r>
              <a:rPr lang="en-US"/>
              <a:t>Click to edit Master text styles</a:t>
            </a:r>
          </a:p>
        </p:txBody>
      </p:sp>
      <p:sp>
        <p:nvSpPr>
          <p:cNvPr id="25" name="Text Placeholder 12">
            <a:extLst>
              <a:ext uri="{FF2B5EF4-FFF2-40B4-BE49-F238E27FC236}">
                <a16:creationId xmlns:a16="http://schemas.microsoft.com/office/drawing/2014/main" id="{FDBEA1E5-C959-4E4D-9856-AE6709CD20AE}"/>
              </a:ext>
            </a:extLst>
          </p:cNvPr>
          <p:cNvSpPr>
            <a:spLocks noGrp="1"/>
          </p:cNvSpPr>
          <p:nvPr>
            <p:ph type="body" sz="quarter" idx="18" hasCustomPrompt="1"/>
          </p:nvPr>
        </p:nvSpPr>
        <p:spPr>
          <a:xfrm>
            <a:off x="2441247" y="5991888"/>
            <a:ext cx="6458404"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26" name="Text Placeholder 17">
            <a:extLst>
              <a:ext uri="{FF2B5EF4-FFF2-40B4-BE49-F238E27FC236}">
                <a16:creationId xmlns:a16="http://schemas.microsoft.com/office/drawing/2014/main" id="{C473126E-7EEC-40A9-B344-1451893F71AC}"/>
              </a:ext>
            </a:extLst>
          </p:cNvPr>
          <p:cNvSpPr>
            <a:spLocks noGrp="1"/>
          </p:cNvSpPr>
          <p:nvPr>
            <p:ph type="body" sz="quarter" idx="19"/>
          </p:nvPr>
        </p:nvSpPr>
        <p:spPr>
          <a:xfrm>
            <a:off x="2441245" y="6340464"/>
            <a:ext cx="6458405" cy="352561"/>
          </a:xfrm>
        </p:spPr>
        <p:txBody>
          <a:bodyPr/>
          <a:lstStyle>
            <a:lvl1pPr algn="l">
              <a:defRPr>
                <a:solidFill>
                  <a:schemeClr val="tx1">
                    <a:lumMod val="50000"/>
                    <a:lumOff val="50000"/>
                  </a:schemeClr>
                </a:solidFill>
              </a:defRPr>
            </a:lvl1pPr>
          </a:lstStyle>
          <a:p>
            <a:pPr lvl="0"/>
            <a:r>
              <a:rPr lang="en-US"/>
              <a:t>Click to edit Master text styles</a:t>
            </a:r>
          </a:p>
        </p:txBody>
      </p:sp>
      <p:cxnSp>
        <p:nvCxnSpPr>
          <p:cNvPr id="50" name="Straight Connector 49">
            <a:extLst>
              <a:ext uri="{FF2B5EF4-FFF2-40B4-BE49-F238E27FC236}">
                <a16:creationId xmlns:a16="http://schemas.microsoft.com/office/drawing/2014/main" id="{B292F860-9EFC-4888-A4AF-C06EC0C44C3C}"/>
              </a:ext>
            </a:extLst>
          </p:cNvPr>
          <p:cNvCxnSpPr/>
          <p:nvPr userDrawn="1"/>
        </p:nvCxnSpPr>
        <p:spPr>
          <a:xfrm>
            <a:off x="1463865" y="28803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5E533A2-EDD3-45D3-8B1E-FE19D39F9BA8}"/>
              </a:ext>
            </a:extLst>
          </p:cNvPr>
          <p:cNvCxnSpPr/>
          <p:nvPr userDrawn="1"/>
        </p:nvCxnSpPr>
        <p:spPr>
          <a:xfrm>
            <a:off x="1463865" y="31927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709C56B-4E4B-435A-9623-5C25D94903D9}"/>
              </a:ext>
            </a:extLst>
          </p:cNvPr>
          <p:cNvCxnSpPr/>
          <p:nvPr userDrawn="1"/>
        </p:nvCxnSpPr>
        <p:spPr>
          <a:xfrm>
            <a:off x="1463865" y="40233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611ACF5-29BB-4760-AF9F-3FEDCAE29C61}"/>
              </a:ext>
            </a:extLst>
          </p:cNvPr>
          <p:cNvCxnSpPr/>
          <p:nvPr userDrawn="1"/>
        </p:nvCxnSpPr>
        <p:spPr>
          <a:xfrm>
            <a:off x="1463865" y="43357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C11D07E-D293-4E1A-8ED7-BE68C0240D26}"/>
              </a:ext>
            </a:extLst>
          </p:cNvPr>
          <p:cNvCxnSpPr/>
          <p:nvPr userDrawn="1"/>
        </p:nvCxnSpPr>
        <p:spPr>
          <a:xfrm>
            <a:off x="1457694" y="50901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2722CF4-E0A4-4FD8-979E-5484C3280AAB}"/>
              </a:ext>
            </a:extLst>
          </p:cNvPr>
          <p:cNvCxnSpPr/>
          <p:nvPr userDrawn="1"/>
        </p:nvCxnSpPr>
        <p:spPr>
          <a:xfrm>
            <a:off x="1457694" y="54025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C6EAD6C-0DE1-48D8-ACF9-1075861DABC7}"/>
              </a:ext>
            </a:extLst>
          </p:cNvPr>
          <p:cNvCxnSpPr/>
          <p:nvPr userDrawn="1"/>
        </p:nvCxnSpPr>
        <p:spPr>
          <a:xfrm>
            <a:off x="1457694" y="176784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C9CF497-A4C3-466D-AC8F-D59375B4BF0A}"/>
              </a:ext>
            </a:extLst>
          </p:cNvPr>
          <p:cNvCxnSpPr/>
          <p:nvPr userDrawn="1"/>
        </p:nvCxnSpPr>
        <p:spPr>
          <a:xfrm>
            <a:off x="1457694" y="20802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E58739-D0F0-4A5D-8D42-4A92C9C4B116}"/>
              </a:ext>
            </a:extLst>
          </p:cNvPr>
          <p:cNvCxnSpPr/>
          <p:nvPr userDrawn="1"/>
        </p:nvCxnSpPr>
        <p:spPr>
          <a:xfrm>
            <a:off x="1457694" y="61569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5CD9734-51B5-4C85-B2E7-6EDE806CEC2F}"/>
              </a:ext>
            </a:extLst>
          </p:cNvPr>
          <p:cNvCxnSpPr/>
          <p:nvPr userDrawn="1"/>
        </p:nvCxnSpPr>
        <p:spPr>
          <a:xfrm>
            <a:off x="1457694" y="64693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Slide Number Placeholder 3">
            <a:extLst>
              <a:ext uri="{FF2B5EF4-FFF2-40B4-BE49-F238E27FC236}">
                <a16:creationId xmlns:a16="http://schemas.microsoft.com/office/drawing/2014/main" id="{D69DD3BB-8EA3-4C9C-85C2-ED729C734240}"/>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Tree>
    <p:extLst>
      <p:ext uri="{BB962C8B-B14F-4D97-AF65-F5344CB8AC3E}">
        <p14:creationId xmlns:p14="http://schemas.microsoft.com/office/powerpoint/2010/main" val="3640349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FBBBF3E-9A3A-474C-AC5C-D323885F6B60}"/>
              </a:ext>
            </a:extLst>
          </p:cNvPr>
          <p:cNvGrpSpPr/>
          <p:nvPr userDrawn="1"/>
        </p:nvGrpSpPr>
        <p:grpSpPr>
          <a:xfrm>
            <a:off x="6823831" y="1206726"/>
            <a:ext cx="5323565" cy="4729617"/>
            <a:chOff x="6868435" y="1206726"/>
            <a:chExt cx="5323565" cy="4729617"/>
          </a:xfrm>
        </p:grpSpPr>
        <p:grpSp>
          <p:nvGrpSpPr>
            <p:cNvPr id="49" name="Group 48">
              <a:extLst>
                <a:ext uri="{FF2B5EF4-FFF2-40B4-BE49-F238E27FC236}">
                  <a16:creationId xmlns:a16="http://schemas.microsoft.com/office/drawing/2014/main" id="{EFF2BB32-87A1-8545-8680-0474986D786A}"/>
                </a:ext>
              </a:extLst>
            </p:cNvPr>
            <p:cNvGrpSpPr/>
            <p:nvPr userDrawn="1"/>
          </p:nvGrpSpPr>
          <p:grpSpPr>
            <a:xfrm>
              <a:off x="6868435" y="1206726"/>
              <a:ext cx="5323565" cy="4729617"/>
              <a:chOff x="6868435" y="1206726"/>
              <a:chExt cx="5323565" cy="4729617"/>
            </a:xfrm>
            <a:solidFill>
              <a:schemeClr val="bg1">
                <a:lumMod val="95000"/>
              </a:schemeClr>
            </a:solidFill>
          </p:grpSpPr>
          <p:sp>
            <p:nvSpPr>
              <p:cNvPr id="52" name="Oval 51">
                <a:extLst>
                  <a:ext uri="{FF2B5EF4-FFF2-40B4-BE49-F238E27FC236}">
                    <a16:creationId xmlns:a16="http://schemas.microsoft.com/office/drawing/2014/main" id="{8EDD30EE-858A-C546-93A6-592E579EB1BF}"/>
                  </a:ext>
                </a:extLst>
              </p:cNvPr>
              <p:cNvSpPr/>
              <p:nvPr userDrawn="1"/>
            </p:nvSpPr>
            <p:spPr>
              <a:xfrm>
                <a:off x="6868435" y="1206726"/>
                <a:ext cx="4729617" cy="4729617"/>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312F04D-0090-F942-B6CF-95C47BC1589B}"/>
                  </a:ext>
                </a:extLst>
              </p:cNvPr>
              <p:cNvSpPr/>
              <p:nvPr userDrawn="1"/>
            </p:nvSpPr>
            <p:spPr>
              <a:xfrm>
                <a:off x="10327147" y="1206726"/>
                <a:ext cx="1394960" cy="139496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99A929C3-1B23-1345-8730-D638174E74DC}"/>
                  </a:ext>
                </a:extLst>
              </p:cNvPr>
              <p:cNvSpPr/>
              <p:nvPr userDrawn="1"/>
            </p:nvSpPr>
            <p:spPr>
              <a:xfrm>
                <a:off x="11771085" y="2409372"/>
                <a:ext cx="420915" cy="420915"/>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0" name="Straight Connector 49">
              <a:extLst>
                <a:ext uri="{FF2B5EF4-FFF2-40B4-BE49-F238E27FC236}">
                  <a16:creationId xmlns:a16="http://schemas.microsoft.com/office/drawing/2014/main" id="{ECC54668-4170-734C-BE05-42CC6CDC2378}"/>
                </a:ext>
              </a:extLst>
            </p:cNvPr>
            <p:cNvCxnSpPr>
              <a:cxnSpLocks/>
            </p:cNvCxnSpPr>
            <p:nvPr userDrawn="1"/>
          </p:nvCxnSpPr>
          <p:spPr>
            <a:xfrm>
              <a:off x="6868435" y="2973705"/>
              <a:ext cx="4729617"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E6D1081-7E84-2F4F-9C93-BF78A8AA0B96}"/>
                </a:ext>
              </a:extLst>
            </p:cNvPr>
            <p:cNvCxnSpPr>
              <a:cxnSpLocks/>
            </p:cNvCxnSpPr>
            <p:nvPr userDrawn="1"/>
          </p:nvCxnSpPr>
          <p:spPr>
            <a:xfrm>
              <a:off x="7016641" y="4431846"/>
              <a:ext cx="4488315"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BFC0B6E7-5E1C-4B73-95BD-E0EA053CB2BC}"/>
              </a:ext>
            </a:extLst>
          </p:cNvPr>
          <p:cNvCxnSpPr/>
          <p:nvPr userDrawn="1"/>
        </p:nvCxnSpPr>
        <p:spPr>
          <a:xfrm>
            <a:off x="1824674" y="6718"/>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F634925-A85A-48D2-A1D5-D19C6019ED72}"/>
              </a:ext>
            </a:extLst>
          </p:cNvPr>
          <p:cNvSpPr>
            <a:spLocks noGrp="1"/>
          </p:cNvSpPr>
          <p:nvPr>
            <p:ph type="title" hasCustomPrompt="1"/>
          </p:nvPr>
        </p:nvSpPr>
        <p:spPr>
          <a:xfrm>
            <a:off x="1846188" y="105508"/>
            <a:ext cx="8195274" cy="1325563"/>
          </a:xfrm>
        </p:spPr>
        <p:txBody>
          <a:bodyPr/>
          <a:lstStyle>
            <a:lvl1pPr algn="l">
              <a:defRPr/>
            </a:lvl1pPr>
          </a:lstStyle>
          <a:p>
            <a:r>
              <a:rPr lang="en-US"/>
              <a:t>Timeline</a:t>
            </a:r>
          </a:p>
        </p:txBody>
      </p:sp>
      <p:sp>
        <p:nvSpPr>
          <p:cNvPr id="7" name="Oval 6">
            <a:extLst>
              <a:ext uri="{FF2B5EF4-FFF2-40B4-BE49-F238E27FC236}">
                <a16:creationId xmlns:a16="http://schemas.microsoft.com/office/drawing/2014/main" id="{547082F1-CD5E-4A24-B7A2-A3EDA90E4477}"/>
              </a:ext>
            </a:extLst>
          </p:cNvPr>
          <p:cNvSpPr/>
          <p:nvPr userDrawn="1"/>
        </p:nvSpPr>
        <p:spPr>
          <a:xfrm>
            <a:off x="1450923" y="2623437"/>
            <a:ext cx="805563" cy="80556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AB75EC3-913E-4BED-B892-24D6FD882B75}"/>
              </a:ext>
            </a:extLst>
          </p:cNvPr>
          <p:cNvSpPr/>
          <p:nvPr userDrawn="1"/>
        </p:nvSpPr>
        <p:spPr>
          <a:xfrm>
            <a:off x="1450923" y="3772179"/>
            <a:ext cx="805563" cy="805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DB01812-6E79-4800-A563-254664683425}"/>
              </a:ext>
            </a:extLst>
          </p:cNvPr>
          <p:cNvSpPr/>
          <p:nvPr userDrawn="1"/>
        </p:nvSpPr>
        <p:spPr>
          <a:xfrm>
            <a:off x="1450923" y="4835490"/>
            <a:ext cx="805563" cy="80556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89966E-D6F5-40F0-8EE8-35E0C2C5F11C}"/>
              </a:ext>
            </a:extLst>
          </p:cNvPr>
          <p:cNvSpPr/>
          <p:nvPr userDrawn="1"/>
        </p:nvSpPr>
        <p:spPr>
          <a:xfrm>
            <a:off x="1450922" y="5898801"/>
            <a:ext cx="805563" cy="80556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17BBE3-6234-4ABE-878C-2926C006E1E5}"/>
              </a:ext>
            </a:extLst>
          </p:cNvPr>
          <p:cNvSpPr/>
          <p:nvPr userDrawn="1"/>
        </p:nvSpPr>
        <p:spPr>
          <a:xfrm>
            <a:off x="1450924" y="1534296"/>
            <a:ext cx="805563" cy="805563"/>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3827C15D-900E-4BB7-B081-A427C3DD26D3}"/>
              </a:ext>
            </a:extLst>
          </p:cNvPr>
          <p:cNvSpPr>
            <a:spLocks noGrp="1"/>
          </p:cNvSpPr>
          <p:nvPr>
            <p:ph type="body" sz="quarter" idx="10" hasCustomPrompt="1"/>
          </p:nvPr>
        </p:nvSpPr>
        <p:spPr>
          <a:xfrm>
            <a:off x="2441246" y="1605359"/>
            <a:ext cx="6395533"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18" name="Text Placeholder 17">
            <a:extLst>
              <a:ext uri="{FF2B5EF4-FFF2-40B4-BE49-F238E27FC236}">
                <a16:creationId xmlns:a16="http://schemas.microsoft.com/office/drawing/2014/main" id="{84302A94-9527-4E62-9E69-6ACC17BDDA53}"/>
              </a:ext>
            </a:extLst>
          </p:cNvPr>
          <p:cNvSpPr>
            <a:spLocks noGrp="1"/>
          </p:cNvSpPr>
          <p:nvPr>
            <p:ph type="body" sz="quarter" idx="11"/>
          </p:nvPr>
        </p:nvSpPr>
        <p:spPr>
          <a:xfrm>
            <a:off x="2441245" y="1976870"/>
            <a:ext cx="6395534" cy="352561"/>
          </a:xfrm>
        </p:spPr>
        <p:txBody>
          <a:bodyPr/>
          <a:lstStyle>
            <a:lvl1pPr algn="l">
              <a:defRPr>
                <a:solidFill>
                  <a:schemeClr val="tx1">
                    <a:lumMod val="50000"/>
                    <a:lumOff val="50000"/>
                  </a:schemeClr>
                </a:solidFill>
              </a:defRPr>
            </a:lvl1pPr>
          </a:lstStyle>
          <a:p>
            <a:pPr lvl="0"/>
            <a:r>
              <a:rPr lang="en-US"/>
              <a:t>Click to edit Master text styles</a:t>
            </a:r>
          </a:p>
        </p:txBody>
      </p:sp>
      <p:sp>
        <p:nvSpPr>
          <p:cNvPr id="19" name="Text Placeholder 12">
            <a:extLst>
              <a:ext uri="{FF2B5EF4-FFF2-40B4-BE49-F238E27FC236}">
                <a16:creationId xmlns:a16="http://schemas.microsoft.com/office/drawing/2014/main" id="{06F10399-E8A7-4437-AB27-43D9AE2FD72E}"/>
              </a:ext>
            </a:extLst>
          </p:cNvPr>
          <p:cNvSpPr>
            <a:spLocks noGrp="1"/>
          </p:cNvSpPr>
          <p:nvPr>
            <p:ph type="body" sz="quarter" idx="12" hasCustomPrompt="1"/>
          </p:nvPr>
        </p:nvSpPr>
        <p:spPr>
          <a:xfrm>
            <a:off x="2441248" y="2690702"/>
            <a:ext cx="6458404"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44884FD3-6871-44B8-B693-9DA000641CA6}"/>
              </a:ext>
            </a:extLst>
          </p:cNvPr>
          <p:cNvSpPr>
            <a:spLocks noGrp="1"/>
          </p:cNvSpPr>
          <p:nvPr>
            <p:ph type="body" sz="quarter" idx="13"/>
          </p:nvPr>
        </p:nvSpPr>
        <p:spPr>
          <a:xfrm>
            <a:off x="2441248" y="3083157"/>
            <a:ext cx="6458404" cy="352561"/>
          </a:xfrm>
        </p:spPr>
        <p:txBody>
          <a:bodyPr/>
          <a:lstStyle>
            <a:lvl1pPr algn="l">
              <a:defRPr>
                <a:solidFill>
                  <a:schemeClr val="tx1">
                    <a:lumMod val="50000"/>
                    <a:lumOff val="50000"/>
                  </a:schemeClr>
                </a:solidFill>
              </a:defRPr>
            </a:lvl1pPr>
          </a:lstStyle>
          <a:p>
            <a:pPr lvl="0"/>
            <a:r>
              <a:rPr lang="en-US"/>
              <a:t>Click to edit Master text styles</a:t>
            </a:r>
          </a:p>
        </p:txBody>
      </p:sp>
      <p:sp>
        <p:nvSpPr>
          <p:cNvPr id="21" name="Text Placeholder 12">
            <a:extLst>
              <a:ext uri="{FF2B5EF4-FFF2-40B4-BE49-F238E27FC236}">
                <a16:creationId xmlns:a16="http://schemas.microsoft.com/office/drawing/2014/main" id="{4D1CB387-B6BB-4FE4-89F2-0D7ECCF1891A}"/>
              </a:ext>
            </a:extLst>
          </p:cNvPr>
          <p:cNvSpPr>
            <a:spLocks noGrp="1"/>
          </p:cNvSpPr>
          <p:nvPr>
            <p:ph type="body" sz="quarter" idx="14" hasCustomPrompt="1"/>
          </p:nvPr>
        </p:nvSpPr>
        <p:spPr>
          <a:xfrm>
            <a:off x="2441247" y="3806950"/>
            <a:ext cx="6458404"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830CD3DF-A532-43CB-A2B5-0D038A4766EF}"/>
              </a:ext>
            </a:extLst>
          </p:cNvPr>
          <p:cNvSpPr>
            <a:spLocks noGrp="1"/>
          </p:cNvSpPr>
          <p:nvPr>
            <p:ph type="body" sz="quarter" idx="15"/>
          </p:nvPr>
        </p:nvSpPr>
        <p:spPr>
          <a:xfrm>
            <a:off x="2441245" y="4155526"/>
            <a:ext cx="6458405" cy="352561"/>
          </a:xfrm>
        </p:spPr>
        <p:txBody>
          <a:bodyPr/>
          <a:lstStyle>
            <a:lvl1pPr algn="l">
              <a:defRPr>
                <a:solidFill>
                  <a:schemeClr val="tx1">
                    <a:lumMod val="50000"/>
                    <a:lumOff val="50000"/>
                  </a:schemeClr>
                </a:solidFill>
              </a:defRPr>
            </a:lvl1pPr>
          </a:lstStyle>
          <a:p>
            <a:pPr lvl="0"/>
            <a:r>
              <a:rPr lang="en-US"/>
              <a:t>Click to edit Master text styles</a:t>
            </a:r>
          </a:p>
        </p:txBody>
      </p:sp>
      <p:sp>
        <p:nvSpPr>
          <p:cNvPr id="23" name="Text Placeholder 12">
            <a:extLst>
              <a:ext uri="{FF2B5EF4-FFF2-40B4-BE49-F238E27FC236}">
                <a16:creationId xmlns:a16="http://schemas.microsoft.com/office/drawing/2014/main" id="{3A858A4A-1FE2-4A93-8AC5-82FC34A93F47}"/>
              </a:ext>
            </a:extLst>
          </p:cNvPr>
          <p:cNvSpPr>
            <a:spLocks noGrp="1"/>
          </p:cNvSpPr>
          <p:nvPr>
            <p:ph type="body" sz="quarter" idx="16" hasCustomPrompt="1"/>
          </p:nvPr>
        </p:nvSpPr>
        <p:spPr>
          <a:xfrm>
            <a:off x="2441247" y="4904065"/>
            <a:ext cx="6458404"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24" name="Text Placeholder 17">
            <a:extLst>
              <a:ext uri="{FF2B5EF4-FFF2-40B4-BE49-F238E27FC236}">
                <a16:creationId xmlns:a16="http://schemas.microsoft.com/office/drawing/2014/main" id="{DEE5B449-A71F-47BF-A411-05A2EE2C864B}"/>
              </a:ext>
            </a:extLst>
          </p:cNvPr>
          <p:cNvSpPr>
            <a:spLocks noGrp="1"/>
          </p:cNvSpPr>
          <p:nvPr>
            <p:ph type="body" sz="quarter" idx="17"/>
          </p:nvPr>
        </p:nvSpPr>
        <p:spPr>
          <a:xfrm>
            <a:off x="2441245" y="5252641"/>
            <a:ext cx="6458405" cy="352561"/>
          </a:xfrm>
        </p:spPr>
        <p:txBody>
          <a:bodyPr/>
          <a:lstStyle>
            <a:lvl1pPr algn="l">
              <a:defRPr>
                <a:solidFill>
                  <a:schemeClr val="tx1">
                    <a:lumMod val="50000"/>
                    <a:lumOff val="50000"/>
                  </a:schemeClr>
                </a:solidFill>
              </a:defRPr>
            </a:lvl1pPr>
          </a:lstStyle>
          <a:p>
            <a:pPr lvl="0"/>
            <a:r>
              <a:rPr lang="en-US"/>
              <a:t>Click to edit Master text styles</a:t>
            </a:r>
          </a:p>
        </p:txBody>
      </p:sp>
      <p:sp>
        <p:nvSpPr>
          <p:cNvPr id="25" name="Text Placeholder 12">
            <a:extLst>
              <a:ext uri="{FF2B5EF4-FFF2-40B4-BE49-F238E27FC236}">
                <a16:creationId xmlns:a16="http://schemas.microsoft.com/office/drawing/2014/main" id="{FDBEA1E5-C959-4E4D-9856-AE6709CD20AE}"/>
              </a:ext>
            </a:extLst>
          </p:cNvPr>
          <p:cNvSpPr>
            <a:spLocks noGrp="1"/>
          </p:cNvSpPr>
          <p:nvPr>
            <p:ph type="body" sz="quarter" idx="18" hasCustomPrompt="1"/>
          </p:nvPr>
        </p:nvSpPr>
        <p:spPr>
          <a:xfrm>
            <a:off x="2441247" y="5991888"/>
            <a:ext cx="6458404"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26" name="Text Placeholder 17">
            <a:extLst>
              <a:ext uri="{FF2B5EF4-FFF2-40B4-BE49-F238E27FC236}">
                <a16:creationId xmlns:a16="http://schemas.microsoft.com/office/drawing/2014/main" id="{C473126E-7EEC-40A9-B344-1451893F71AC}"/>
              </a:ext>
            </a:extLst>
          </p:cNvPr>
          <p:cNvSpPr>
            <a:spLocks noGrp="1"/>
          </p:cNvSpPr>
          <p:nvPr>
            <p:ph type="body" sz="quarter" idx="19"/>
          </p:nvPr>
        </p:nvSpPr>
        <p:spPr>
          <a:xfrm>
            <a:off x="2441245" y="6340464"/>
            <a:ext cx="6458405" cy="352561"/>
          </a:xfrm>
        </p:spPr>
        <p:txBody>
          <a:bodyPr/>
          <a:lstStyle>
            <a:lvl1pPr algn="l">
              <a:defRPr>
                <a:solidFill>
                  <a:schemeClr val="tx1">
                    <a:lumMod val="50000"/>
                    <a:lumOff val="50000"/>
                  </a:schemeClr>
                </a:solidFill>
              </a:defRPr>
            </a:lvl1pPr>
          </a:lstStyle>
          <a:p>
            <a:pPr lvl="0"/>
            <a:r>
              <a:rPr lang="en-US"/>
              <a:t>Click to edit Master text styles</a:t>
            </a:r>
          </a:p>
        </p:txBody>
      </p:sp>
      <p:cxnSp>
        <p:nvCxnSpPr>
          <p:cNvPr id="38" name="Straight Connector 37">
            <a:extLst>
              <a:ext uri="{FF2B5EF4-FFF2-40B4-BE49-F238E27FC236}">
                <a16:creationId xmlns:a16="http://schemas.microsoft.com/office/drawing/2014/main" id="{7259ACCD-6D93-4B35-AAF6-23D787E47291}"/>
              </a:ext>
            </a:extLst>
          </p:cNvPr>
          <p:cNvCxnSpPr/>
          <p:nvPr userDrawn="1"/>
        </p:nvCxnSpPr>
        <p:spPr>
          <a:xfrm>
            <a:off x="1463865" y="28803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3605480-966F-4C98-93D7-794DC9855FE7}"/>
              </a:ext>
            </a:extLst>
          </p:cNvPr>
          <p:cNvCxnSpPr/>
          <p:nvPr userDrawn="1"/>
        </p:nvCxnSpPr>
        <p:spPr>
          <a:xfrm>
            <a:off x="1463865" y="31927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213E5BC-0529-447C-AACC-7A437929EAD9}"/>
              </a:ext>
            </a:extLst>
          </p:cNvPr>
          <p:cNvCxnSpPr/>
          <p:nvPr userDrawn="1"/>
        </p:nvCxnSpPr>
        <p:spPr>
          <a:xfrm>
            <a:off x="1463865" y="40233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E490BB7-EF31-4884-8F02-9B4DAF1A23CE}"/>
              </a:ext>
            </a:extLst>
          </p:cNvPr>
          <p:cNvCxnSpPr/>
          <p:nvPr userDrawn="1"/>
        </p:nvCxnSpPr>
        <p:spPr>
          <a:xfrm>
            <a:off x="1463865" y="43357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9DD8E44-92FF-48E5-9817-BA669F03A254}"/>
              </a:ext>
            </a:extLst>
          </p:cNvPr>
          <p:cNvCxnSpPr/>
          <p:nvPr userDrawn="1"/>
        </p:nvCxnSpPr>
        <p:spPr>
          <a:xfrm>
            <a:off x="1457694" y="50901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C5400B2-4373-4561-B66A-8DEB39519AD3}"/>
              </a:ext>
            </a:extLst>
          </p:cNvPr>
          <p:cNvCxnSpPr/>
          <p:nvPr userDrawn="1"/>
        </p:nvCxnSpPr>
        <p:spPr>
          <a:xfrm>
            <a:off x="1457694" y="54025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11C0A1D-B5E2-424D-8C21-6C4D937F5D44}"/>
              </a:ext>
            </a:extLst>
          </p:cNvPr>
          <p:cNvCxnSpPr/>
          <p:nvPr userDrawn="1"/>
        </p:nvCxnSpPr>
        <p:spPr>
          <a:xfrm>
            <a:off x="1457694" y="176784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18F66F9-0BFF-4F6B-86F5-3DC31691121E}"/>
              </a:ext>
            </a:extLst>
          </p:cNvPr>
          <p:cNvCxnSpPr/>
          <p:nvPr userDrawn="1"/>
        </p:nvCxnSpPr>
        <p:spPr>
          <a:xfrm>
            <a:off x="1457694" y="20802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FB37571-5024-419A-8DBE-44CBA0B07FD8}"/>
              </a:ext>
            </a:extLst>
          </p:cNvPr>
          <p:cNvCxnSpPr/>
          <p:nvPr userDrawn="1"/>
        </p:nvCxnSpPr>
        <p:spPr>
          <a:xfrm>
            <a:off x="1457694" y="61569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5FD80B8-841B-4EBE-A1A5-CA02DAB830BE}"/>
              </a:ext>
            </a:extLst>
          </p:cNvPr>
          <p:cNvCxnSpPr/>
          <p:nvPr userDrawn="1"/>
        </p:nvCxnSpPr>
        <p:spPr>
          <a:xfrm>
            <a:off x="1457694" y="64693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Slide Number Placeholder 3">
            <a:extLst>
              <a:ext uri="{FF2B5EF4-FFF2-40B4-BE49-F238E27FC236}">
                <a16:creationId xmlns:a16="http://schemas.microsoft.com/office/drawing/2014/main" id="{F947221A-7D8F-47AA-8CFF-CAAB3E1E4BED}"/>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Tree>
    <p:extLst>
      <p:ext uri="{BB962C8B-B14F-4D97-AF65-F5344CB8AC3E}">
        <p14:creationId xmlns:p14="http://schemas.microsoft.com/office/powerpoint/2010/main" val="531800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acts">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6342740-20C8-4A8A-BCB2-4ACBC8383C12}"/>
              </a:ext>
            </a:extLst>
          </p:cNvPr>
          <p:cNvSpPr/>
          <p:nvPr userDrawn="1"/>
        </p:nvSpPr>
        <p:spPr>
          <a:xfrm>
            <a:off x="2306239" y="3572554"/>
            <a:ext cx="2003993" cy="200399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D9224FB-DAF7-4854-B3B3-2E923992C354}"/>
              </a:ext>
            </a:extLst>
          </p:cNvPr>
          <p:cNvSpPr/>
          <p:nvPr userDrawn="1"/>
        </p:nvSpPr>
        <p:spPr>
          <a:xfrm>
            <a:off x="8217824" y="3572554"/>
            <a:ext cx="2003993" cy="200399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55681C42-BD7E-4AC0-BA18-5A4DFA5C0DAF}"/>
              </a:ext>
            </a:extLst>
          </p:cNvPr>
          <p:cNvSpPr>
            <a:spLocks noGrp="1"/>
          </p:cNvSpPr>
          <p:nvPr>
            <p:ph type="body" sz="quarter" idx="12" hasCustomPrompt="1"/>
          </p:nvPr>
        </p:nvSpPr>
        <p:spPr>
          <a:xfrm>
            <a:off x="1280388" y="2017768"/>
            <a:ext cx="4055694" cy="391426"/>
          </a:xfrm>
        </p:spPr>
        <p:txBody>
          <a:bodyPr>
            <a:noAutofit/>
          </a:bodyPr>
          <a:lstStyle>
            <a:lvl1pPr>
              <a:defRPr sz="2000" b="1">
                <a:solidFill>
                  <a:schemeClr val="accent1"/>
                </a:solidFill>
              </a:defRPr>
            </a:lvl1pPr>
          </a:lstStyle>
          <a:p>
            <a:pPr lvl="0"/>
            <a:r>
              <a:rPr lang="en-US"/>
              <a:t>CLICK TO EDIT MASTER TEXT STYLES</a:t>
            </a:r>
          </a:p>
        </p:txBody>
      </p:sp>
      <p:sp>
        <p:nvSpPr>
          <p:cNvPr id="24" name="Text Placeholder 23">
            <a:extLst>
              <a:ext uri="{FF2B5EF4-FFF2-40B4-BE49-F238E27FC236}">
                <a16:creationId xmlns:a16="http://schemas.microsoft.com/office/drawing/2014/main" id="{50F21E1E-FC4A-469D-9477-10AAC0AC9040}"/>
              </a:ext>
            </a:extLst>
          </p:cNvPr>
          <p:cNvSpPr>
            <a:spLocks noGrp="1"/>
          </p:cNvSpPr>
          <p:nvPr>
            <p:ph type="body" sz="quarter" idx="13"/>
          </p:nvPr>
        </p:nvSpPr>
        <p:spPr>
          <a:xfrm>
            <a:off x="1565954" y="2599448"/>
            <a:ext cx="3484562" cy="391426"/>
          </a:xfrm>
        </p:spPr>
        <p:txBody>
          <a:bodyPr/>
          <a:lstStyle>
            <a:lvl2pPr marL="457200" indent="0">
              <a:buNone/>
              <a:defRPr/>
            </a:lvl2pPr>
          </a:lstStyle>
          <a:p>
            <a:pPr lvl="0"/>
            <a:r>
              <a:rPr lang="en-US"/>
              <a:t>Click to edit Master text styles</a:t>
            </a:r>
          </a:p>
        </p:txBody>
      </p:sp>
      <p:sp>
        <p:nvSpPr>
          <p:cNvPr id="25" name="Text Placeholder 23">
            <a:extLst>
              <a:ext uri="{FF2B5EF4-FFF2-40B4-BE49-F238E27FC236}">
                <a16:creationId xmlns:a16="http://schemas.microsoft.com/office/drawing/2014/main" id="{DE6778FE-2E30-45FF-B32F-0F963811C22B}"/>
              </a:ext>
            </a:extLst>
          </p:cNvPr>
          <p:cNvSpPr>
            <a:spLocks noGrp="1"/>
          </p:cNvSpPr>
          <p:nvPr>
            <p:ph type="body" sz="quarter" idx="14"/>
          </p:nvPr>
        </p:nvSpPr>
        <p:spPr>
          <a:xfrm>
            <a:off x="1565954" y="3064968"/>
            <a:ext cx="3484562" cy="391426"/>
          </a:xfrm>
        </p:spPr>
        <p:txBody>
          <a:bodyPr/>
          <a:lstStyle>
            <a:lvl2pPr marL="457200" indent="0">
              <a:buNone/>
              <a:defRPr/>
            </a:lvl2pPr>
          </a:lstStyle>
          <a:p>
            <a:pPr lvl="0"/>
            <a:r>
              <a:rPr lang="en-US"/>
              <a:t>Click to edit Master text styles</a:t>
            </a:r>
          </a:p>
        </p:txBody>
      </p:sp>
      <p:sp>
        <p:nvSpPr>
          <p:cNvPr id="26" name="Text Placeholder 7">
            <a:extLst>
              <a:ext uri="{FF2B5EF4-FFF2-40B4-BE49-F238E27FC236}">
                <a16:creationId xmlns:a16="http://schemas.microsoft.com/office/drawing/2014/main" id="{CE04D975-7FE4-45BB-A505-233FCBFC9FC3}"/>
              </a:ext>
            </a:extLst>
          </p:cNvPr>
          <p:cNvSpPr>
            <a:spLocks noGrp="1"/>
          </p:cNvSpPr>
          <p:nvPr>
            <p:ph type="body" sz="quarter" idx="15" hasCustomPrompt="1"/>
          </p:nvPr>
        </p:nvSpPr>
        <p:spPr>
          <a:xfrm>
            <a:off x="7141486" y="1987822"/>
            <a:ext cx="4055694" cy="391426"/>
          </a:xfrm>
        </p:spPr>
        <p:txBody>
          <a:bodyPr>
            <a:noAutofit/>
          </a:bodyPr>
          <a:lstStyle>
            <a:lvl1pPr>
              <a:defRPr sz="2000" b="1">
                <a:solidFill>
                  <a:schemeClr val="accent2"/>
                </a:solidFill>
              </a:defRPr>
            </a:lvl1pPr>
          </a:lstStyle>
          <a:p>
            <a:pPr lvl="0"/>
            <a:r>
              <a:rPr lang="en-US"/>
              <a:t>CLICK TO EDIT MASTER TEXT STYLES</a:t>
            </a:r>
          </a:p>
        </p:txBody>
      </p:sp>
      <p:sp>
        <p:nvSpPr>
          <p:cNvPr id="27" name="Text Placeholder 23">
            <a:extLst>
              <a:ext uri="{FF2B5EF4-FFF2-40B4-BE49-F238E27FC236}">
                <a16:creationId xmlns:a16="http://schemas.microsoft.com/office/drawing/2014/main" id="{EC70B5B5-0909-4CDD-BD80-DD6554C7FB7B}"/>
              </a:ext>
            </a:extLst>
          </p:cNvPr>
          <p:cNvSpPr>
            <a:spLocks noGrp="1"/>
          </p:cNvSpPr>
          <p:nvPr>
            <p:ph type="body" sz="quarter" idx="16"/>
          </p:nvPr>
        </p:nvSpPr>
        <p:spPr>
          <a:xfrm>
            <a:off x="7427052" y="2569502"/>
            <a:ext cx="3484562" cy="391426"/>
          </a:xfrm>
        </p:spPr>
        <p:txBody>
          <a:bodyPr/>
          <a:lstStyle>
            <a:lvl2pPr marL="457200" indent="0">
              <a:buNone/>
              <a:defRPr/>
            </a:lvl2pPr>
          </a:lstStyle>
          <a:p>
            <a:pPr lvl="0"/>
            <a:r>
              <a:rPr lang="en-US"/>
              <a:t>Click to edit Master text styles</a:t>
            </a:r>
          </a:p>
        </p:txBody>
      </p:sp>
      <p:sp>
        <p:nvSpPr>
          <p:cNvPr id="28" name="Text Placeholder 23">
            <a:extLst>
              <a:ext uri="{FF2B5EF4-FFF2-40B4-BE49-F238E27FC236}">
                <a16:creationId xmlns:a16="http://schemas.microsoft.com/office/drawing/2014/main" id="{DA7F91FC-2A19-4309-9E68-CF95DC5A7F0F}"/>
              </a:ext>
            </a:extLst>
          </p:cNvPr>
          <p:cNvSpPr>
            <a:spLocks noGrp="1"/>
          </p:cNvSpPr>
          <p:nvPr>
            <p:ph type="body" sz="quarter" idx="17"/>
          </p:nvPr>
        </p:nvSpPr>
        <p:spPr>
          <a:xfrm>
            <a:off x="7427052" y="3035022"/>
            <a:ext cx="3484562" cy="391426"/>
          </a:xfrm>
        </p:spPr>
        <p:txBody>
          <a:bodyPr/>
          <a:lstStyle>
            <a:lvl2pPr marL="457200" indent="0">
              <a:buNone/>
              <a:defRPr/>
            </a:lvl2pPr>
          </a:lstStyle>
          <a:p>
            <a:pPr lvl="0"/>
            <a:r>
              <a:rPr lang="en-US"/>
              <a:t>Click to edit Master text styles</a:t>
            </a:r>
          </a:p>
        </p:txBody>
      </p:sp>
      <p:sp>
        <p:nvSpPr>
          <p:cNvPr id="18" name="Slide Number Placeholder 3">
            <a:extLst>
              <a:ext uri="{FF2B5EF4-FFF2-40B4-BE49-F238E27FC236}">
                <a16:creationId xmlns:a16="http://schemas.microsoft.com/office/drawing/2014/main" id="{E0E974BD-E600-43A1-BC53-F14C00EAF051}"/>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23" name="Picture Placeholder 5">
            <a:extLst>
              <a:ext uri="{FF2B5EF4-FFF2-40B4-BE49-F238E27FC236}">
                <a16:creationId xmlns:a16="http://schemas.microsoft.com/office/drawing/2014/main" id="{2F63C301-4DCD-A742-9C23-2D7A5B0DE446}"/>
              </a:ext>
            </a:extLst>
          </p:cNvPr>
          <p:cNvSpPr>
            <a:spLocks noGrp="1"/>
          </p:cNvSpPr>
          <p:nvPr>
            <p:ph type="pic" sz="quarter" idx="18"/>
          </p:nvPr>
        </p:nvSpPr>
        <p:spPr>
          <a:xfrm>
            <a:off x="2307696" y="3574011"/>
            <a:ext cx="2002536" cy="2002536"/>
          </a:xfrm>
          <a:prstGeom prst="ellipse">
            <a:avLst/>
          </a:prstGeom>
        </p:spPr>
        <p:txBody>
          <a:bodyPr/>
          <a:lstStyle/>
          <a:p>
            <a:endParaRPr lang="en-US"/>
          </a:p>
        </p:txBody>
      </p:sp>
      <p:sp>
        <p:nvSpPr>
          <p:cNvPr id="4" name="Oval 3">
            <a:extLst>
              <a:ext uri="{FF2B5EF4-FFF2-40B4-BE49-F238E27FC236}">
                <a16:creationId xmlns:a16="http://schemas.microsoft.com/office/drawing/2014/main" id="{599DF44C-F3BE-4787-9E14-8A5F05B91917}"/>
              </a:ext>
            </a:extLst>
          </p:cNvPr>
          <p:cNvSpPr/>
          <p:nvPr userDrawn="1"/>
        </p:nvSpPr>
        <p:spPr>
          <a:xfrm>
            <a:off x="1766474" y="4911966"/>
            <a:ext cx="1052653" cy="10526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Telephone">
            <a:extLst>
              <a:ext uri="{FF2B5EF4-FFF2-40B4-BE49-F238E27FC236}">
                <a16:creationId xmlns:a16="http://schemas.microsoft.com/office/drawing/2014/main" id="{2A03C9B8-5423-4317-A6A4-7978B0C7335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13400" y="5158892"/>
            <a:ext cx="558800" cy="558800"/>
          </a:xfrm>
          <a:prstGeom prst="rect">
            <a:avLst/>
          </a:prstGeom>
        </p:spPr>
      </p:pic>
      <p:sp>
        <p:nvSpPr>
          <p:cNvPr id="29" name="Picture Placeholder 5">
            <a:extLst>
              <a:ext uri="{FF2B5EF4-FFF2-40B4-BE49-F238E27FC236}">
                <a16:creationId xmlns:a16="http://schemas.microsoft.com/office/drawing/2014/main" id="{0D85438E-2698-AD4C-89A5-618FC7C1DF90}"/>
              </a:ext>
            </a:extLst>
          </p:cNvPr>
          <p:cNvSpPr>
            <a:spLocks noGrp="1"/>
          </p:cNvSpPr>
          <p:nvPr>
            <p:ph type="pic" sz="quarter" idx="19"/>
          </p:nvPr>
        </p:nvSpPr>
        <p:spPr>
          <a:xfrm>
            <a:off x="8219281" y="3574011"/>
            <a:ext cx="2002536" cy="2002536"/>
          </a:xfrm>
          <a:prstGeom prst="ellipse">
            <a:avLst/>
          </a:prstGeom>
        </p:spPr>
        <p:txBody>
          <a:bodyPr/>
          <a:lstStyle/>
          <a:p>
            <a:endParaRPr lang="en-US"/>
          </a:p>
        </p:txBody>
      </p:sp>
      <p:sp>
        <p:nvSpPr>
          <p:cNvPr id="21" name="Oval 20">
            <a:extLst>
              <a:ext uri="{FF2B5EF4-FFF2-40B4-BE49-F238E27FC236}">
                <a16:creationId xmlns:a16="http://schemas.microsoft.com/office/drawing/2014/main" id="{4EA8C9C4-55BA-40DE-B39F-CFE46A884BCE}"/>
              </a:ext>
            </a:extLst>
          </p:cNvPr>
          <p:cNvSpPr/>
          <p:nvPr userDrawn="1"/>
        </p:nvSpPr>
        <p:spPr>
          <a:xfrm>
            <a:off x="7678059" y="4911966"/>
            <a:ext cx="1052653" cy="10526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Telephone">
            <a:extLst>
              <a:ext uri="{FF2B5EF4-FFF2-40B4-BE49-F238E27FC236}">
                <a16:creationId xmlns:a16="http://schemas.microsoft.com/office/drawing/2014/main" id="{F28D38F9-E4A5-46AA-8038-9455C50A11C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4985" y="5158892"/>
            <a:ext cx="558800" cy="558800"/>
          </a:xfrm>
          <a:prstGeom prst="rect">
            <a:avLst/>
          </a:prstGeom>
        </p:spPr>
      </p:pic>
    </p:spTree>
    <p:extLst>
      <p:ext uri="{BB962C8B-B14F-4D97-AF65-F5344CB8AC3E}">
        <p14:creationId xmlns:p14="http://schemas.microsoft.com/office/powerpoint/2010/main" val="969215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 3 items">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BFC0B6E7-5E1C-4B73-95BD-E0EA053CB2BC}"/>
              </a:ext>
            </a:extLst>
          </p:cNvPr>
          <p:cNvCxnSpPr/>
          <p:nvPr userDrawn="1"/>
        </p:nvCxnSpPr>
        <p:spPr>
          <a:xfrm>
            <a:off x="10880870" y="6718"/>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547082F1-CD5E-4A24-B7A2-A3EDA90E4477}"/>
              </a:ext>
            </a:extLst>
          </p:cNvPr>
          <p:cNvSpPr/>
          <p:nvPr userDrawn="1"/>
        </p:nvSpPr>
        <p:spPr>
          <a:xfrm>
            <a:off x="10507119" y="3624925"/>
            <a:ext cx="805563" cy="805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AB75EC3-913E-4BED-B892-24D6FD882B75}"/>
              </a:ext>
            </a:extLst>
          </p:cNvPr>
          <p:cNvSpPr/>
          <p:nvPr userDrawn="1"/>
        </p:nvSpPr>
        <p:spPr>
          <a:xfrm>
            <a:off x="10507119" y="4773667"/>
            <a:ext cx="805563" cy="8055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17BBE3-6234-4ABE-878C-2926C006E1E5}"/>
              </a:ext>
            </a:extLst>
          </p:cNvPr>
          <p:cNvSpPr/>
          <p:nvPr userDrawn="1"/>
        </p:nvSpPr>
        <p:spPr>
          <a:xfrm>
            <a:off x="10507120" y="2535784"/>
            <a:ext cx="805563" cy="8055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3827C15D-900E-4BB7-B081-A427C3DD26D3}"/>
              </a:ext>
            </a:extLst>
          </p:cNvPr>
          <p:cNvSpPr>
            <a:spLocks noGrp="1"/>
          </p:cNvSpPr>
          <p:nvPr>
            <p:ph type="body" sz="quarter" idx="10" hasCustomPrompt="1"/>
          </p:nvPr>
        </p:nvSpPr>
        <p:spPr>
          <a:xfrm>
            <a:off x="3583060" y="2606847"/>
            <a:ext cx="6458404" cy="352561"/>
          </a:xfrm>
        </p:spPr>
        <p:txBody>
          <a:bodyPr>
            <a:normAutofit/>
          </a:bodyPr>
          <a:lstStyle>
            <a:lvl1pPr algn="r">
              <a:defRPr sz="2000" b="1" spc="300">
                <a:solidFill>
                  <a:schemeClr val="accent1"/>
                </a:solidFill>
              </a:defRPr>
            </a:lvl1pPr>
            <a:lvl2pPr marL="457200" indent="0">
              <a:buNone/>
              <a:defRPr/>
            </a:lvl2pPr>
          </a:lstStyle>
          <a:p>
            <a:pPr lvl="0"/>
            <a:r>
              <a:rPr lang="en-US"/>
              <a:t>CLICK TO EDIT MASTER TEXT STYLES</a:t>
            </a:r>
          </a:p>
        </p:txBody>
      </p:sp>
      <p:sp>
        <p:nvSpPr>
          <p:cNvPr id="18" name="Text Placeholder 17">
            <a:extLst>
              <a:ext uri="{FF2B5EF4-FFF2-40B4-BE49-F238E27FC236}">
                <a16:creationId xmlns:a16="http://schemas.microsoft.com/office/drawing/2014/main" id="{84302A94-9527-4E62-9E69-6ACC17BDDA53}"/>
              </a:ext>
            </a:extLst>
          </p:cNvPr>
          <p:cNvSpPr>
            <a:spLocks noGrp="1"/>
          </p:cNvSpPr>
          <p:nvPr>
            <p:ph type="body" sz="quarter" idx="11"/>
          </p:nvPr>
        </p:nvSpPr>
        <p:spPr>
          <a:xfrm>
            <a:off x="4076773" y="2978358"/>
            <a:ext cx="5964689" cy="352561"/>
          </a:xfrm>
        </p:spPr>
        <p:txBody>
          <a:bodyPr/>
          <a:lstStyle>
            <a:lvl1pPr algn="r">
              <a:defRPr/>
            </a:lvl1pPr>
          </a:lstStyle>
          <a:p>
            <a:pPr lvl="0"/>
            <a:r>
              <a:rPr lang="en-US"/>
              <a:t>Click to edit Master text styles</a:t>
            </a:r>
          </a:p>
        </p:txBody>
      </p:sp>
      <p:sp>
        <p:nvSpPr>
          <p:cNvPr id="19" name="Text Placeholder 12">
            <a:extLst>
              <a:ext uri="{FF2B5EF4-FFF2-40B4-BE49-F238E27FC236}">
                <a16:creationId xmlns:a16="http://schemas.microsoft.com/office/drawing/2014/main" id="{06F10399-E8A7-4437-AB27-43D9AE2FD72E}"/>
              </a:ext>
            </a:extLst>
          </p:cNvPr>
          <p:cNvSpPr>
            <a:spLocks noGrp="1"/>
          </p:cNvSpPr>
          <p:nvPr>
            <p:ph type="body" sz="quarter" idx="12" hasCustomPrompt="1"/>
          </p:nvPr>
        </p:nvSpPr>
        <p:spPr>
          <a:xfrm>
            <a:off x="3645932" y="3692190"/>
            <a:ext cx="6458404" cy="352561"/>
          </a:xfrm>
        </p:spPr>
        <p:txBody>
          <a:bodyPr>
            <a:normAutofit/>
          </a:bodyPr>
          <a:lstStyle>
            <a:lvl1pPr algn="r">
              <a:defRPr sz="2000" b="1" spc="300">
                <a:solidFill>
                  <a:schemeClr val="accent2"/>
                </a:solidFill>
              </a:defRPr>
            </a:lvl1pPr>
            <a:lvl2pPr marL="45720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44884FD3-6871-44B8-B693-9DA000641CA6}"/>
              </a:ext>
            </a:extLst>
          </p:cNvPr>
          <p:cNvSpPr>
            <a:spLocks noGrp="1"/>
          </p:cNvSpPr>
          <p:nvPr>
            <p:ph type="body" sz="quarter" idx="13"/>
          </p:nvPr>
        </p:nvSpPr>
        <p:spPr>
          <a:xfrm>
            <a:off x="4139646" y="4084645"/>
            <a:ext cx="5964689" cy="352561"/>
          </a:xfrm>
        </p:spPr>
        <p:txBody>
          <a:bodyPr/>
          <a:lstStyle>
            <a:lvl1pPr algn="r">
              <a:defRPr/>
            </a:lvl1pPr>
          </a:lstStyle>
          <a:p>
            <a:pPr lvl="0"/>
            <a:r>
              <a:rPr lang="en-US"/>
              <a:t>Click to edit Master text styles</a:t>
            </a:r>
          </a:p>
        </p:txBody>
      </p:sp>
      <p:sp>
        <p:nvSpPr>
          <p:cNvPr id="21" name="Text Placeholder 12">
            <a:extLst>
              <a:ext uri="{FF2B5EF4-FFF2-40B4-BE49-F238E27FC236}">
                <a16:creationId xmlns:a16="http://schemas.microsoft.com/office/drawing/2014/main" id="{4D1CB387-B6BB-4FE4-89F2-0D7ECCF1891A}"/>
              </a:ext>
            </a:extLst>
          </p:cNvPr>
          <p:cNvSpPr>
            <a:spLocks noGrp="1"/>
          </p:cNvSpPr>
          <p:nvPr>
            <p:ph type="body" sz="quarter" idx="14" hasCustomPrompt="1"/>
          </p:nvPr>
        </p:nvSpPr>
        <p:spPr>
          <a:xfrm>
            <a:off x="3645931" y="4808438"/>
            <a:ext cx="6458404" cy="352561"/>
          </a:xfrm>
        </p:spPr>
        <p:txBody>
          <a:bodyPr>
            <a:normAutofit/>
          </a:bodyPr>
          <a:lstStyle>
            <a:lvl1pPr algn="r">
              <a:defRPr sz="2000" b="1" spc="300">
                <a:solidFill>
                  <a:schemeClr val="accent3"/>
                </a:solidFill>
              </a:defRPr>
            </a:lvl1pPr>
            <a:lvl2pPr marL="45720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830CD3DF-A532-43CB-A2B5-0D038A4766EF}"/>
              </a:ext>
            </a:extLst>
          </p:cNvPr>
          <p:cNvSpPr>
            <a:spLocks noGrp="1"/>
          </p:cNvSpPr>
          <p:nvPr>
            <p:ph type="body" sz="quarter" idx="15"/>
          </p:nvPr>
        </p:nvSpPr>
        <p:spPr>
          <a:xfrm>
            <a:off x="4139645" y="5157014"/>
            <a:ext cx="5964689" cy="352561"/>
          </a:xfrm>
        </p:spPr>
        <p:txBody>
          <a:bodyPr/>
          <a:lstStyle>
            <a:lvl1pPr algn="r">
              <a:defRPr/>
            </a:lvl1pPr>
          </a:lstStyle>
          <a:p>
            <a:pPr lvl="0"/>
            <a:r>
              <a:rPr lang="en-US"/>
              <a:t>Click to edit Master text styles</a:t>
            </a:r>
          </a:p>
        </p:txBody>
      </p:sp>
      <p:cxnSp>
        <p:nvCxnSpPr>
          <p:cNvPr id="12" name="Straight Connector 11">
            <a:extLst>
              <a:ext uri="{FF2B5EF4-FFF2-40B4-BE49-F238E27FC236}">
                <a16:creationId xmlns:a16="http://schemas.microsoft.com/office/drawing/2014/main" id="{78CB0A02-B47B-4CD3-86E5-38F9D7F3A1D0}"/>
              </a:ext>
            </a:extLst>
          </p:cNvPr>
          <p:cNvCxnSpPr/>
          <p:nvPr userDrawn="1"/>
        </p:nvCxnSpPr>
        <p:spPr>
          <a:xfrm>
            <a:off x="10507119" y="278130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EC4E4FF-A822-44AA-BCF3-7228F7F8C31A}"/>
              </a:ext>
            </a:extLst>
          </p:cNvPr>
          <p:cNvCxnSpPr/>
          <p:nvPr userDrawn="1"/>
        </p:nvCxnSpPr>
        <p:spPr>
          <a:xfrm>
            <a:off x="10507119" y="309372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9378D9C-857B-4D69-8554-13B253A9ADDB}"/>
              </a:ext>
            </a:extLst>
          </p:cNvPr>
          <p:cNvCxnSpPr/>
          <p:nvPr userDrawn="1"/>
        </p:nvCxnSpPr>
        <p:spPr>
          <a:xfrm>
            <a:off x="10507119" y="38709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7A007DA-8C79-42BF-BC39-68432A159444}"/>
              </a:ext>
            </a:extLst>
          </p:cNvPr>
          <p:cNvCxnSpPr/>
          <p:nvPr userDrawn="1"/>
        </p:nvCxnSpPr>
        <p:spPr>
          <a:xfrm>
            <a:off x="10507119" y="41833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6AFD65F-E88D-4A15-B835-0DB65960F713}"/>
              </a:ext>
            </a:extLst>
          </p:cNvPr>
          <p:cNvCxnSpPr/>
          <p:nvPr userDrawn="1"/>
        </p:nvCxnSpPr>
        <p:spPr>
          <a:xfrm>
            <a:off x="10500948" y="50215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F594E86-B53F-43C4-B20A-3352684FA937}"/>
              </a:ext>
            </a:extLst>
          </p:cNvPr>
          <p:cNvCxnSpPr/>
          <p:nvPr userDrawn="1"/>
        </p:nvCxnSpPr>
        <p:spPr>
          <a:xfrm>
            <a:off x="10500948" y="533400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F8E0F78-771F-E543-BA91-EA5AC5D23C3E}"/>
              </a:ext>
            </a:extLst>
          </p:cNvPr>
          <p:cNvSpPr txBox="1"/>
          <p:nvPr userDrawn="1"/>
        </p:nvSpPr>
        <p:spPr>
          <a:xfrm>
            <a:off x="7793159" y="350645"/>
            <a:ext cx="2254143" cy="769441"/>
          </a:xfrm>
          <a:prstGeom prst="rect">
            <a:avLst/>
          </a:prstGeom>
          <a:noFill/>
        </p:spPr>
        <p:txBody>
          <a:bodyPr wrap="none" rtlCol="0">
            <a:spAutoFit/>
          </a:bodyPr>
          <a:lstStyle/>
          <a:p>
            <a:pPr algn="r"/>
            <a:r>
              <a:rPr lang="en-US" sz="4400" b="1"/>
              <a:t>Agenda</a:t>
            </a:r>
          </a:p>
        </p:txBody>
      </p:sp>
      <p:sp>
        <p:nvSpPr>
          <p:cNvPr id="24" name="Slide Number Placeholder 3">
            <a:extLst>
              <a:ext uri="{FF2B5EF4-FFF2-40B4-BE49-F238E27FC236}">
                <a16:creationId xmlns:a16="http://schemas.microsoft.com/office/drawing/2014/main" id="{34B53F98-50EA-486A-B076-4F45D76BC6B9}"/>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Tree>
    <p:extLst>
      <p:ext uri="{BB962C8B-B14F-4D97-AF65-F5344CB8AC3E}">
        <p14:creationId xmlns:p14="http://schemas.microsoft.com/office/powerpoint/2010/main" val="3009493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ntacts">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6342740-20C8-4A8A-BCB2-4ACBC8383C12}"/>
              </a:ext>
            </a:extLst>
          </p:cNvPr>
          <p:cNvSpPr/>
          <p:nvPr userDrawn="1"/>
        </p:nvSpPr>
        <p:spPr>
          <a:xfrm>
            <a:off x="1086118" y="4404920"/>
            <a:ext cx="2003993" cy="200399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D9224FB-DAF7-4854-B3B3-2E923992C354}"/>
              </a:ext>
            </a:extLst>
          </p:cNvPr>
          <p:cNvSpPr/>
          <p:nvPr userDrawn="1"/>
        </p:nvSpPr>
        <p:spPr>
          <a:xfrm>
            <a:off x="5324270" y="1489824"/>
            <a:ext cx="2003993" cy="200399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0C057D9-38F4-487B-8440-9D79FFB18220}"/>
              </a:ext>
            </a:extLst>
          </p:cNvPr>
          <p:cNvSpPr/>
          <p:nvPr userDrawn="1"/>
        </p:nvSpPr>
        <p:spPr>
          <a:xfrm>
            <a:off x="8893878" y="4428557"/>
            <a:ext cx="2003993" cy="2003993"/>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7">
            <a:extLst>
              <a:ext uri="{FF2B5EF4-FFF2-40B4-BE49-F238E27FC236}">
                <a16:creationId xmlns:a16="http://schemas.microsoft.com/office/drawing/2014/main" id="{2A98228A-1802-44FD-A4B1-24A963C4B5D6}"/>
              </a:ext>
            </a:extLst>
          </p:cNvPr>
          <p:cNvSpPr>
            <a:spLocks noGrp="1"/>
          </p:cNvSpPr>
          <p:nvPr>
            <p:ph type="body" sz="quarter" idx="13" hasCustomPrompt="1"/>
          </p:nvPr>
        </p:nvSpPr>
        <p:spPr>
          <a:xfrm>
            <a:off x="202282" y="2938719"/>
            <a:ext cx="4055694" cy="391426"/>
          </a:xfrm>
        </p:spPr>
        <p:txBody>
          <a:bodyPr>
            <a:noAutofit/>
          </a:bodyPr>
          <a:lstStyle>
            <a:lvl1pPr>
              <a:defRPr sz="2000" b="1">
                <a:solidFill>
                  <a:schemeClr val="accent1"/>
                </a:solidFill>
              </a:defRPr>
            </a:lvl1pPr>
          </a:lstStyle>
          <a:p>
            <a:pPr lvl="0"/>
            <a:r>
              <a:rPr lang="en-US"/>
              <a:t>CLICK TO EDIT MASTER TEXT STYLES</a:t>
            </a:r>
          </a:p>
        </p:txBody>
      </p:sp>
      <p:sp>
        <p:nvSpPr>
          <p:cNvPr id="45" name="Text Placeholder 23">
            <a:extLst>
              <a:ext uri="{FF2B5EF4-FFF2-40B4-BE49-F238E27FC236}">
                <a16:creationId xmlns:a16="http://schemas.microsoft.com/office/drawing/2014/main" id="{40A122D2-8B5C-4140-863F-384445D6D636}"/>
              </a:ext>
            </a:extLst>
          </p:cNvPr>
          <p:cNvSpPr>
            <a:spLocks noGrp="1"/>
          </p:cNvSpPr>
          <p:nvPr>
            <p:ph type="body" sz="quarter" idx="14"/>
          </p:nvPr>
        </p:nvSpPr>
        <p:spPr>
          <a:xfrm>
            <a:off x="487848" y="3520399"/>
            <a:ext cx="3484562" cy="391426"/>
          </a:xfrm>
        </p:spPr>
        <p:txBody>
          <a:bodyPr/>
          <a:lstStyle>
            <a:lvl2pPr marL="457200" indent="0">
              <a:buNone/>
              <a:defRPr/>
            </a:lvl2pPr>
          </a:lstStyle>
          <a:p>
            <a:pPr lvl="0"/>
            <a:r>
              <a:rPr lang="en-US"/>
              <a:t>Click to edit Master text styles</a:t>
            </a:r>
          </a:p>
        </p:txBody>
      </p:sp>
      <p:sp>
        <p:nvSpPr>
          <p:cNvPr id="46" name="Text Placeholder 23">
            <a:extLst>
              <a:ext uri="{FF2B5EF4-FFF2-40B4-BE49-F238E27FC236}">
                <a16:creationId xmlns:a16="http://schemas.microsoft.com/office/drawing/2014/main" id="{46753296-E02D-49CF-9BF9-64E50438A710}"/>
              </a:ext>
            </a:extLst>
          </p:cNvPr>
          <p:cNvSpPr>
            <a:spLocks noGrp="1"/>
          </p:cNvSpPr>
          <p:nvPr>
            <p:ph type="body" sz="quarter" idx="15"/>
          </p:nvPr>
        </p:nvSpPr>
        <p:spPr>
          <a:xfrm>
            <a:off x="487848" y="3985919"/>
            <a:ext cx="3484562" cy="391426"/>
          </a:xfrm>
        </p:spPr>
        <p:txBody>
          <a:bodyPr/>
          <a:lstStyle>
            <a:lvl2pPr marL="457200" indent="0">
              <a:buNone/>
              <a:defRPr/>
            </a:lvl2pPr>
          </a:lstStyle>
          <a:p>
            <a:pPr lvl="0"/>
            <a:r>
              <a:rPr lang="en-US"/>
              <a:t>Click to edit Master text styles</a:t>
            </a:r>
          </a:p>
        </p:txBody>
      </p:sp>
      <p:sp>
        <p:nvSpPr>
          <p:cNvPr id="47" name="Text Placeholder 7">
            <a:extLst>
              <a:ext uri="{FF2B5EF4-FFF2-40B4-BE49-F238E27FC236}">
                <a16:creationId xmlns:a16="http://schemas.microsoft.com/office/drawing/2014/main" id="{EC54B041-4CF8-4DA5-8B93-132C71E5C597}"/>
              </a:ext>
            </a:extLst>
          </p:cNvPr>
          <p:cNvSpPr>
            <a:spLocks noGrp="1"/>
          </p:cNvSpPr>
          <p:nvPr>
            <p:ph type="body" sz="quarter" idx="16" hasCustomPrompt="1"/>
          </p:nvPr>
        </p:nvSpPr>
        <p:spPr>
          <a:xfrm>
            <a:off x="7868028" y="2938719"/>
            <a:ext cx="4055694" cy="391426"/>
          </a:xfrm>
        </p:spPr>
        <p:txBody>
          <a:bodyPr>
            <a:noAutofit/>
          </a:bodyPr>
          <a:lstStyle>
            <a:lvl1pPr>
              <a:defRPr sz="2000" b="1">
                <a:solidFill>
                  <a:schemeClr val="accent3"/>
                </a:solidFill>
              </a:defRPr>
            </a:lvl1pPr>
          </a:lstStyle>
          <a:p>
            <a:pPr lvl="0"/>
            <a:r>
              <a:rPr lang="en-US"/>
              <a:t>CLICK TO EDIT MASTER TEXT STYLES</a:t>
            </a:r>
          </a:p>
        </p:txBody>
      </p:sp>
      <p:sp>
        <p:nvSpPr>
          <p:cNvPr id="48" name="Text Placeholder 23">
            <a:extLst>
              <a:ext uri="{FF2B5EF4-FFF2-40B4-BE49-F238E27FC236}">
                <a16:creationId xmlns:a16="http://schemas.microsoft.com/office/drawing/2014/main" id="{BA99D208-CE3A-44DC-B214-3B566CA38FC5}"/>
              </a:ext>
            </a:extLst>
          </p:cNvPr>
          <p:cNvSpPr>
            <a:spLocks noGrp="1"/>
          </p:cNvSpPr>
          <p:nvPr>
            <p:ph type="body" sz="quarter" idx="17"/>
          </p:nvPr>
        </p:nvSpPr>
        <p:spPr>
          <a:xfrm>
            <a:off x="8153594" y="3520399"/>
            <a:ext cx="3484562" cy="391426"/>
          </a:xfrm>
        </p:spPr>
        <p:txBody>
          <a:bodyPr/>
          <a:lstStyle>
            <a:lvl2pPr marL="457200" indent="0">
              <a:buNone/>
              <a:defRPr/>
            </a:lvl2pPr>
          </a:lstStyle>
          <a:p>
            <a:pPr lvl="0"/>
            <a:r>
              <a:rPr lang="en-US"/>
              <a:t>Click to edit Master text styles</a:t>
            </a:r>
          </a:p>
        </p:txBody>
      </p:sp>
      <p:sp>
        <p:nvSpPr>
          <p:cNvPr id="49" name="Text Placeholder 23">
            <a:extLst>
              <a:ext uri="{FF2B5EF4-FFF2-40B4-BE49-F238E27FC236}">
                <a16:creationId xmlns:a16="http://schemas.microsoft.com/office/drawing/2014/main" id="{7DA3F197-8C98-4DD6-831C-BA21588EC9F6}"/>
              </a:ext>
            </a:extLst>
          </p:cNvPr>
          <p:cNvSpPr>
            <a:spLocks noGrp="1"/>
          </p:cNvSpPr>
          <p:nvPr>
            <p:ph type="body" sz="quarter" idx="18"/>
          </p:nvPr>
        </p:nvSpPr>
        <p:spPr>
          <a:xfrm>
            <a:off x="8153594" y="3985919"/>
            <a:ext cx="3484562" cy="391426"/>
          </a:xfrm>
        </p:spPr>
        <p:txBody>
          <a:bodyPr/>
          <a:lstStyle>
            <a:lvl2pPr marL="457200" indent="0">
              <a:buNone/>
              <a:defRPr/>
            </a:lvl2pPr>
          </a:lstStyle>
          <a:p>
            <a:pPr lvl="0"/>
            <a:r>
              <a:rPr lang="en-US"/>
              <a:t>Click to edit Master text styles</a:t>
            </a:r>
          </a:p>
        </p:txBody>
      </p:sp>
      <p:sp>
        <p:nvSpPr>
          <p:cNvPr id="50" name="Text Placeholder 7">
            <a:extLst>
              <a:ext uri="{FF2B5EF4-FFF2-40B4-BE49-F238E27FC236}">
                <a16:creationId xmlns:a16="http://schemas.microsoft.com/office/drawing/2014/main" id="{BB96DDAE-1910-476E-B85A-C2927DB77F96}"/>
              </a:ext>
            </a:extLst>
          </p:cNvPr>
          <p:cNvSpPr>
            <a:spLocks noGrp="1"/>
          </p:cNvSpPr>
          <p:nvPr>
            <p:ph type="body" sz="quarter" idx="19" hasCustomPrompt="1"/>
          </p:nvPr>
        </p:nvSpPr>
        <p:spPr>
          <a:xfrm>
            <a:off x="4351890" y="43346"/>
            <a:ext cx="4055694" cy="391426"/>
          </a:xfrm>
        </p:spPr>
        <p:txBody>
          <a:bodyPr>
            <a:noAutofit/>
          </a:bodyPr>
          <a:lstStyle>
            <a:lvl1pPr>
              <a:defRPr sz="2000" b="1">
                <a:solidFill>
                  <a:schemeClr val="accent2"/>
                </a:solidFill>
              </a:defRPr>
            </a:lvl1pPr>
          </a:lstStyle>
          <a:p>
            <a:pPr lvl="0"/>
            <a:r>
              <a:rPr lang="en-US"/>
              <a:t>CLICK TO EDIT MASTER TEXT STYLES</a:t>
            </a:r>
          </a:p>
        </p:txBody>
      </p:sp>
      <p:sp>
        <p:nvSpPr>
          <p:cNvPr id="51" name="Text Placeholder 23">
            <a:extLst>
              <a:ext uri="{FF2B5EF4-FFF2-40B4-BE49-F238E27FC236}">
                <a16:creationId xmlns:a16="http://schemas.microsoft.com/office/drawing/2014/main" id="{B0CCB99C-C0C7-4B28-97B9-9A24B306831D}"/>
              </a:ext>
            </a:extLst>
          </p:cNvPr>
          <p:cNvSpPr>
            <a:spLocks noGrp="1"/>
          </p:cNvSpPr>
          <p:nvPr>
            <p:ph type="body" sz="quarter" idx="20"/>
          </p:nvPr>
        </p:nvSpPr>
        <p:spPr>
          <a:xfrm>
            <a:off x="4637456" y="625026"/>
            <a:ext cx="3484562" cy="391426"/>
          </a:xfrm>
        </p:spPr>
        <p:txBody>
          <a:bodyPr/>
          <a:lstStyle>
            <a:lvl2pPr marL="457200" indent="0">
              <a:buNone/>
              <a:defRPr/>
            </a:lvl2pPr>
          </a:lstStyle>
          <a:p>
            <a:pPr lvl="0"/>
            <a:r>
              <a:rPr lang="en-US"/>
              <a:t>Click to edit Master text styles</a:t>
            </a:r>
          </a:p>
        </p:txBody>
      </p:sp>
      <p:sp>
        <p:nvSpPr>
          <p:cNvPr id="52" name="Text Placeholder 23">
            <a:extLst>
              <a:ext uri="{FF2B5EF4-FFF2-40B4-BE49-F238E27FC236}">
                <a16:creationId xmlns:a16="http://schemas.microsoft.com/office/drawing/2014/main" id="{23B898C9-90C1-4AFA-86A3-58A7FF2B66D1}"/>
              </a:ext>
            </a:extLst>
          </p:cNvPr>
          <p:cNvSpPr>
            <a:spLocks noGrp="1"/>
          </p:cNvSpPr>
          <p:nvPr>
            <p:ph type="body" sz="quarter" idx="21"/>
          </p:nvPr>
        </p:nvSpPr>
        <p:spPr>
          <a:xfrm>
            <a:off x="4637456" y="1090546"/>
            <a:ext cx="3484562" cy="391426"/>
          </a:xfrm>
        </p:spPr>
        <p:txBody>
          <a:bodyPr/>
          <a:lstStyle>
            <a:lvl2pPr marL="457200" indent="0">
              <a:buNone/>
              <a:defRPr/>
            </a:lvl2pPr>
          </a:lstStyle>
          <a:p>
            <a:pPr lvl="0"/>
            <a:r>
              <a:rPr lang="en-US"/>
              <a:t>Click to edit Master text styles</a:t>
            </a:r>
          </a:p>
        </p:txBody>
      </p:sp>
      <p:sp>
        <p:nvSpPr>
          <p:cNvPr id="25" name="Slide Number Placeholder 3">
            <a:extLst>
              <a:ext uri="{FF2B5EF4-FFF2-40B4-BE49-F238E27FC236}">
                <a16:creationId xmlns:a16="http://schemas.microsoft.com/office/drawing/2014/main" id="{8BBF1EBB-5BBF-4411-92FE-9CEACC8D1516}"/>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26" name="Picture Placeholder 5">
            <a:extLst>
              <a:ext uri="{FF2B5EF4-FFF2-40B4-BE49-F238E27FC236}">
                <a16:creationId xmlns:a16="http://schemas.microsoft.com/office/drawing/2014/main" id="{15FE8281-3991-6E4F-88FF-0B1E470D4CD6}"/>
              </a:ext>
            </a:extLst>
          </p:cNvPr>
          <p:cNvSpPr>
            <a:spLocks noGrp="1"/>
          </p:cNvSpPr>
          <p:nvPr>
            <p:ph type="pic" sz="quarter" idx="22"/>
          </p:nvPr>
        </p:nvSpPr>
        <p:spPr>
          <a:xfrm>
            <a:off x="1087575" y="4406377"/>
            <a:ext cx="2002536" cy="2002536"/>
          </a:xfrm>
          <a:prstGeom prst="ellipse">
            <a:avLst/>
          </a:prstGeom>
        </p:spPr>
        <p:txBody>
          <a:bodyPr/>
          <a:lstStyle/>
          <a:p>
            <a:endParaRPr lang="en-US"/>
          </a:p>
        </p:txBody>
      </p:sp>
      <p:sp>
        <p:nvSpPr>
          <p:cNvPr id="4" name="Oval 3">
            <a:extLst>
              <a:ext uri="{FF2B5EF4-FFF2-40B4-BE49-F238E27FC236}">
                <a16:creationId xmlns:a16="http://schemas.microsoft.com/office/drawing/2014/main" id="{599DF44C-F3BE-4787-9E14-8A5F05B91917}"/>
              </a:ext>
            </a:extLst>
          </p:cNvPr>
          <p:cNvSpPr/>
          <p:nvPr userDrawn="1"/>
        </p:nvSpPr>
        <p:spPr>
          <a:xfrm>
            <a:off x="546353" y="5744332"/>
            <a:ext cx="1052653" cy="10526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Telephone">
            <a:extLst>
              <a:ext uri="{FF2B5EF4-FFF2-40B4-BE49-F238E27FC236}">
                <a16:creationId xmlns:a16="http://schemas.microsoft.com/office/drawing/2014/main" id="{2A03C9B8-5423-4317-A6A4-7978B0C7335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3279" y="5991258"/>
            <a:ext cx="558800" cy="558800"/>
          </a:xfrm>
          <a:prstGeom prst="rect">
            <a:avLst/>
          </a:prstGeom>
        </p:spPr>
      </p:pic>
      <p:sp>
        <p:nvSpPr>
          <p:cNvPr id="27" name="Picture Placeholder 5">
            <a:extLst>
              <a:ext uri="{FF2B5EF4-FFF2-40B4-BE49-F238E27FC236}">
                <a16:creationId xmlns:a16="http://schemas.microsoft.com/office/drawing/2014/main" id="{1AA66BF1-961F-AC4E-A30C-DE92791FACF2}"/>
              </a:ext>
            </a:extLst>
          </p:cNvPr>
          <p:cNvSpPr>
            <a:spLocks noGrp="1"/>
          </p:cNvSpPr>
          <p:nvPr>
            <p:ph type="pic" sz="quarter" idx="23"/>
          </p:nvPr>
        </p:nvSpPr>
        <p:spPr>
          <a:xfrm>
            <a:off x="5325727" y="1499133"/>
            <a:ext cx="2002536" cy="2002536"/>
          </a:xfrm>
          <a:prstGeom prst="ellipse">
            <a:avLst/>
          </a:prstGeom>
        </p:spPr>
        <p:txBody>
          <a:bodyPr/>
          <a:lstStyle/>
          <a:p>
            <a:endParaRPr lang="en-US"/>
          </a:p>
        </p:txBody>
      </p:sp>
      <p:sp>
        <p:nvSpPr>
          <p:cNvPr id="21" name="Oval 20">
            <a:extLst>
              <a:ext uri="{FF2B5EF4-FFF2-40B4-BE49-F238E27FC236}">
                <a16:creationId xmlns:a16="http://schemas.microsoft.com/office/drawing/2014/main" id="{4EA8C9C4-55BA-40DE-B39F-CFE46A884BCE}"/>
              </a:ext>
            </a:extLst>
          </p:cNvPr>
          <p:cNvSpPr/>
          <p:nvPr userDrawn="1"/>
        </p:nvSpPr>
        <p:spPr>
          <a:xfrm>
            <a:off x="4784505" y="2829236"/>
            <a:ext cx="1052653" cy="10526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Telephone">
            <a:extLst>
              <a:ext uri="{FF2B5EF4-FFF2-40B4-BE49-F238E27FC236}">
                <a16:creationId xmlns:a16="http://schemas.microsoft.com/office/drawing/2014/main" id="{F28D38F9-E4A5-46AA-8038-9455C50A11C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31431" y="3076162"/>
            <a:ext cx="558800" cy="558800"/>
          </a:xfrm>
          <a:prstGeom prst="rect">
            <a:avLst/>
          </a:prstGeom>
        </p:spPr>
      </p:pic>
      <p:sp>
        <p:nvSpPr>
          <p:cNvPr id="30" name="Picture Placeholder 5">
            <a:extLst>
              <a:ext uri="{FF2B5EF4-FFF2-40B4-BE49-F238E27FC236}">
                <a16:creationId xmlns:a16="http://schemas.microsoft.com/office/drawing/2014/main" id="{5B779234-DEFE-4649-92EB-296FC0307B69}"/>
              </a:ext>
            </a:extLst>
          </p:cNvPr>
          <p:cNvSpPr>
            <a:spLocks noGrp="1"/>
          </p:cNvSpPr>
          <p:nvPr>
            <p:ph type="pic" sz="quarter" idx="24"/>
          </p:nvPr>
        </p:nvSpPr>
        <p:spPr>
          <a:xfrm>
            <a:off x="8911003" y="4433802"/>
            <a:ext cx="2002536" cy="2002536"/>
          </a:xfrm>
          <a:prstGeom prst="ellipse">
            <a:avLst/>
          </a:prstGeom>
        </p:spPr>
        <p:txBody>
          <a:bodyPr/>
          <a:lstStyle/>
          <a:p>
            <a:endParaRPr lang="en-US"/>
          </a:p>
        </p:txBody>
      </p:sp>
      <p:sp>
        <p:nvSpPr>
          <p:cNvPr id="28" name="Oval 27">
            <a:extLst>
              <a:ext uri="{FF2B5EF4-FFF2-40B4-BE49-F238E27FC236}">
                <a16:creationId xmlns:a16="http://schemas.microsoft.com/office/drawing/2014/main" id="{649405F2-2BB2-4BBB-8E31-F773CAD9AB07}"/>
              </a:ext>
            </a:extLst>
          </p:cNvPr>
          <p:cNvSpPr/>
          <p:nvPr userDrawn="1"/>
        </p:nvSpPr>
        <p:spPr>
          <a:xfrm>
            <a:off x="8473047" y="5772883"/>
            <a:ext cx="1052653" cy="105265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Telephone">
            <a:extLst>
              <a:ext uri="{FF2B5EF4-FFF2-40B4-BE49-F238E27FC236}">
                <a16:creationId xmlns:a16="http://schemas.microsoft.com/office/drawing/2014/main" id="{C1FE13BC-362F-4A6F-8A56-A4F591214C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9973" y="6019809"/>
            <a:ext cx="558800" cy="558800"/>
          </a:xfrm>
          <a:prstGeom prst="rect">
            <a:avLst/>
          </a:prstGeom>
        </p:spPr>
      </p:pic>
    </p:spTree>
    <p:extLst>
      <p:ext uri="{BB962C8B-B14F-4D97-AF65-F5344CB8AC3E}">
        <p14:creationId xmlns:p14="http://schemas.microsoft.com/office/powerpoint/2010/main" val="549909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ulti Contacts">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99DF44C-F3BE-4787-9E14-8A5F05B91917}"/>
              </a:ext>
            </a:extLst>
          </p:cNvPr>
          <p:cNvSpPr/>
          <p:nvPr userDrawn="1"/>
        </p:nvSpPr>
        <p:spPr>
          <a:xfrm>
            <a:off x="156464" y="3725287"/>
            <a:ext cx="2949593" cy="29495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Telephone">
            <a:extLst>
              <a:ext uri="{FF2B5EF4-FFF2-40B4-BE49-F238E27FC236}">
                <a16:creationId xmlns:a16="http://schemas.microsoft.com/office/drawing/2014/main" id="{2A03C9B8-5423-4317-A6A4-7978B0C7335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8365" y="4417188"/>
            <a:ext cx="1565789" cy="1565789"/>
          </a:xfrm>
          <a:prstGeom prst="rect">
            <a:avLst/>
          </a:prstGeom>
        </p:spPr>
      </p:pic>
      <p:sp>
        <p:nvSpPr>
          <p:cNvPr id="21" name="Oval 20">
            <a:extLst>
              <a:ext uri="{FF2B5EF4-FFF2-40B4-BE49-F238E27FC236}">
                <a16:creationId xmlns:a16="http://schemas.microsoft.com/office/drawing/2014/main" id="{4EA8C9C4-55BA-40DE-B39F-CFE46A884BCE}"/>
              </a:ext>
            </a:extLst>
          </p:cNvPr>
          <p:cNvSpPr/>
          <p:nvPr userDrawn="1"/>
        </p:nvSpPr>
        <p:spPr>
          <a:xfrm>
            <a:off x="1150161" y="2814180"/>
            <a:ext cx="401569" cy="40156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7A9FA144-7A52-4460-93E9-49CF709F4D3D}"/>
              </a:ext>
            </a:extLst>
          </p:cNvPr>
          <p:cNvSpPr/>
          <p:nvPr userDrawn="1"/>
        </p:nvSpPr>
        <p:spPr>
          <a:xfrm>
            <a:off x="1802441" y="3459965"/>
            <a:ext cx="908759" cy="90875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id="{C09A66C1-19B2-4A0C-A521-466DD38F7B41}"/>
              </a:ext>
            </a:extLst>
          </p:cNvPr>
          <p:cNvCxnSpPr>
            <a:cxnSpLocks/>
          </p:cNvCxnSpPr>
          <p:nvPr userDrawn="1"/>
        </p:nvCxnSpPr>
        <p:spPr>
          <a:xfrm>
            <a:off x="251898" y="4597265"/>
            <a:ext cx="2854159"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A6C16B4-1EF7-4899-9501-EB8893C944AC}"/>
              </a:ext>
            </a:extLst>
          </p:cNvPr>
          <p:cNvCxnSpPr>
            <a:cxnSpLocks/>
          </p:cNvCxnSpPr>
          <p:nvPr userDrawn="1"/>
        </p:nvCxnSpPr>
        <p:spPr>
          <a:xfrm>
            <a:off x="251898" y="5808462"/>
            <a:ext cx="2854159"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07" name="Text Placeholder 7">
            <a:extLst>
              <a:ext uri="{FF2B5EF4-FFF2-40B4-BE49-F238E27FC236}">
                <a16:creationId xmlns:a16="http://schemas.microsoft.com/office/drawing/2014/main" id="{A39AEF25-3E22-456F-BE52-F90CED423B32}"/>
              </a:ext>
            </a:extLst>
          </p:cNvPr>
          <p:cNvSpPr>
            <a:spLocks noGrp="1"/>
          </p:cNvSpPr>
          <p:nvPr>
            <p:ph type="body" sz="quarter" idx="13" hasCustomPrompt="1"/>
          </p:nvPr>
        </p:nvSpPr>
        <p:spPr>
          <a:xfrm>
            <a:off x="3445545" y="138369"/>
            <a:ext cx="4055694" cy="391426"/>
          </a:xfrm>
        </p:spPr>
        <p:txBody>
          <a:bodyPr>
            <a:noAutofit/>
          </a:bodyPr>
          <a:lstStyle>
            <a:lvl1pPr>
              <a:defRPr sz="2000" b="1">
                <a:solidFill>
                  <a:schemeClr val="accent1"/>
                </a:solidFill>
              </a:defRPr>
            </a:lvl1pPr>
          </a:lstStyle>
          <a:p>
            <a:pPr lvl="0"/>
            <a:r>
              <a:rPr lang="en-US"/>
              <a:t>CLICK TO EDIT MASTER TEXT STYLES</a:t>
            </a:r>
          </a:p>
        </p:txBody>
      </p:sp>
      <p:sp>
        <p:nvSpPr>
          <p:cNvPr id="108" name="Text Placeholder 23">
            <a:extLst>
              <a:ext uri="{FF2B5EF4-FFF2-40B4-BE49-F238E27FC236}">
                <a16:creationId xmlns:a16="http://schemas.microsoft.com/office/drawing/2014/main" id="{A183735E-D236-45C5-A430-8EDC0B5E9025}"/>
              </a:ext>
            </a:extLst>
          </p:cNvPr>
          <p:cNvSpPr>
            <a:spLocks noGrp="1"/>
          </p:cNvSpPr>
          <p:nvPr>
            <p:ph type="body" sz="quarter" idx="14"/>
          </p:nvPr>
        </p:nvSpPr>
        <p:spPr>
          <a:xfrm>
            <a:off x="3731111" y="720049"/>
            <a:ext cx="3484562" cy="391426"/>
          </a:xfrm>
        </p:spPr>
        <p:txBody>
          <a:bodyPr/>
          <a:lstStyle>
            <a:lvl2pPr marL="457200" indent="0">
              <a:buNone/>
              <a:defRPr/>
            </a:lvl2pPr>
          </a:lstStyle>
          <a:p>
            <a:pPr lvl="0"/>
            <a:r>
              <a:rPr lang="en-US"/>
              <a:t>Click to edit Master text styles</a:t>
            </a:r>
          </a:p>
        </p:txBody>
      </p:sp>
      <p:sp>
        <p:nvSpPr>
          <p:cNvPr id="109" name="Text Placeholder 23">
            <a:extLst>
              <a:ext uri="{FF2B5EF4-FFF2-40B4-BE49-F238E27FC236}">
                <a16:creationId xmlns:a16="http://schemas.microsoft.com/office/drawing/2014/main" id="{7DE6E52F-1A42-460D-BC90-23377622B8AA}"/>
              </a:ext>
            </a:extLst>
          </p:cNvPr>
          <p:cNvSpPr>
            <a:spLocks noGrp="1"/>
          </p:cNvSpPr>
          <p:nvPr>
            <p:ph type="body" sz="quarter" idx="15"/>
          </p:nvPr>
        </p:nvSpPr>
        <p:spPr>
          <a:xfrm>
            <a:off x="3731111" y="1185569"/>
            <a:ext cx="3484562" cy="391426"/>
          </a:xfrm>
        </p:spPr>
        <p:txBody>
          <a:bodyPr/>
          <a:lstStyle>
            <a:lvl2pPr marL="457200" indent="0">
              <a:buNone/>
              <a:defRPr/>
            </a:lvl2pPr>
          </a:lstStyle>
          <a:p>
            <a:pPr lvl="0"/>
            <a:r>
              <a:rPr lang="en-US"/>
              <a:t>Click to edit Master text styles</a:t>
            </a:r>
          </a:p>
        </p:txBody>
      </p:sp>
      <p:sp>
        <p:nvSpPr>
          <p:cNvPr id="110" name="Text Placeholder 7">
            <a:extLst>
              <a:ext uri="{FF2B5EF4-FFF2-40B4-BE49-F238E27FC236}">
                <a16:creationId xmlns:a16="http://schemas.microsoft.com/office/drawing/2014/main" id="{F74FEF35-F9F1-4181-BD7A-0C7383D446D6}"/>
              </a:ext>
            </a:extLst>
          </p:cNvPr>
          <p:cNvSpPr>
            <a:spLocks noGrp="1"/>
          </p:cNvSpPr>
          <p:nvPr>
            <p:ph type="body" sz="quarter" idx="16" hasCustomPrompt="1"/>
          </p:nvPr>
        </p:nvSpPr>
        <p:spPr>
          <a:xfrm>
            <a:off x="8012783" y="138369"/>
            <a:ext cx="4055694" cy="391426"/>
          </a:xfrm>
        </p:spPr>
        <p:txBody>
          <a:bodyPr>
            <a:noAutofit/>
          </a:bodyPr>
          <a:lstStyle>
            <a:lvl1pPr>
              <a:defRPr sz="2000" b="1">
                <a:solidFill>
                  <a:schemeClr val="accent2"/>
                </a:solidFill>
              </a:defRPr>
            </a:lvl1pPr>
          </a:lstStyle>
          <a:p>
            <a:pPr lvl="0"/>
            <a:r>
              <a:rPr lang="en-US"/>
              <a:t>CLICK TO EDIT MASTER TEXT STYLES</a:t>
            </a:r>
          </a:p>
        </p:txBody>
      </p:sp>
      <p:sp>
        <p:nvSpPr>
          <p:cNvPr id="111" name="Text Placeholder 23">
            <a:extLst>
              <a:ext uri="{FF2B5EF4-FFF2-40B4-BE49-F238E27FC236}">
                <a16:creationId xmlns:a16="http://schemas.microsoft.com/office/drawing/2014/main" id="{2B0B14A7-8DF3-409C-ABE4-9215920115B0}"/>
              </a:ext>
            </a:extLst>
          </p:cNvPr>
          <p:cNvSpPr>
            <a:spLocks noGrp="1"/>
          </p:cNvSpPr>
          <p:nvPr>
            <p:ph type="body" sz="quarter" idx="17"/>
          </p:nvPr>
        </p:nvSpPr>
        <p:spPr>
          <a:xfrm>
            <a:off x="8298349" y="720049"/>
            <a:ext cx="3484562" cy="391426"/>
          </a:xfrm>
        </p:spPr>
        <p:txBody>
          <a:bodyPr/>
          <a:lstStyle>
            <a:lvl2pPr marL="457200" indent="0">
              <a:buNone/>
              <a:defRPr/>
            </a:lvl2pPr>
          </a:lstStyle>
          <a:p>
            <a:pPr lvl="0"/>
            <a:r>
              <a:rPr lang="en-US"/>
              <a:t>Click to edit Master text styles</a:t>
            </a:r>
          </a:p>
        </p:txBody>
      </p:sp>
      <p:sp>
        <p:nvSpPr>
          <p:cNvPr id="112" name="Text Placeholder 23">
            <a:extLst>
              <a:ext uri="{FF2B5EF4-FFF2-40B4-BE49-F238E27FC236}">
                <a16:creationId xmlns:a16="http://schemas.microsoft.com/office/drawing/2014/main" id="{9EA745DB-E123-4440-AB6A-57A05855CDC0}"/>
              </a:ext>
            </a:extLst>
          </p:cNvPr>
          <p:cNvSpPr>
            <a:spLocks noGrp="1"/>
          </p:cNvSpPr>
          <p:nvPr>
            <p:ph type="body" sz="quarter" idx="18"/>
          </p:nvPr>
        </p:nvSpPr>
        <p:spPr>
          <a:xfrm>
            <a:off x="8298349" y="1185569"/>
            <a:ext cx="3484562" cy="391426"/>
          </a:xfrm>
        </p:spPr>
        <p:txBody>
          <a:bodyPr/>
          <a:lstStyle>
            <a:lvl2pPr marL="457200" indent="0">
              <a:buNone/>
              <a:defRPr/>
            </a:lvl2pPr>
          </a:lstStyle>
          <a:p>
            <a:pPr lvl="0"/>
            <a:r>
              <a:rPr lang="en-US"/>
              <a:t>Click to edit Master text styles</a:t>
            </a:r>
          </a:p>
        </p:txBody>
      </p:sp>
      <p:sp>
        <p:nvSpPr>
          <p:cNvPr id="113" name="Text Placeholder 7">
            <a:extLst>
              <a:ext uri="{FF2B5EF4-FFF2-40B4-BE49-F238E27FC236}">
                <a16:creationId xmlns:a16="http://schemas.microsoft.com/office/drawing/2014/main" id="{313826F0-9C7A-4C1E-939B-5F3EC2FA65F6}"/>
              </a:ext>
            </a:extLst>
          </p:cNvPr>
          <p:cNvSpPr>
            <a:spLocks noGrp="1"/>
          </p:cNvSpPr>
          <p:nvPr>
            <p:ph type="body" sz="quarter" idx="19" hasCustomPrompt="1"/>
          </p:nvPr>
        </p:nvSpPr>
        <p:spPr>
          <a:xfrm>
            <a:off x="3412604" y="2615273"/>
            <a:ext cx="4055694" cy="391426"/>
          </a:xfrm>
        </p:spPr>
        <p:txBody>
          <a:bodyPr>
            <a:noAutofit/>
          </a:bodyPr>
          <a:lstStyle>
            <a:lvl1pPr>
              <a:defRPr sz="2000" b="1">
                <a:solidFill>
                  <a:schemeClr val="accent3"/>
                </a:solidFill>
              </a:defRPr>
            </a:lvl1pPr>
          </a:lstStyle>
          <a:p>
            <a:pPr lvl="0"/>
            <a:r>
              <a:rPr lang="en-US"/>
              <a:t>CLICK TO EDIT MASTER TEXT STYLES</a:t>
            </a:r>
          </a:p>
        </p:txBody>
      </p:sp>
      <p:sp>
        <p:nvSpPr>
          <p:cNvPr id="114" name="Text Placeholder 23">
            <a:extLst>
              <a:ext uri="{FF2B5EF4-FFF2-40B4-BE49-F238E27FC236}">
                <a16:creationId xmlns:a16="http://schemas.microsoft.com/office/drawing/2014/main" id="{EF98B396-F1F1-4762-88C1-0519F91D7BBE}"/>
              </a:ext>
            </a:extLst>
          </p:cNvPr>
          <p:cNvSpPr>
            <a:spLocks noGrp="1"/>
          </p:cNvSpPr>
          <p:nvPr>
            <p:ph type="body" sz="quarter" idx="20"/>
          </p:nvPr>
        </p:nvSpPr>
        <p:spPr>
          <a:xfrm>
            <a:off x="3698170" y="3196953"/>
            <a:ext cx="3484562" cy="391426"/>
          </a:xfrm>
        </p:spPr>
        <p:txBody>
          <a:bodyPr/>
          <a:lstStyle>
            <a:lvl2pPr marL="457200" indent="0">
              <a:buNone/>
              <a:defRPr/>
            </a:lvl2pPr>
          </a:lstStyle>
          <a:p>
            <a:pPr lvl="0"/>
            <a:r>
              <a:rPr lang="en-US"/>
              <a:t>Click to edit Master text styles</a:t>
            </a:r>
          </a:p>
        </p:txBody>
      </p:sp>
      <p:sp>
        <p:nvSpPr>
          <p:cNvPr id="115" name="Text Placeholder 23">
            <a:extLst>
              <a:ext uri="{FF2B5EF4-FFF2-40B4-BE49-F238E27FC236}">
                <a16:creationId xmlns:a16="http://schemas.microsoft.com/office/drawing/2014/main" id="{9482FECF-BC09-4698-AF4F-9711807CD281}"/>
              </a:ext>
            </a:extLst>
          </p:cNvPr>
          <p:cNvSpPr>
            <a:spLocks noGrp="1"/>
          </p:cNvSpPr>
          <p:nvPr>
            <p:ph type="body" sz="quarter" idx="21"/>
          </p:nvPr>
        </p:nvSpPr>
        <p:spPr>
          <a:xfrm>
            <a:off x="3698170" y="3662473"/>
            <a:ext cx="3484562" cy="391426"/>
          </a:xfrm>
        </p:spPr>
        <p:txBody>
          <a:bodyPr/>
          <a:lstStyle>
            <a:lvl2pPr marL="457200" indent="0">
              <a:buNone/>
              <a:defRPr/>
            </a:lvl2pPr>
          </a:lstStyle>
          <a:p>
            <a:pPr lvl="0"/>
            <a:r>
              <a:rPr lang="en-US"/>
              <a:t>Click to edit Master text styles</a:t>
            </a:r>
          </a:p>
        </p:txBody>
      </p:sp>
      <p:sp>
        <p:nvSpPr>
          <p:cNvPr id="116" name="Text Placeholder 7">
            <a:extLst>
              <a:ext uri="{FF2B5EF4-FFF2-40B4-BE49-F238E27FC236}">
                <a16:creationId xmlns:a16="http://schemas.microsoft.com/office/drawing/2014/main" id="{5CB6F6A1-A51F-4910-AF03-35BBAF501BEA}"/>
              </a:ext>
            </a:extLst>
          </p:cNvPr>
          <p:cNvSpPr>
            <a:spLocks noGrp="1"/>
          </p:cNvSpPr>
          <p:nvPr>
            <p:ph type="body" sz="quarter" idx="22" hasCustomPrompt="1"/>
          </p:nvPr>
        </p:nvSpPr>
        <p:spPr>
          <a:xfrm>
            <a:off x="7979842" y="2615273"/>
            <a:ext cx="4055694" cy="391426"/>
          </a:xfrm>
        </p:spPr>
        <p:txBody>
          <a:bodyPr>
            <a:noAutofit/>
          </a:bodyPr>
          <a:lstStyle>
            <a:lvl1pPr>
              <a:defRPr sz="2000" b="1">
                <a:solidFill>
                  <a:schemeClr val="accent4"/>
                </a:solidFill>
              </a:defRPr>
            </a:lvl1pPr>
          </a:lstStyle>
          <a:p>
            <a:pPr lvl="0"/>
            <a:r>
              <a:rPr lang="en-US"/>
              <a:t>CLICK TO EDIT MASTER TEXT STYLES</a:t>
            </a:r>
          </a:p>
        </p:txBody>
      </p:sp>
      <p:sp>
        <p:nvSpPr>
          <p:cNvPr id="117" name="Text Placeholder 23">
            <a:extLst>
              <a:ext uri="{FF2B5EF4-FFF2-40B4-BE49-F238E27FC236}">
                <a16:creationId xmlns:a16="http://schemas.microsoft.com/office/drawing/2014/main" id="{815F0015-4B3C-4EA1-920A-8FB97960B8DE}"/>
              </a:ext>
            </a:extLst>
          </p:cNvPr>
          <p:cNvSpPr>
            <a:spLocks noGrp="1"/>
          </p:cNvSpPr>
          <p:nvPr>
            <p:ph type="body" sz="quarter" idx="23"/>
          </p:nvPr>
        </p:nvSpPr>
        <p:spPr>
          <a:xfrm>
            <a:off x="8265408" y="3196953"/>
            <a:ext cx="3484562" cy="391426"/>
          </a:xfrm>
        </p:spPr>
        <p:txBody>
          <a:bodyPr/>
          <a:lstStyle>
            <a:lvl2pPr marL="457200" indent="0">
              <a:buNone/>
              <a:defRPr/>
            </a:lvl2pPr>
          </a:lstStyle>
          <a:p>
            <a:pPr lvl="0"/>
            <a:r>
              <a:rPr lang="en-US"/>
              <a:t>Click to edit Master text styles</a:t>
            </a:r>
          </a:p>
        </p:txBody>
      </p:sp>
      <p:sp>
        <p:nvSpPr>
          <p:cNvPr id="118" name="Text Placeholder 23">
            <a:extLst>
              <a:ext uri="{FF2B5EF4-FFF2-40B4-BE49-F238E27FC236}">
                <a16:creationId xmlns:a16="http://schemas.microsoft.com/office/drawing/2014/main" id="{70E8CBE8-CFA9-4408-B230-D2241D472134}"/>
              </a:ext>
            </a:extLst>
          </p:cNvPr>
          <p:cNvSpPr>
            <a:spLocks noGrp="1"/>
          </p:cNvSpPr>
          <p:nvPr>
            <p:ph type="body" sz="quarter" idx="24"/>
          </p:nvPr>
        </p:nvSpPr>
        <p:spPr>
          <a:xfrm>
            <a:off x="8265408" y="3662473"/>
            <a:ext cx="3484562" cy="391426"/>
          </a:xfrm>
        </p:spPr>
        <p:txBody>
          <a:bodyPr/>
          <a:lstStyle>
            <a:lvl2pPr marL="457200" indent="0">
              <a:buNone/>
              <a:defRPr/>
            </a:lvl2pPr>
          </a:lstStyle>
          <a:p>
            <a:pPr lvl="0"/>
            <a:r>
              <a:rPr lang="en-US"/>
              <a:t>Click to edit Master text styles</a:t>
            </a:r>
          </a:p>
        </p:txBody>
      </p:sp>
      <p:sp>
        <p:nvSpPr>
          <p:cNvPr id="119" name="Text Placeholder 7">
            <a:extLst>
              <a:ext uri="{FF2B5EF4-FFF2-40B4-BE49-F238E27FC236}">
                <a16:creationId xmlns:a16="http://schemas.microsoft.com/office/drawing/2014/main" id="{CD7F2C0B-4AA9-4A39-9C74-ECBFD60A2C87}"/>
              </a:ext>
            </a:extLst>
          </p:cNvPr>
          <p:cNvSpPr>
            <a:spLocks noGrp="1"/>
          </p:cNvSpPr>
          <p:nvPr>
            <p:ph type="body" sz="quarter" idx="25" hasCustomPrompt="1"/>
          </p:nvPr>
        </p:nvSpPr>
        <p:spPr>
          <a:xfrm>
            <a:off x="3412604" y="5092178"/>
            <a:ext cx="4055694" cy="391426"/>
          </a:xfrm>
        </p:spPr>
        <p:txBody>
          <a:bodyPr>
            <a:noAutofit/>
          </a:bodyPr>
          <a:lstStyle>
            <a:lvl1pPr>
              <a:defRPr sz="2000" b="1">
                <a:solidFill>
                  <a:schemeClr val="accent6"/>
                </a:solidFill>
              </a:defRPr>
            </a:lvl1pPr>
          </a:lstStyle>
          <a:p>
            <a:pPr lvl="0"/>
            <a:r>
              <a:rPr lang="en-US"/>
              <a:t>CLICK TO EDIT MASTER TEXT STYLES</a:t>
            </a:r>
          </a:p>
        </p:txBody>
      </p:sp>
      <p:sp>
        <p:nvSpPr>
          <p:cNvPr id="120" name="Text Placeholder 23">
            <a:extLst>
              <a:ext uri="{FF2B5EF4-FFF2-40B4-BE49-F238E27FC236}">
                <a16:creationId xmlns:a16="http://schemas.microsoft.com/office/drawing/2014/main" id="{1816F4F7-F0FD-4CB3-99D4-A20E995BA930}"/>
              </a:ext>
            </a:extLst>
          </p:cNvPr>
          <p:cNvSpPr>
            <a:spLocks noGrp="1"/>
          </p:cNvSpPr>
          <p:nvPr>
            <p:ph type="body" sz="quarter" idx="26"/>
          </p:nvPr>
        </p:nvSpPr>
        <p:spPr>
          <a:xfrm>
            <a:off x="3698170" y="5673858"/>
            <a:ext cx="3484562" cy="391426"/>
          </a:xfrm>
        </p:spPr>
        <p:txBody>
          <a:bodyPr/>
          <a:lstStyle>
            <a:lvl2pPr marL="457200" indent="0">
              <a:buNone/>
              <a:defRPr/>
            </a:lvl2pPr>
          </a:lstStyle>
          <a:p>
            <a:pPr lvl="0"/>
            <a:r>
              <a:rPr lang="en-US"/>
              <a:t>Click to edit Master text styles</a:t>
            </a:r>
          </a:p>
        </p:txBody>
      </p:sp>
      <p:sp>
        <p:nvSpPr>
          <p:cNvPr id="121" name="Text Placeholder 23">
            <a:extLst>
              <a:ext uri="{FF2B5EF4-FFF2-40B4-BE49-F238E27FC236}">
                <a16:creationId xmlns:a16="http://schemas.microsoft.com/office/drawing/2014/main" id="{322BE87D-4987-4990-9ED9-2BC9F6A27EF2}"/>
              </a:ext>
            </a:extLst>
          </p:cNvPr>
          <p:cNvSpPr>
            <a:spLocks noGrp="1"/>
          </p:cNvSpPr>
          <p:nvPr>
            <p:ph type="body" sz="quarter" idx="27"/>
          </p:nvPr>
        </p:nvSpPr>
        <p:spPr>
          <a:xfrm>
            <a:off x="3698170" y="6139378"/>
            <a:ext cx="3484562" cy="391426"/>
          </a:xfrm>
        </p:spPr>
        <p:txBody>
          <a:bodyPr/>
          <a:lstStyle>
            <a:lvl2pPr marL="457200" indent="0">
              <a:buNone/>
              <a:defRPr/>
            </a:lvl2pPr>
          </a:lstStyle>
          <a:p>
            <a:pPr lvl="0"/>
            <a:r>
              <a:rPr lang="en-US"/>
              <a:t>Click to edit Master text styles</a:t>
            </a:r>
          </a:p>
        </p:txBody>
      </p:sp>
      <p:sp>
        <p:nvSpPr>
          <p:cNvPr id="122" name="Text Placeholder 7">
            <a:extLst>
              <a:ext uri="{FF2B5EF4-FFF2-40B4-BE49-F238E27FC236}">
                <a16:creationId xmlns:a16="http://schemas.microsoft.com/office/drawing/2014/main" id="{76C4A8F1-CF30-4A81-A517-64F5C1615201}"/>
              </a:ext>
            </a:extLst>
          </p:cNvPr>
          <p:cNvSpPr>
            <a:spLocks noGrp="1"/>
          </p:cNvSpPr>
          <p:nvPr>
            <p:ph type="body" sz="quarter" idx="28" hasCustomPrompt="1"/>
          </p:nvPr>
        </p:nvSpPr>
        <p:spPr>
          <a:xfrm>
            <a:off x="7979842" y="5092178"/>
            <a:ext cx="4055694" cy="391426"/>
          </a:xfrm>
        </p:spPr>
        <p:txBody>
          <a:bodyPr>
            <a:noAutofit/>
          </a:bodyPr>
          <a:lstStyle>
            <a:lvl1pPr>
              <a:defRPr sz="2000" b="1">
                <a:solidFill>
                  <a:schemeClr val="tx2">
                    <a:lumMod val="75000"/>
                  </a:schemeClr>
                </a:solidFill>
              </a:defRPr>
            </a:lvl1pPr>
          </a:lstStyle>
          <a:p>
            <a:pPr lvl="0"/>
            <a:r>
              <a:rPr lang="en-US"/>
              <a:t>CLICK TO EDIT MASTER TEXT STYLES</a:t>
            </a:r>
          </a:p>
        </p:txBody>
      </p:sp>
      <p:sp>
        <p:nvSpPr>
          <p:cNvPr id="123" name="Text Placeholder 23">
            <a:extLst>
              <a:ext uri="{FF2B5EF4-FFF2-40B4-BE49-F238E27FC236}">
                <a16:creationId xmlns:a16="http://schemas.microsoft.com/office/drawing/2014/main" id="{7A7E06F5-DDC9-4176-8C6C-1E26DFA3DAEA}"/>
              </a:ext>
            </a:extLst>
          </p:cNvPr>
          <p:cNvSpPr>
            <a:spLocks noGrp="1"/>
          </p:cNvSpPr>
          <p:nvPr>
            <p:ph type="body" sz="quarter" idx="29"/>
          </p:nvPr>
        </p:nvSpPr>
        <p:spPr>
          <a:xfrm>
            <a:off x="8265408" y="5673858"/>
            <a:ext cx="3484562" cy="391426"/>
          </a:xfrm>
        </p:spPr>
        <p:txBody>
          <a:bodyPr/>
          <a:lstStyle>
            <a:lvl2pPr marL="457200" indent="0">
              <a:buNone/>
              <a:defRPr/>
            </a:lvl2pPr>
          </a:lstStyle>
          <a:p>
            <a:pPr lvl="0"/>
            <a:r>
              <a:rPr lang="en-US"/>
              <a:t>Click to edit Master text styles</a:t>
            </a:r>
          </a:p>
        </p:txBody>
      </p:sp>
      <p:sp>
        <p:nvSpPr>
          <p:cNvPr id="124" name="Text Placeholder 23">
            <a:extLst>
              <a:ext uri="{FF2B5EF4-FFF2-40B4-BE49-F238E27FC236}">
                <a16:creationId xmlns:a16="http://schemas.microsoft.com/office/drawing/2014/main" id="{E03B1BD1-5FF3-4AA6-920A-749C0A7652E8}"/>
              </a:ext>
            </a:extLst>
          </p:cNvPr>
          <p:cNvSpPr>
            <a:spLocks noGrp="1"/>
          </p:cNvSpPr>
          <p:nvPr>
            <p:ph type="body" sz="quarter" idx="30"/>
          </p:nvPr>
        </p:nvSpPr>
        <p:spPr>
          <a:xfrm>
            <a:off x="8265408" y="6139378"/>
            <a:ext cx="3484562" cy="391426"/>
          </a:xfrm>
        </p:spPr>
        <p:txBody>
          <a:bodyPr/>
          <a:lstStyle>
            <a:lvl2pPr marL="457200" indent="0">
              <a:buNone/>
              <a:defRPr/>
            </a:lvl2pPr>
          </a:lstStyle>
          <a:p>
            <a:pPr lvl="0"/>
            <a:r>
              <a:rPr lang="en-US"/>
              <a:t>Click to edit Master text styles</a:t>
            </a:r>
          </a:p>
        </p:txBody>
      </p:sp>
      <p:sp>
        <p:nvSpPr>
          <p:cNvPr id="26" name="Slide Number Placeholder 3">
            <a:extLst>
              <a:ext uri="{FF2B5EF4-FFF2-40B4-BE49-F238E27FC236}">
                <a16:creationId xmlns:a16="http://schemas.microsoft.com/office/drawing/2014/main" id="{F6606AB8-D16E-5547-9D93-A2E07753C6BD}"/>
              </a:ext>
            </a:extLst>
          </p:cNvPr>
          <p:cNvSpPr>
            <a:spLocks noGrp="1"/>
          </p:cNvSpPr>
          <p:nvPr>
            <p:ph type="sldNum" sz="quarter" idx="4"/>
          </p:nvPr>
        </p:nvSpPr>
        <p:spPr>
          <a:xfrm>
            <a:off x="11673426" y="6496259"/>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Tree>
    <p:extLst>
      <p:ext uri="{BB962C8B-B14F-4D97-AF65-F5344CB8AC3E}">
        <p14:creationId xmlns:p14="http://schemas.microsoft.com/office/powerpoint/2010/main" val="4070571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C9D1589-E86C-F24C-A3CC-E57DB35B058E}"/>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0" y="0"/>
            <a:ext cx="12194695" cy="6858000"/>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0" y="0"/>
            <a:ext cx="12192000" cy="6858000"/>
          </a:xfrm>
          <a:prstGeom prst="rect">
            <a:avLst/>
          </a:prstGeom>
          <a:gradFill flip="none" rotWithShape="1">
            <a:gsLst>
              <a:gs pos="0">
                <a:schemeClr val="accent1">
                  <a:shade val="30000"/>
                  <a:satMod val="115000"/>
                  <a:alpha val="70000"/>
                </a:schemeClr>
              </a:gs>
              <a:gs pos="50000">
                <a:schemeClr val="accent2">
                  <a:alpha val="70000"/>
                </a:schemeClr>
              </a:gs>
              <a:gs pos="100000">
                <a:schemeClr val="accent3">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1225F484-5232-430E-AB85-388A8006DB46}"/>
              </a:ext>
            </a:extLst>
          </p:cNvPr>
          <p:cNvCxnSpPr>
            <a:cxnSpLocks/>
          </p:cNvCxnSpPr>
          <p:nvPr userDrawn="1"/>
        </p:nvCxnSpPr>
        <p:spPr>
          <a:xfrm>
            <a:off x="6902605" y="2973705"/>
            <a:ext cx="4604585" cy="0"/>
          </a:xfrm>
          <a:prstGeom prst="line">
            <a:avLst/>
          </a:prstGeom>
          <a:ln w="1651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AD66157-74A2-4DA6-9B9F-487AF779985C}"/>
              </a:ext>
            </a:extLst>
          </p:cNvPr>
          <p:cNvCxnSpPr>
            <a:cxnSpLocks/>
          </p:cNvCxnSpPr>
          <p:nvPr userDrawn="1"/>
        </p:nvCxnSpPr>
        <p:spPr>
          <a:xfrm>
            <a:off x="6972037" y="4431846"/>
            <a:ext cx="4443047" cy="0"/>
          </a:xfrm>
          <a:prstGeom prst="line">
            <a:avLst/>
          </a:prstGeom>
          <a:ln w="1651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A418FB23-9DEA-4C80-A26C-F978C7E0F737}"/>
              </a:ext>
            </a:extLst>
          </p:cNvPr>
          <p:cNvGrpSpPr/>
          <p:nvPr userDrawn="1"/>
        </p:nvGrpSpPr>
        <p:grpSpPr>
          <a:xfrm>
            <a:off x="6823831" y="1206726"/>
            <a:ext cx="5323565" cy="4729617"/>
            <a:chOff x="6868435" y="1206726"/>
            <a:chExt cx="5323565" cy="4729617"/>
          </a:xfrm>
          <a:solidFill>
            <a:schemeClr val="bg1">
              <a:lumMod val="95000"/>
              <a:alpha val="24000"/>
            </a:schemeClr>
          </a:solidFill>
        </p:grpSpPr>
        <p:sp>
          <p:nvSpPr>
            <p:cNvPr id="10" name="Oval 9">
              <a:extLst>
                <a:ext uri="{FF2B5EF4-FFF2-40B4-BE49-F238E27FC236}">
                  <a16:creationId xmlns:a16="http://schemas.microsoft.com/office/drawing/2014/main" id="{867F7986-8042-4C19-89C9-89E176B8ADB9}"/>
                </a:ext>
              </a:extLst>
            </p:cNvPr>
            <p:cNvSpPr/>
            <p:nvPr userDrawn="1"/>
          </p:nvSpPr>
          <p:spPr>
            <a:xfrm>
              <a:off x="6868435" y="1206726"/>
              <a:ext cx="4729617" cy="4729617"/>
            </a:xfrm>
            <a:prstGeom prst="ellipse">
              <a:avLst/>
            </a:prstGeom>
            <a:grpFill/>
            <a:ln w="28575">
              <a:solidFill>
                <a:schemeClr val="bg1">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C5AD31E-6FB5-47D6-8B69-5392C76C201C}"/>
                </a:ext>
              </a:extLst>
            </p:cNvPr>
            <p:cNvSpPr/>
            <p:nvPr userDrawn="1"/>
          </p:nvSpPr>
          <p:spPr>
            <a:xfrm>
              <a:off x="10327147" y="1206726"/>
              <a:ext cx="1394960" cy="1394960"/>
            </a:xfrm>
            <a:prstGeom prst="ellipse">
              <a:avLst/>
            </a:prstGeom>
            <a:grpFill/>
            <a:ln w="28575">
              <a:solidFill>
                <a:schemeClr val="bg1">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F778235-23A0-47DC-9117-C1FFA45D69F5}"/>
                </a:ext>
              </a:extLst>
            </p:cNvPr>
            <p:cNvSpPr/>
            <p:nvPr userDrawn="1"/>
          </p:nvSpPr>
          <p:spPr>
            <a:xfrm>
              <a:off x="11771085" y="2409372"/>
              <a:ext cx="420915" cy="420915"/>
            </a:xfrm>
            <a:prstGeom prst="ellipse">
              <a:avLst/>
            </a:prstGeom>
            <a:grpFill/>
            <a:ln w="28575">
              <a:solidFill>
                <a:schemeClr val="bg1">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7CA61748-D83D-D547-BC3F-017E95A8E5AB}"/>
              </a:ext>
            </a:extLst>
          </p:cNvPr>
          <p:cNvSpPr txBox="1"/>
          <p:nvPr userDrawn="1"/>
        </p:nvSpPr>
        <p:spPr>
          <a:xfrm>
            <a:off x="6823831" y="2960259"/>
            <a:ext cx="4797109" cy="1323439"/>
          </a:xfrm>
          <a:prstGeom prst="rect">
            <a:avLst/>
          </a:prstGeom>
          <a:noFill/>
        </p:spPr>
        <p:txBody>
          <a:bodyPr wrap="square" rtlCol="0">
            <a:spAutoFit/>
          </a:bodyPr>
          <a:lstStyle/>
          <a:p>
            <a:r>
              <a:rPr lang="en-US" sz="8000">
                <a:solidFill>
                  <a:schemeClr val="bg1"/>
                </a:solidFill>
              </a:rPr>
              <a:t>Questions</a:t>
            </a:r>
          </a:p>
        </p:txBody>
      </p:sp>
    </p:spTree>
    <p:extLst>
      <p:ext uri="{BB962C8B-B14F-4D97-AF65-F5344CB8AC3E}">
        <p14:creationId xmlns:p14="http://schemas.microsoft.com/office/powerpoint/2010/main" val="26330554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0F6279-2EBB-4BD9-BC2A-79598A0533D0}"/>
              </a:ext>
            </a:extLst>
          </p:cNvPr>
          <p:cNvSpPr>
            <a:spLocks noGrp="1"/>
          </p:cNvSpPr>
          <p:nvPr>
            <p:ph type="subTitle" idx="1"/>
          </p:nvPr>
        </p:nvSpPr>
        <p:spPr>
          <a:xfrm>
            <a:off x="985733" y="1122362"/>
            <a:ext cx="3468915" cy="827881"/>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a:extLst>
              <a:ext uri="{FF2B5EF4-FFF2-40B4-BE49-F238E27FC236}">
                <a16:creationId xmlns:a16="http://schemas.microsoft.com/office/drawing/2014/main" id="{1A27AC42-123D-42B2-8405-C292B80C75E6}"/>
              </a:ext>
            </a:extLst>
          </p:cNvPr>
          <p:cNvSpPr>
            <a:spLocks noGrp="1"/>
          </p:cNvSpPr>
          <p:nvPr>
            <p:ph type="dt" sz="half" idx="10"/>
          </p:nvPr>
        </p:nvSpPr>
        <p:spPr>
          <a:xfrm rot="16200000">
            <a:off x="-568429" y="4655684"/>
            <a:ext cx="2743200" cy="365125"/>
          </a:xfrm>
          <a:prstGeom prst="rect">
            <a:avLst/>
          </a:prstGeom>
        </p:spPr>
        <p:txBody>
          <a:bodyPr/>
          <a:lstStyle>
            <a:lvl1pPr>
              <a:defRPr>
                <a:solidFill>
                  <a:schemeClr val="tx1">
                    <a:lumMod val="50000"/>
                    <a:lumOff val="50000"/>
                  </a:schemeClr>
                </a:solidFill>
              </a:defRPr>
            </a:lvl1pPr>
          </a:lstStyle>
          <a:p>
            <a:endParaRPr lang="en-US"/>
          </a:p>
        </p:txBody>
      </p:sp>
      <p:sp>
        <p:nvSpPr>
          <p:cNvPr id="6" name="Title 1">
            <a:extLst>
              <a:ext uri="{FF2B5EF4-FFF2-40B4-BE49-F238E27FC236}">
                <a16:creationId xmlns:a16="http://schemas.microsoft.com/office/drawing/2014/main" id="{BC3ACDA2-7F11-47A2-AEE1-6110024B8BF6}"/>
              </a:ext>
            </a:extLst>
          </p:cNvPr>
          <p:cNvSpPr txBox="1">
            <a:spLocks/>
          </p:cNvSpPr>
          <p:nvPr userDrawn="1"/>
        </p:nvSpPr>
        <p:spPr>
          <a:xfrm>
            <a:off x="2714172" y="4940481"/>
            <a:ext cx="7126514" cy="12468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en-US">
                <a:solidFill>
                  <a:schemeClr val="accent1"/>
                </a:solidFill>
              </a:rPr>
              <a:t>for listening</a:t>
            </a:r>
            <a:r>
              <a:rPr lang="en-US">
                <a:solidFill>
                  <a:schemeClr val="tx1"/>
                </a:solidFill>
              </a:rPr>
              <a:t>.</a:t>
            </a:r>
          </a:p>
        </p:txBody>
      </p:sp>
      <p:pic>
        <p:nvPicPr>
          <p:cNvPr id="7" name="Picture 6">
            <a:extLst>
              <a:ext uri="{FF2B5EF4-FFF2-40B4-BE49-F238E27FC236}">
                <a16:creationId xmlns:a16="http://schemas.microsoft.com/office/drawing/2014/main" id="{860FA4E6-988E-E94D-804E-9FFD6D6C45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392" y="6363735"/>
            <a:ext cx="12204392" cy="387935"/>
          </a:xfrm>
          <a:prstGeom prst="rect">
            <a:avLst/>
          </a:prstGeom>
        </p:spPr>
      </p:pic>
      <p:sp>
        <p:nvSpPr>
          <p:cNvPr id="10" name="Title 1">
            <a:extLst>
              <a:ext uri="{FF2B5EF4-FFF2-40B4-BE49-F238E27FC236}">
                <a16:creationId xmlns:a16="http://schemas.microsoft.com/office/drawing/2014/main" id="{94C1A96F-1CC1-C641-97C1-155FACE36C4C}"/>
              </a:ext>
            </a:extLst>
          </p:cNvPr>
          <p:cNvSpPr txBox="1">
            <a:spLocks/>
          </p:cNvSpPr>
          <p:nvPr userDrawn="1"/>
        </p:nvSpPr>
        <p:spPr>
          <a:xfrm>
            <a:off x="2714172" y="4204436"/>
            <a:ext cx="7126514" cy="12468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en-US">
                <a:solidFill>
                  <a:schemeClr val="tx1"/>
                </a:solidFill>
              </a:rPr>
              <a:t>Thanks</a:t>
            </a:r>
          </a:p>
        </p:txBody>
      </p:sp>
      <p:pic>
        <p:nvPicPr>
          <p:cNvPr id="9" name="Picture 8" descr="Icon&#10;&#10;Description automatically generated with medium confidence">
            <a:extLst>
              <a:ext uri="{FF2B5EF4-FFF2-40B4-BE49-F238E27FC236}">
                <a16:creationId xmlns:a16="http://schemas.microsoft.com/office/drawing/2014/main" id="{D8793D1B-06B5-E14D-B978-BC8B0FB9A7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84028" y="2788926"/>
            <a:ext cx="3282704" cy="547117"/>
          </a:xfrm>
          <a:prstGeom prst="rect">
            <a:avLst/>
          </a:prstGeom>
        </p:spPr>
      </p:pic>
    </p:spTree>
    <p:extLst>
      <p:ext uri="{BB962C8B-B14F-4D97-AF65-F5344CB8AC3E}">
        <p14:creationId xmlns:p14="http://schemas.microsoft.com/office/powerpoint/2010/main" val="3992511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versource At-A-Glac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0FA4E6-988E-E94D-804E-9FFD6D6C45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392" y="6363735"/>
            <a:ext cx="12204392" cy="387935"/>
          </a:xfrm>
          <a:prstGeom prst="rect">
            <a:avLst/>
          </a:prstGeom>
        </p:spPr>
      </p:pic>
      <p:sp>
        <p:nvSpPr>
          <p:cNvPr id="8" name="Slide Number Placeholder 3">
            <a:extLst>
              <a:ext uri="{FF2B5EF4-FFF2-40B4-BE49-F238E27FC236}">
                <a16:creationId xmlns:a16="http://schemas.microsoft.com/office/drawing/2014/main" id="{ABB9B113-17EC-8E46-8F02-E70C49EBE78A}"/>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grpSp>
        <p:nvGrpSpPr>
          <p:cNvPr id="11" name="Group 10">
            <a:extLst>
              <a:ext uri="{FF2B5EF4-FFF2-40B4-BE49-F238E27FC236}">
                <a16:creationId xmlns:a16="http://schemas.microsoft.com/office/drawing/2014/main" id="{E13959E5-3E0D-CA4C-94BF-BDF2243DE1A4}"/>
              </a:ext>
            </a:extLst>
          </p:cNvPr>
          <p:cNvGrpSpPr/>
          <p:nvPr userDrawn="1"/>
        </p:nvGrpSpPr>
        <p:grpSpPr>
          <a:xfrm rot="10800000">
            <a:off x="9445075" y="5421"/>
            <a:ext cx="2711383" cy="4036622"/>
            <a:chOff x="699676" y="2821377"/>
            <a:chExt cx="2711383" cy="4036622"/>
          </a:xfrm>
        </p:grpSpPr>
        <p:sp>
          <p:nvSpPr>
            <p:cNvPr id="12" name="Rectangle 11">
              <a:extLst>
                <a:ext uri="{FF2B5EF4-FFF2-40B4-BE49-F238E27FC236}">
                  <a16:creationId xmlns:a16="http://schemas.microsoft.com/office/drawing/2014/main" id="{0F48C295-7C50-1744-A545-94860276BA0C}"/>
                </a:ext>
              </a:extLst>
            </p:cNvPr>
            <p:cNvSpPr/>
            <p:nvPr/>
          </p:nvSpPr>
          <p:spPr>
            <a:xfrm>
              <a:off x="701284" y="3987466"/>
              <a:ext cx="2709775" cy="28705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529210B-B6CA-074F-9452-6ADD31DAFD5D}"/>
                </a:ext>
              </a:extLst>
            </p:cNvPr>
            <p:cNvSpPr/>
            <p:nvPr/>
          </p:nvSpPr>
          <p:spPr>
            <a:xfrm>
              <a:off x="699676" y="2821377"/>
              <a:ext cx="2706624" cy="2706624"/>
            </a:xfrm>
            <a:prstGeom prst="ellipse">
              <a:avLst/>
            </a:pr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FC5FB3A-9322-2747-9E71-5DBB85497AAC}"/>
              </a:ext>
            </a:extLst>
          </p:cNvPr>
          <p:cNvGrpSpPr/>
          <p:nvPr userDrawn="1"/>
        </p:nvGrpSpPr>
        <p:grpSpPr>
          <a:xfrm>
            <a:off x="6551302" y="2744637"/>
            <a:ext cx="2711383" cy="4036622"/>
            <a:chOff x="699676" y="2821377"/>
            <a:chExt cx="2711383" cy="4036622"/>
          </a:xfrm>
        </p:grpSpPr>
        <p:sp>
          <p:nvSpPr>
            <p:cNvPr id="15" name="Rectangle 14">
              <a:extLst>
                <a:ext uri="{FF2B5EF4-FFF2-40B4-BE49-F238E27FC236}">
                  <a16:creationId xmlns:a16="http://schemas.microsoft.com/office/drawing/2014/main" id="{D12EEE3F-7F5E-9644-A551-58FAF9244123}"/>
                </a:ext>
              </a:extLst>
            </p:cNvPr>
            <p:cNvSpPr/>
            <p:nvPr/>
          </p:nvSpPr>
          <p:spPr>
            <a:xfrm>
              <a:off x="701284" y="3987466"/>
              <a:ext cx="2709775" cy="28705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5F7BFD9-0119-8143-ACFD-8BF8CED779A0}"/>
                </a:ext>
              </a:extLst>
            </p:cNvPr>
            <p:cNvSpPr/>
            <p:nvPr/>
          </p:nvSpPr>
          <p:spPr>
            <a:xfrm>
              <a:off x="699676" y="2821377"/>
              <a:ext cx="2706624" cy="2706624"/>
            </a:xfrm>
            <a:prstGeom prst="ellipse">
              <a:avLst/>
            </a:pr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FBBE243B-DBC4-AB40-BF10-6C1DE0190294}"/>
              </a:ext>
            </a:extLst>
          </p:cNvPr>
          <p:cNvGrpSpPr/>
          <p:nvPr userDrawn="1"/>
        </p:nvGrpSpPr>
        <p:grpSpPr>
          <a:xfrm rot="10800000">
            <a:off x="3633023" y="0"/>
            <a:ext cx="2711383" cy="4036622"/>
            <a:chOff x="699676" y="2821377"/>
            <a:chExt cx="2711383" cy="4036622"/>
          </a:xfrm>
        </p:grpSpPr>
        <p:sp>
          <p:nvSpPr>
            <p:cNvPr id="19" name="Rectangle 18">
              <a:extLst>
                <a:ext uri="{FF2B5EF4-FFF2-40B4-BE49-F238E27FC236}">
                  <a16:creationId xmlns:a16="http://schemas.microsoft.com/office/drawing/2014/main" id="{E5AA22C6-8EA5-4C43-8479-610A34D389E3}"/>
                </a:ext>
              </a:extLst>
            </p:cNvPr>
            <p:cNvSpPr/>
            <p:nvPr/>
          </p:nvSpPr>
          <p:spPr>
            <a:xfrm>
              <a:off x="701284" y="3987466"/>
              <a:ext cx="2709775" cy="28705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B821CA0-C2C1-9340-8F00-D398BAAD6DEF}"/>
                </a:ext>
              </a:extLst>
            </p:cNvPr>
            <p:cNvSpPr/>
            <p:nvPr/>
          </p:nvSpPr>
          <p:spPr>
            <a:xfrm>
              <a:off x="699676" y="2821377"/>
              <a:ext cx="2706624" cy="2706624"/>
            </a:xfrm>
            <a:prstGeom prst="ellipse">
              <a:avLst/>
            </a:pr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BB8EE0ED-6A1A-914A-A59E-2FBE005D2F9F}"/>
              </a:ext>
            </a:extLst>
          </p:cNvPr>
          <p:cNvGrpSpPr/>
          <p:nvPr userDrawn="1"/>
        </p:nvGrpSpPr>
        <p:grpSpPr>
          <a:xfrm>
            <a:off x="699676" y="2821377"/>
            <a:ext cx="2711383" cy="4036622"/>
            <a:chOff x="699676" y="2821377"/>
            <a:chExt cx="2711383" cy="4036622"/>
          </a:xfrm>
        </p:grpSpPr>
        <p:sp>
          <p:nvSpPr>
            <p:cNvPr id="22" name="Rectangle 21">
              <a:extLst>
                <a:ext uri="{FF2B5EF4-FFF2-40B4-BE49-F238E27FC236}">
                  <a16:creationId xmlns:a16="http://schemas.microsoft.com/office/drawing/2014/main" id="{42090836-B4BD-A749-B8BA-0025F13B8374}"/>
                </a:ext>
              </a:extLst>
            </p:cNvPr>
            <p:cNvSpPr/>
            <p:nvPr/>
          </p:nvSpPr>
          <p:spPr>
            <a:xfrm>
              <a:off x="701284" y="3987466"/>
              <a:ext cx="2709775" cy="28705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9C89E78-B638-714A-B37B-E43D134E4931}"/>
                </a:ext>
              </a:extLst>
            </p:cNvPr>
            <p:cNvSpPr/>
            <p:nvPr/>
          </p:nvSpPr>
          <p:spPr>
            <a:xfrm>
              <a:off x="699676" y="2821377"/>
              <a:ext cx="2706624" cy="2706624"/>
            </a:xfrm>
            <a:prstGeom prst="ellipse">
              <a:avLst/>
            </a:pr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25B6D3FD-3B13-4D40-9A78-3304A4BF8481}"/>
              </a:ext>
            </a:extLst>
          </p:cNvPr>
          <p:cNvGrpSpPr/>
          <p:nvPr userDrawn="1"/>
        </p:nvGrpSpPr>
        <p:grpSpPr>
          <a:xfrm rot="815664">
            <a:off x="1541194" y="1546196"/>
            <a:ext cx="1192769" cy="2216791"/>
            <a:chOff x="346766" y="-31264"/>
            <a:chExt cx="959987" cy="1784159"/>
          </a:xfrm>
        </p:grpSpPr>
        <p:pic>
          <p:nvPicPr>
            <p:cNvPr id="25" name="Picture 24">
              <a:extLst>
                <a:ext uri="{FF2B5EF4-FFF2-40B4-BE49-F238E27FC236}">
                  <a16:creationId xmlns:a16="http://schemas.microsoft.com/office/drawing/2014/main" id="{D331CE55-46CE-5A44-9D63-74649A974344}"/>
                </a:ext>
              </a:extLst>
            </p:cNvPr>
            <p:cNvPicPr>
              <a:picLocks noChangeAspect="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46766" y="1110991"/>
              <a:ext cx="742774" cy="641904"/>
            </a:xfrm>
            <a:prstGeom prst="rect">
              <a:avLst/>
            </a:prstGeom>
          </p:spPr>
        </p:pic>
        <p:pic>
          <p:nvPicPr>
            <p:cNvPr id="26" name="Picture 25">
              <a:extLst>
                <a:ext uri="{FF2B5EF4-FFF2-40B4-BE49-F238E27FC236}">
                  <a16:creationId xmlns:a16="http://schemas.microsoft.com/office/drawing/2014/main" id="{C977FE9B-2498-1B4F-B7EB-229E0A17340D}"/>
                </a:ext>
              </a:extLst>
            </p:cNvPr>
            <p:cNvPicPr>
              <a:picLocks noChangeAspect="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72067" y="-31264"/>
              <a:ext cx="467673" cy="949101"/>
            </a:xfrm>
            <a:prstGeom prst="rect">
              <a:avLst/>
            </a:prstGeom>
          </p:spPr>
        </p:pic>
        <p:pic>
          <p:nvPicPr>
            <p:cNvPr id="27" name="Picture 26">
              <a:extLst>
                <a:ext uri="{FF2B5EF4-FFF2-40B4-BE49-F238E27FC236}">
                  <a16:creationId xmlns:a16="http://schemas.microsoft.com/office/drawing/2014/main" id="{0C06B759-DE69-4C4A-B216-61F667FDFC3E}"/>
                </a:ext>
              </a:extLst>
            </p:cNvPr>
            <p:cNvPicPr>
              <a:picLocks noChangeAspect="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46766" y="705497"/>
              <a:ext cx="959987" cy="565598"/>
            </a:xfrm>
            <a:prstGeom prst="rect">
              <a:avLst/>
            </a:prstGeom>
          </p:spPr>
        </p:pic>
      </p:grpSp>
      <p:sp>
        <p:nvSpPr>
          <p:cNvPr id="28" name="TextBox 27">
            <a:extLst>
              <a:ext uri="{FF2B5EF4-FFF2-40B4-BE49-F238E27FC236}">
                <a16:creationId xmlns:a16="http://schemas.microsoft.com/office/drawing/2014/main" id="{399553C1-E8E9-3A4F-BC55-3A1F1AD28DDF}"/>
              </a:ext>
            </a:extLst>
          </p:cNvPr>
          <p:cNvSpPr txBox="1"/>
          <p:nvPr userDrawn="1"/>
        </p:nvSpPr>
        <p:spPr>
          <a:xfrm>
            <a:off x="899449" y="3779960"/>
            <a:ext cx="2313445" cy="400110"/>
          </a:xfrm>
          <a:prstGeom prst="rect">
            <a:avLst/>
          </a:prstGeom>
          <a:noFill/>
        </p:spPr>
        <p:txBody>
          <a:bodyPr wrap="square" rtlCol="0">
            <a:spAutoFit/>
          </a:bodyPr>
          <a:lstStyle/>
          <a:p>
            <a:pPr algn="ctr"/>
            <a:r>
              <a:rPr lang="en-US" sz="2000" b="1">
                <a:solidFill>
                  <a:schemeClr val="tx1">
                    <a:lumMod val="50000"/>
                    <a:lumOff val="50000"/>
                  </a:schemeClr>
                </a:solidFill>
              </a:rPr>
              <a:t>3 STATES</a:t>
            </a:r>
          </a:p>
        </p:txBody>
      </p:sp>
      <p:sp>
        <p:nvSpPr>
          <p:cNvPr id="29" name="Text Placeholder 1">
            <a:extLst>
              <a:ext uri="{FF2B5EF4-FFF2-40B4-BE49-F238E27FC236}">
                <a16:creationId xmlns:a16="http://schemas.microsoft.com/office/drawing/2014/main" id="{E56BD235-356D-404A-8376-2F9D093E34A0}"/>
              </a:ext>
            </a:extLst>
          </p:cNvPr>
          <p:cNvSpPr txBox="1">
            <a:spLocks/>
          </p:cNvSpPr>
          <p:nvPr userDrawn="1"/>
        </p:nvSpPr>
        <p:spPr>
          <a:xfrm>
            <a:off x="850464" y="4365561"/>
            <a:ext cx="2411413" cy="17581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lumMod val="50000"/>
                    <a:lumOff val="50000"/>
                  </a:schemeClr>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Largest energy company in              New England</a:t>
            </a:r>
          </a:p>
        </p:txBody>
      </p:sp>
      <p:sp>
        <p:nvSpPr>
          <p:cNvPr id="30" name="TextBox 29">
            <a:extLst>
              <a:ext uri="{FF2B5EF4-FFF2-40B4-BE49-F238E27FC236}">
                <a16:creationId xmlns:a16="http://schemas.microsoft.com/office/drawing/2014/main" id="{C0C0ACDA-4FBB-5949-98CC-DE52672EEB3D}"/>
              </a:ext>
            </a:extLst>
          </p:cNvPr>
          <p:cNvSpPr txBox="1"/>
          <p:nvPr userDrawn="1"/>
        </p:nvSpPr>
        <p:spPr>
          <a:xfrm>
            <a:off x="858174" y="358131"/>
            <a:ext cx="2709775" cy="1123384"/>
          </a:xfrm>
          <a:prstGeom prst="rect">
            <a:avLst/>
          </a:prstGeom>
          <a:noFill/>
        </p:spPr>
        <p:txBody>
          <a:bodyPr wrap="square" rtlCol="0">
            <a:spAutoFit/>
          </a:bodyPr>
          <a:lstStyle/>
          <a:p>
            <a:r>
              <a:rPr lang="en-US" sz="3200">
                <a:solidFill>
                  <a:schemeClr val="bg1">
                    <a:lumMod val="50000"/>
                  </a:schemeClr>
                </a:solidFill>
              </a:rPr>
              <a:t>Eversource</a:t>
            </a:r>
          </a:p>
          <a:p>
            <a:r>
              <a:rPr lang="en-US" sz="3500" b="1">
                <a:solidFill>
                  <a:srgbClr val="00B140"/>
                </a:solidFill>
              </a:rPr>
              <a:t>at a </a:t>
            </a:r>
            <a:r>
              <a:rPr lang="en-US" sz="3500" b="1">
                <a:solidFill>
                  <a:schemeClr val="accent1"/>
                </a:solidFill>
              </a:rPr>
              <a:t>Glance</a:t>
            </a:r>
          </a:p>
        </p:txBody>
      </p:sp>
      <p:pic>
        <p:nvPicPr>
          <p:cNvPr id="31" name="Graphic 30" descr="Group with solid fill">
            <a:extLst>
              <a:ext uri="{FF2B5EF4-FFF2-40B4-BE49-F238E27FC236}">
                <a16:creationId xmlns:a16="http://schemas.microsoft.com/office/drawing/2014/main" id="{264DB4C0-7E38-904A-B7CE-F0C2CFEBEBAB}"/>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147057" y="3174698"/>
            <a:ext cx="1672188" cy="1672188"/>
          </a:xfrm>
          <a:prstGeom prst="rect">
            <a:avLst/>
          </a:prstGeom>
        </p:spPr>
      </p:pic>
      <p:sp>
        <p:nvSpPr>
          <p:cNvPr id="32" name="TextBox 31">
            <a:extLst>
              <a:ext uri="{FF2B5EF4-FFF2-40B4-BE49-F238E27FC236}">
                <a16:creationId xmlns:a16="http://schemas.microsoft.com/office/drawing/2014/main" id="{744945D2-EF84-7D48-9D39-E2DBA9340778}"/>
              </a:ext>
            </a:extLst>
          </p:cNvPr>
          <p:cNvSpPr txBox="1"/>
          <p:nvPr userDrawn="1"/>
        </p:nvSpPr>
        <p:spPr>
          <a:xfrm>
            <a:off x="3628264" y="2720621"/>
            <a:ext cx="2709775" cy="400110"/>
          </a:xfrm>
          <a:prstGeom prst="rect">
            <a:avLst/>
          </a:prstGeom>
          <a:noFill/>
        </p:spPr>
        <p:txBody>
          <a:bodyPr wrap="square" rtlCol="0">
            <a:spAutoFit/>
          </a:bodyPr>
          <a:lstStyle/>
          <a:p>
            <a:pPr algn="ctr"/>
            <a:r>
              <a:rPr lang="en-US" sz="2000" b="1">
                <a:solidFill>
                  <a:schemeClr val="tx1">
                    <a:lumMod val="50000"/>
                    <a:lumOff val="50000"/>
                  </a:schemeClr>
                </a:solidFill>
              </a:rPr>
              <a:t>4M CUSTOMERS</a:t>
            </a:r>
          </a:p>
        </p:txBody>
      </p:sp>
      <p:sp>
        <p:nvSpPr>
          <p:cNvPr id="33" name="Text Placeholder 1">
            <a:extLst>
              <a:ext uri="{FF2B5EF4-FFF2-40B4-BE49-F238E27FC236}">
                <a16:creationId xmlns:a16="http://schemas.microsoft.com/office/drawing/2014/main" id="{0E46C58E-BEDB-F74A-87F8-090628E5AF32}"/>
              </a:ext>
            </a:extLst>
          </p:cNvPr>
          <p:cNvSpPr txBox="1">
            <a:spLocks/>
          </p:cNvSpPr>
          <p:nvPr userDrawn="1"/>
        </p:nvSpPr>
        <p:spPr>
          <a:xfrm>
            <a:off x="3777445" y="827110"/>
            <a:ext cx="2411413" cy="1758156"/>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lumMod val="50000"/>
                    <a:lumOff val="50000"/>
                  </a:schemeClr>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Servicing electric,</a:t>
            </a:r>
            <a:br>
              <a:rPr lang="en-US"/>
            </a:br>
            <a:r>
              <a:rPr lang="en-US"/>
              <a:t>natural gas, &amp;</a:t>
            </a:r>
            <a:br>
              <a:rPr lang="en-US"/>
            </a:br>
            <a:r>
              <a:rPr lang="en-US"/>
              <a:t>water</a:t>
            </a:r>
          </a:p>
        </p:txBody>
      </p:sp>
      <p:pic>
        <p:nvPicPr>
          <p:cNvPr id="34" name="Graphic 33" descr="Online meeting with solid fill">
            <a:extLst>
              <a:ext uri="{FF2B5EF4-FFF2-40B4-BE49-F238E27FC236}">
                <a16:creationId xmlns:a16="http://schemas.microsoft.com/office/drawing/2014/main" id="{DC3915F0-113E-FE4A-9317-DE2FD74E22A3}"/>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074037" y="1940852"/>
            <a:ext cx="1672188" cy="1672188"/>
          </a:xfrm>
          <a:prstGeom prst="rect">
            <a:avLst/>
          </a:prstGeom>
        </p:spPr>
      </p:pic>
      <p:sp>
        <p:nvSpPr>
          <p:cNvPr id="35" name="TextBox 34">
            <a:extLst>
              <a:ext uri="{FF2B5EF4-FFF2-40B4-BE49-F238E27FC236}">
                <a16:creationId xmlns:a16="http://schemas.microsoft.com/office/drawing/2014/main" id="{8C57E592-E18B-0348-8927-18A9067F0AAB}"/>
              </a:ext>
            </a:extLst>
          </p:cNvPr>
          <p:cNvSpPr txBox="1"/>
          <p:nvPr userDrawn="1"/>
        </p:nvSpPr>
        <p:spPr>
          <a:xfrm>
            <a:off x="6751796" y="3617296"/>
            <a:ext cx="2313445" cy="707886"/>
          </a:xfrm>
          <a:prstGeom prst="rect">
            <a:avLst/>
          </a:prstGeom>
          <a:noFill/>
        </p:spPr>
        <p:txBody>
          <a:bodyPr wrap="square" rtlCol="0">
            <a:spAutoFit/>
          </a:bodyPr>
          <a:lstStyle/>
          <a:p>
            <a:pPr algn="ctr"/>
            <a:r>
              <a:rPr lang="en-US" sz="2000" b="1" dirty="0">
                <a:solidFill>
                  <a:schemeClr val="tx1">
                    <a:lumMod val="50000"/>
                    <a:lumOff val="50000"/>
                  </a:schemeClr>
                </a:solidFill>
              </a:rPr>
              <a:t>9,200 EMPLOYEES</a:t>
            </a:r>
          </a:p>
        </p:txBody>
      </p:sp>
      <p:sp>
        <p:nvSpPr>
          <p:cNvPr id="36" name="Text Placeholder 1">
            <a:extLst>
              <a:ext uri="{FF2B5EF4-FFF2-40B4-BE49-F238E27FC236}">
                <a16:creationId xmlns:a16="http://schemas.microsoft.com/office/drawing/2014/main" id="{510AA87B-55AA-6E43-9A44-A5658B3DB92F}"/>
              </a:ext>
            </a:extLst>
          </p:cNvPr>
          <p:cNvSpPr txBox="1">
            <a:spLocks/>
          </p:cNvSpPr>
          <p:nvPr userDrawn="1"/>
        </p:nvSpPr>
        <p:spPr>
          <a:xfrm>
            <a:off x="6702811" y="4542581"/>
            <a:ext cx="2411413" cy="17581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lumMod val="50000"/>
                    <a:lumOff val="50000"/>
                  </a:schemeClr>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Across all three states</a:t>
            </a:r>
          </a:p>
        </p:txBody>
      </p:sp>
      <p:grpSp>
        <p:nvGrpSpPr>
          <p:cNvPr id="37" name="Group 36">
            <a:extLst>
              <a:ext uri="{FF2B5EF4-FFF2-40B4-BE49-F238E27FC236}">
                <a16:creationId xmlns:a16="http://schemas.microsoft.com/office/drawing/2014/main" id="{64EDDBC7-48A6-6543-8E43-E182FF9F03CE}"/>
              </a:ext>
            </a:extLst>
          </p:cNvPr>
          <p:cNvGrpSpPr/>
          <p:nvPr userDrawn="1"/>
        </p:nvGrpSpPr>
        <p:grpSpPr>
          <a:xfrm>
            <a:off x="9691809" y="3265571"/>
            <a:ext cx="2452926" cy="1633462"/>
            <a:chOff x="5083406" y="457200"/>
            <a:chExt cx="6690124" cy="4455114"/>
          </a:xfrm>
        </p:grpSpPr>
        <p:grpSp>
          <p:nvGrpSpPr>
            <p:cNvPr id="38" name="Group 37">
              <a:extLst>
                <a:ext uri="{FF2B5EF4-FFF2-40B4-BE49-F238E27FC236}">
                  <a16:creationId xmlns:a16="http://schemas.microsoft.com/office/drawing/2014/main" id="{3C0DF294-BA36-0045-B482-3B4892D0D21E}"/>
                </a:ext>
              </a:extLst>
            </p:cNvPr>
            <p:cNvGrpSpPr/>
            <p:nvPr/>
          </p:nvGrpSpPr>
          <p:grpSpPr>
            <a:xfrm>
              <a:off x="8178443" y="457200"/>
              <a:ext cx="3595087" cy="4455114"/>
              <a:chOff x="8178443" y="457200"/>
              <a:chExt cx="3595087" cy="4455114"/>
            </a:xfrm>
          </p:grpSpPr>
          <p:sp>
            <p:nvSpPr>
              <p:cNvPr id="40" name="Freeform 39">
                <a:extLst>
                  <a:ext uri="{FF2B5EF4-FFF2-40B4-BE49-F238E27FC236}">
                    <a16:creationId xmlns:a16="http://schemas.microsoft.com/office/drawing/2014/main" id="{599EF49F-6BF6-9748-A3A4-700E5B75B506}"/>
                  </a:ext>
                </a:extLst>
              </p:cNvPr>
              <p:cNvSpPr/>
              <p:nvPr/>
            </p:nvSpPr>
            <p:spPr>
              <a:xfrm>
                <a:off x="8864600" y="647700"/>
                <a:ext cx="2590800" cy="3924300"/>
              </a:xfrm>
              <a:custGeom>
                <a:avLst/>
                <a:gdLst>
                  <a:gd name="connsiteX0" fmla="*/ 12700 w 2590800"/>
                  <a:gd name="connsiteY0" fmla="*/ 3924300 h 3924300"/>
                  <a:gd name="connsiteX1" fmla="*/ 0 w 2590800"/>
                  <a:gd name="connsiteY1" fmla="*/ 0 h 3924300"/>
                  <a:gd name="connsiteX2" fmla="*/ 2578100 w 2590800"/>
                  <a:gd name="connsiteY2" fmla="*/ 0 h 3924300"/>
                  <a:gd name="connsiteX3" fmla="*/ 2590800 w 2590800"/>
                  <a:gd name="connsiteY3" fmla="*/ 3467100 h 3924300"/>
                  <a:gd name="connsiteX4" fmla="*/ 2146300 w 2590800"/>
                  <a:gd name="connsiteY4" fmla="*/ 3924300 h 3924300"/>
                  <a:gd name="connsiteX5" fmla="*/ 12700 w 2590800"/>
                  <a:gd name="connsiteY5" fmla="*/ 3924300 h 392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00" h="3924300">
                    <a:moveTo>
                      <a:pt x="12700" y="3924300"/>
                    </a:moveTo>
                    <a:cubicBezTo>
                      <a:pt x="8467" y="2616200"/>
                      <a:pt x="4233" y="1308100"/>
                      <a:pt x="0" y="0"/>
                    </a:cubicBezTo>
                    <a:lnTo>
                      <a:pt x="2578100" y="0"/>
                    </a:lnTo>
                    <a:cubicBezTo>
                      <a:pt x="2582333" y="1155700"/>
                      <a:pt x="2586567" y="2311400"/>
                      <a:pt x="2590800" y="3467100"/>
                    </a:cubicBezTo>
                    <a:lnTo>
                      <a:pt x="2146300" y="3924300"/>
                    </a:lnTo>
                    <a:lnTo>
                      <a:pt x="12700" y="3924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6" descr="Image result for newsweek's america's most responsible companies 2020 logo">
                <a:extLst>
                  <a:ext uri="{FF2B5EF4-FFF2-40B4-BE49-F238E27FC236}">
                    <a16:creationId xmlns:a16="http://schemas.microsoft.com/office/drawing/2014/main" id="{DF615430-F8E5-CB48-9E67-0E54E1BF1B44}"/>
                  </a:ext>
                </a:extLst>
              </p:cNvPr>
              <p:cNvPicPr>
                <a:picLocks noChangeAspect="1" noChangeArrowheads="1"/>
              </p:cNvPicPr>
              <p:nvPr/>
            </p:nvPicPr>
            <p:blipFill rotWithShape="1">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178443" y="457200"/>
                <a:ext cx="3595087" cy="4455114"/>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38">
              <a:extLst>
                <a:ext uri="{FF2B5EF4-FFF2-40B4-BE49-F238E27FC236}">
                  <a16:creationId xmlns:a16="http://schemas.microsoft.com/office/drawing/2014/main" id="{6E861EE6-B08B-D444-9035-9B86B5E30FE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83406" y="457200"/>
              <a:ext cx="3281947" cy="4145984"/>
            </a:xfrm>
            <a:prstGeom prst="rect">
              <a:avLst/>
            </a:prstGeom>
          </p:spPr>
        </p:pic>
      </p:grpSp>
      <p:sp>
        <p:nvSpPr>
          <p:cNvPr id="42" name="TextBox 41">
            <a:extLst>
              <a:ext uri="{FF2B5EF4-FFF2-40B4-BE49-F238E27FC236}">
                <a16:creationId xmlns:a16="http://schemas.microsoft.com/office/drawing/2014/main" id="{1D0B9A08-7098-7541-88EB-8A695C311237}"/>
              </a:ext>
            </a:extLst>
          </p:cNvPr>
          <p:cNvSpPr txBox="1"/>
          <p:nvPr userDrawn="1"/>
        </p:nvSpPr>
        <p:spPr>
          <a:xfrm>
            <a:off x="9502234" y="1795994"/>
            <a:ext cx="2709775" cy="1323439"/>
          </a:xfrm>
          <a:prstGeom prst="rect">
            <a:avLst/>
          </a:prstGeom>
          <a:noFill/>
        </p:spPr>
        <p:txBody>
          <a:bodyPr wrap="square" rtlCol="0">
            <a:spAutoFit/>
          </a:bodyPr>
          <a:lstStyle/>
          <a:p>
            <a:pPr algn="ctr"/>
            <a:r>
              <a:rPr lang="en-US" sz="2000" b="1">
                <a:solidFill>
                  <a:schemeClr val="tx1">
                    <a:lumMod val="50000"/>
                    <a:lumOff val="50000"/>
                  </a:schemeClr>
                </a:solidFill>
              </a:rPr>
              <a:t>#1 ENERGY EFFICIENCY PROVIDER IN THE NATION</a:t>
            </a:r>
          </a:p>
        </p:txBody>
      </p:sp>
      <p:sp>
        <p:nvSpPr>
          <p:cNvPr id="43" name="Text Placeholder 1">
            <a:extLst>
              <a:ext uri="{FF2B5EF4-FFF2-40B4-BE49-F238E27FC236}">
                <a16:creationId xmlns:a16="http://schemas.microsoft.com/office/drawing/2014/main" id="{5F437D35-CF65-4C4F-BF71-085957054777}"/>
              </a:ext>
            </a:extLst>
          </p:cNvPr>
          <p:cNvSpPr txBox="1">
            <a:spLocks/>
          </p:cNvSpPr>
          <p:nvPr userDrawn="1"/>
        </p:nvSpPr>
        <p:spPr>
          <a:xfrm>
            <a:off x="9651414" y="-464895"/>
            <a:ext cx="2411413" cy="1758156"/>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lumMod val="50000"/>
                    <a:lumOff val="50000"/>
                  </a:schemeClr>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$700m+ annual energy efficiency investment</a:t>
            </a:r>
          </a:p>
        </p:txBody>
      </p:sp>
      <p:pic>
        <p:nvPicPr>
          <p:cNvPr id="44" name="Picture 43">
            <a:extLst>
              <a:ext uri="{FF2B5EF4-FFF2-40B4-BE49-F238E27FC236}">
                <a16:creationId xmlns:a16="http://schemas.microsoft.com/office/drawing/2014/main" id="{36399246-C2FD-754A-B7CD-C36D93566F35}"/>
              </a:ext>
            </a:extLst>
          </p:cNvPr>
          <p:cNvPicPr>
            <a:picLocks noChangeAspect="1"/>
          </p:cNvPicPr>
          <p:nvPr userDrawn="1"/>
        </p:nvPicPr>
        <p:blipFill>
          <a:blip r:embed="rId12" cstate="email">
            <a:biLevel thresh="25000"/>
            <a:extLst>
              <a:ext uri="{28A0092B-C50C-407E-A947-70E740481C1C}">
                <a14:useLocalDpi xmlns:a14="http://schemas.microsoft.com/office/drawing/2010/main"/>
              </a:ext>
            </a:extLst>
          </a:blip>
          <a:stretch>
            <a:fillRect/>
          </a:stretch>
        </p:blipFill>
        <p:spPr>
          <a:xfrm>
            <a:off x="696524" y="6363735"/>
            <a:ext cx="2709775" cy="387935"/>
          </a:xfrm>
          <a:prstGeom prst="rect">
            <a:avLst/>
          </a:prstGeom>
        </p:spPr>
      </p:pic>
      <p:pic>
        <p:nvPicPr>
          <p:cNvPr id="45" name="Picture 44">
            <a:extLst>
              <a:ext uri="{FF2B5EF4-FFF2-40B4-BE49-F238E27FC236}">
                <a16:creationId xmlns:a16="http://schemas.microsoft.com/office/drawing/2014/main" id="{F0C21854-A85B-CE4E-B715-6448F66D133F}"/>
              </a:ext>
            </a:extLst>
          </p:cNvPr>
          <p:cNvPicPr>
            <a:picLocks noChangeAspect="1"/>
          </p:cNvPicPr>
          <p:nvPr userDrawn="1"/>
        </p:nvPicPr>
        <p:blipFill>
          <a:blip r:embed="rId12" cstate="email">
            <a:biLevel thresh="25000"/>
            <a:extLst>
              <a:ext uri="{28A0092B-C50C-407E-A947-70E740481C1C}">
                <a14:useLocalDpi xmlns:a14="http://schemas.microsoft.com/office/drawing/2010/main"/>
              </a:ext>
            </a:extLst>
          </a:blip>
          <a:stretch>
            <a:fillRect/>
          </a:stretch>
        </p:blipFill>
        <p:spPr>
          <a:xfrm>
            <a:off x="6558198" y="6367126"/>
            <a:ext cx="2709775" cy="387935"/>
          </a:xfrm>
          <a:prstGeom prst="rect">
            <a:avLst/>
          </a:prstGeom>
        </p:spPr>
      </p:pic>
      <p:pic>
        <p:nvPicPr>
          <p:cNvPr id="46" name="Picture 45">
            <a:extLst>
              <a:ext uri="{FF2B5EF4-FFF2-40B4-BE49-F238E27FC236}">
                <a16:creationId xmlns:a16="http://schemas.microsoft.com/office/drawing/2014/main" id="{F3C1969A-B59D-9642-AC5B-E67F975C6E56}"/>
              </a:ext>
            </a:extLst>
          </p:cNvPr>
          <p:cNvPicPr>
            <a:picLocks noChangeAspect="1"/>
          </p:cNvPicPr>
          <p:nvPr userDrawn="1"/>
        </p:nvPicPr>
        <p:blipFill>
          <a:blip r:embed="rId12" cstate="email">
            <a:biLevel thresh="25000"/>
            <a:extLst>
              <a:ext uri="{28A0092B-C50C-407E-A947-70E740481C1C}">
                <a14:useLocalDpi xmlns:a14="http://schemas.microsoft.com/office/drawing/2010/main"/>
              </a:ext>
            </a:extLst>
          </a:blip>
          <a:stretch>
            <a:fillRect/>
          </a:stretch>
        </p:blipFill>
        <p:spPr>
          <a:xfrm>
            <a:off x="3610278" y="76492"/>
            <a:ext cx="2709775" cy="387935"/>
          </a:xfrm>
          <a:prstGeom prst="rect">
            <a:avLst/>
          </a:prstGeom>
        </p:spPr>
      </p:pic>
      <p:pic>
        <p:nvPicPr>
          <p:cNvPr id="47" name="Picture 46">
            <a:extLst>
              <a:ext uri="{FF2B5EF4-FFF2-40B4-BE49-F238E27FC236}">
                <a16:creationId xmlns:a16="http://schemas.microsoft.com/office/drawing/2014/main" id="{91E5021E-F6FA-E944-9C9D-7D7AE92CEFF1}"/>
              </a:ext>
            </a:extLst>
          </p:cNvPr>
          <p:cNvPicPr>
            <a:picLocks noChangeAspect="1"/>
          </p:cNvPicPr>
          <p:nvPr userDrawn="1"/>
        </p:nvPicPr>
        <p:blipFill>
          <a:blip r:embed="rId12" cstate="email">
            <a:biLevel thresh="25000"/>
            <a:extLst>
              <a:ext uri="{28A0092B-C50C-407E-A947-70E740481C1C}">
                <a14:useLocalDpi xmlns:a14="http://schemas.microsoft.com/office/drawing/2010/main"/>
              </a:ext>
            </a:extLst>
          </a:blip>
          <a:stretch>
            <a:fillRect/>
          </a:stretch>
        </p:blipFill>
        <p:spPr>
          <a:xfrm>
            <a:off x="9407925" y="79883"/>
            <a:ext cx="2784075" cy="387935"/>
          </a:xfrm>
          <a:prstGeom prst="rect">
            <a:avLst/>
          </a:prstGeom>
        </p:spPr>
      </p:pic>
      <p:sp>
        <p:nvSpPr>
          <p:cNvPr id="49" name="Slide Number Placeholder 3">
            <a:extLst>
              <a:ext uri="{FF2B5EF4-FFF2-40B4-BE49-F238E27FC236}">
                <a16:creationId xmlns:a16="http://schemas.microsoft.com/office/drawing/2014/main" id="{7C2BA22A-D502-9141-ADC5-3BA6CC794932}"/>
              </a:ext>
            </a:extLst>
          </p:cNvPr>
          <p:cNvSpPr txBox="1">
            <a:spLocks/>
          </p:cNvSpPr>
          <p:nvPr userDrawn="1"/>
        </p:nvSpPr>
        <p:spPr>
          <a:xfrm>
            <a:off x="11705873" y="6002001"/>
            <a:ext cx="5061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4D7172-4A6F-4B62-A970-0BE0B9CB0B64}" type="slidenum">
              <a:rPr lang="en-US" smtClean="0"/>
              <a:pPr/>
              <a:t>‹#›</a:t>
            </a:fld>
            <a:endParaRPr lang="en-US"/>
          </a:p>
        </p:txBody>
      </p:sp>
    </p:spTree>
    <p:extLst>
      <p:ext uri="{BB962C8B-B14F-4D97-AF65-F5344CB8AC3E}">
        <p14:creationId xmlns:p14="http://schemas.microsoft.com/office/powerpoint/2010/main" val="4045256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bout Mass Save">
    <p:spTree>
      <p:nvGrpSpPr>
        <p:cNvPr id="1" name=""/>
        <p:cNvGrpSpPr/>
        <p:nvPr/>
      </p:nvGrpSpPr>
      <p:grpSpPr>
        <a:xfrm>
          <a:off x="0" y="0"/>
          <a:ext cx="0" cy="0"/>
          <a:chOff x="0" y="0"/>
          <a:chExt cx="0" cy="0"/>
        </a:xfrm>
      </p:grpSpPr>
      <p:sp>
        <p:nvSpPr>
          <p:cNvPr id="12" name="Flowchart: Card 11">
            <a:extLst>
              <a:ext uri="{FF2B5EF4-FFF2-40B4-BE49-F238E27FC236}">
                <a16:creationId xmlns:a16="http://schemas.microsoft.com/office/drawing/2014/main" id="{14861DE0-2606-400A-B42D-CF2E2D1E78F0}"/>
              </a:ext>
            </a:extLst>
          </p:cNvPr>
          <p:cNvSpPr/>
          <p:nvPr userDrawn="1"/>
        </p:nvSpPr>
        <p:spPr>
          <a:xfrm>
            <a:off x="6587286" y="335070"/>
            <a:ext cx="5309295" cy="6056143"/>
          </a:xfrm>
          <a:prstGeom prst="flowChartPunchedCard">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ard 13">
            <a:extLst>
              <a:ext uri="{FF2B5EF4-FFF2-40B4-BE49-F238E27FC236}">
                <a16:creationId xmlns:a16="http://schemas.microsoft.com/office/drawing/2014/main" id="{2015B76A-6DB4-42EF-905A-6BA167E8E8CC}"/>
              </a:ext>
            </a:extLst>
          </p:cNvPr>
          <p:cNvSpPr/>
          <p:nvPr userDrawn="1"/>
        </p:nvSpPr>
        <p:spPr>
          <a:xfrm>
            <a:off x="6587287" y="335070"/>
            <a:ext cx="5309295" cy="6056144"/>
          </a:xfrm>
          <a:prstGeom prst="flowChartPunchedCard">
            <a:avLst/>
          </a:prstGeom>
          <a:gradFill>
            <a:gsLst>
              <a:gs pos="0">
                <a:srgbClr val="81C723">
                  <a:alpha val="60000"/>
                </a:srgbClr>
              </a:gs>
              <a:gs pos="100000">
                <a:srgbClr val="81C723">
                  <a:alpha val="9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clipart&#10;&#10;Description automatically generated">
            <a:extLst>
              <a:ext uri="{FF2B5EF4-FFF2-40B4-BE49-F238E27FC236}">
                <a16:creationId xmlns:a16="http://schemas.microsoft.com/office/drawing/2014/main" id="{AF16D9E9-7E13-450E-BB76-2EB46057BC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7452" y="1861434"/>
            <a:ext cx="1617039" cy="816544"/>
          </a:xfrm>
          <a:prstGeom prst="rect">
            <a:avLst/>
          </a:prstGeom>
        </p:spPr>
      </p:pic>
      <p:sp>
        <p:nvSpPr>
          <p:cNvPr id="22" name="TextBox 21">
            <a:extLst>
              <a:ext uri="{FF2B5EF4-FFF2-40B4-BE49-F238E27FC236}">
                <a16:creationId xmlns:a16="http://schemas.microsoft.com/office/drawing/2014/main" id="{36C2719B-6F5A-433B-997C-68793EBDFBDA}"/>
              </a:ext>
            </a:extLst>
          </p:cNvPr>
          <p:cNvSpPr txBox="1"/>
          <p:nvPr userDrawn="1"/>
        </p:nvSpPr>
        <p:spPr>
          <a:xfrm>
            <a:off x="631355" y="3010341"/>
            <a:ext cx="5100185" cy="3032112"/>
          </a:xfrm>
          <a:prstGeom prst="rect">
            <a:avLst/>
          </a:prstGeom>
          <a:noFill/>
        </p:spPr>
        <p:txBody>
          <a:bodyPr wrap="square">
            <a:spAutoFit/>
          </a:bodyPr>
          <a:lstStyle/>
          <a:p>
            <a:pPr lvl="0">
              <a:lnSpc>
                <a:spcPct val="120000"/>
              </a:lnSpc>
              <a:spcAft>
                <a:spcPts val="1200"/>
              </a:spcAft>
            </a:pPr>
            <a:r>
              <a:rPr lang="en-US" sz="1600">
                <a:solidFill>
                  <a:schemeClr val="bg2">
                    <a:lumMod val="50000"/>
                  </a:schemeClr>
                </a:solidFill>
                <a:latin typeface="Arial" panose="020B0604020202020204" pitchFamily="34" charset="0"/>
                <a:cs typeface="Arial" panose="020B0604020202020204" pitchFamily="34" charset="0"/>
              </a:rPr>
              <a:t>Your local electric and natural gas utilities and energy efficiency service provider are taking strides in energy efficiency: Berkshire Gas, Cape Light Compact, Eversource, Liberty Utilities, National Grid and </a:t>
            </a:r>
            <a:r>
              <a:rPr lang="en-US" sz="1600" err="1">
                <a:solidFill>
                  <a:schemeClr val="bg2">
                    <a:lumMod val="50000"/>
                  </a:schemeClr>
                </a:solidFill>
                <a:latin typeface="Arial" panose="020B0604020202020204" pitchFamily="34" charset="0"/>
                <a:cs typeface="Arial" panose="020B0604020202020204" pitchFamily="34" charset="0"/>
              </a:rPr>
              <a:t>Unitil</a:t>
            </a:r>
            <a:r>
              <a:rPr lang="en-US" sz="1600">
                <a:solidFill>
                  <a:schemeClr val="bg2">
                    <a:lumMod val="50000"/>
                  </a:schemeClr>
                </a:solidFill>
                <a:latin typeface="Arial" panose="020B0604020202020204" pitchFamily="34" charset="0"/>
                <a:cs typeface="Arial" panose="020B0604020202020204" pitchFamily="34" charset="0"/>
              </a:rPr>
              <a:t>.</a:t>
            </a:r>
          </a:p>
          <a:p>
            <a:pPr lvl="0">
              <a:lnSpc>
                <a:spcPct val="120000"/>
              </a:lnSpc>
              <a:spcAft>
                <a:spcPts val="1200"/>
              </a:spcAft>
            </a:pPr>
            <a:r>
              <a:rPr lang="en-US" sz="1600">
                <a:solidFill>
                  <a:schemeClr val="bg2">
                    <a:lumMod val="50000"/>
                  </a:schemeClr>
                </a:solidFill>
                <a:latin typeface="Arial" panose="020B0604020202020204" pitchFamily="34" charset="0"/>
                <a:cs typeface="Arial" panose="020B0604020202020204" pitchFamily="34" charset="0"/>
              </a:rPr>
              <a:t>As one, we form Mass Save</a:t>
            </a:r>
            <a:r>
              <a:rPr lang="en-US" sz="1600" baseline="30000">
                <a:solidFill>
                  <a:schemeClr val="bg2">
                    <a:lumMod val="50000"/>
                  </a:schemeClr>
                </a:solidFill>
                <a:latin typeface="Arial" panose="020B0604020202020204" pitchFamily="34" charset="0"/>
                <a:cs typeface="Arial" panose="020B0604020202020204" pitchFamily="34" charset="0"/>
              </a:rPr>
              <a:t>®</a:t>
            </a:r>
            <a:r>
              <a:rPr lang="en-US" sz="1600">
                <a:solidFill>
                  <a:schemeClr val="bg2">
                    <a:lumMod val="50000"/>
                  </a:schemeClr>
                </a:solidFill>
                <a:latin typeface="Arial" panose="020B0604020202020204" pitchFamily="34" charset="0"/>
                <a:cs typeface="Arial" panose="020B0604020202020204" pitchFamily="34" charset="0"/>
              </a:rPr>
              <a:t>, with the common goal of helping residents and businesses across Massachusetts save money and energy, leading our state to a clean and energy efficient future.</a:t>
            </a:r>
          </a:p>
          <a:p>
            <a:pPr lvl="0">
              <a:lnSpc>
                <a:spcPct val="120000"/>
              </a:lnSpc>
              <a:spcAft>
                <a:spcPts val="1200"/>
              </a:spcAft>
            </a:pPr>
            <a:endParaRPr lang="en-US" sz="1600">
              <a:solidFill>
                <a:schemeClr val="bg2">
                  <a:lumMod val="50000"/>
                </a:schemeClr>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732DA0F2-554D-479F-AAA2-587FFA251EA0}"/>
              </a:ext>
            </a:extLst>
          </p:cNvPr>
          <p:cNvSpPr txBox="1"/>
          <p:nvPr userDrawn="1"/>
        </p:nvSpPr>
        <p:spPr>
          <a:xfrm>
            <a:off x="2517024" y="2072169"/>
            <a:ext cx="3250612" cy="646331"/>
          </a:xfrm>
          <a:prstGeom prst="rect">
            <a:avLst/>
          </a:prstGeom>
          <a:noFill/>
        </p:spPr>
        <p:txBody>
          <a:bodyPr wrap="square">
            <a:spAutoFit/>
          </a:bodyPr>
          <a:lstStyle/>
          <a:p>
            <a:pPr lvl="0"/>
            <a:r>
              <a:rPr lang="en-US" b="1">
                <a:solidFill>
                  <a:srgbClr val="64B006"/>
                </a:solidFill>
                <a:latin typeface="Arial" panose="020B0604020202020204" pitchFamily="34" charset="0"/>
                <a:cs typeface="Arial" panose="020B0604020202020204" pitchFamily="34" charset="0"/>
              </a:rPr>
              <a:t>Together, we make good </a:t>
            </a:r>
            <a:br>
              <a:rPr lang="en-US" b="1">
                <a:solidFill>
                  <a:srgbClr val="64B006"/>
                </a:solidFill>
                <a:latin typeface="Arial" panose="020B0604020202020204" pitchFamily="34" charset="0"/>
                <a:cs typeface="Arial" panose="020B0604020202020204" pitchFamily="34" charset="0"/>
              </a:rPr>
            </a:br>
            <a:r>
              <a:rPr lang="en-US" b="1">
                <a:solidFill>
                  <a:srgbClr val="64B006"/>
                </a:solidFill>
                <a:latin typeface="Arial" panose="020B0604020202020204" pitchFamily="34" charset="0"/>
                <a:cs typeface="Arial" panose="020B0604020202020204" pitchFamily="34" charset="0"/>
              </a:rPr>
              <a:t>happen for Massachusetts.</a:t>
            </a:r>
          </a:p>
        </p:txBody>
      </p:sp>
      <p:sp>
        <p:nvSpPr>
          <p:cNvPr id="30" name="TextBox 29">
            <a:extLst>
              <a:ext uri="{FF2B5EF4-FFF2-40B4-BE49-F238E27FC236}">
                <a16:creationId xmlns:a16="http://schemas.microsoft.com/office/drawing/2014/main" id="{8C6AEB4A-43E1-4A10-8159-CA38F200B3AA}"/>
              </a:ext>
            </a:extLst>
          </p:cNvPr>
          <p:cNvSpPr txBox="1"/>
          <p:nvPr userDrawn="1"/>
        </p:nvSpPr>
        <p:spPr>
          <a:xfrm>
            <a:off x="6957789" y="5094800"/>
            <a:ext cx="4657803" cy="535531"/>
          </a:xfrm>
          <a:prstGeom prst="rect">
            <a:avLst/>
          </a:prstGeom>
          <a:noFill/>
        </p:spPr>
        <p:txBody>
          <a:bodyPr wrap="square">
            <a:spAutoFit/>
          </a:bodyPr>
          <a:lstStyle/>
          <a:p>
            <a:pPr algn="r">
              <a:lnSpc>
                <a:spcPct val="80000"/>
              </a:lnSpc>
            </a:pPr>
            <a:r>
              <a:rPr lang="en-US" sz="3600" b="1">
                <a:solidFill>
                  <a:schemeClr val="bg1"/>
                </a:solidFill>
                <a:latin typeface="Arial" panose="020B0604020202020204" pitchFamily="34" charset="0"/>
                <a:cs typeface="Arial" panose="020B0604020202020204" pitchFamily="34" charset="0"/>
              </a:rPr>
              <a:t>We Are Mass Save</a:t>
            </a:r>
            <a:r>
              <a:rPr lang="en-US" sz="3600" b="1" baseline="30000">
                <a:solidFill>
                  <a:schemeClr val="bg1"/>
                </a:solidFill>
                <a:latin typeface="Arial" panose="020B0604020202020204" pitchFamily="34" charset="0"/>
                <a:cs typeface="Arial" panose="020B0604020202020204" pitchFamily="34" charset="0"/>
              </a:rPr>
              <a:t>®</a:t>
            </a:r>
          </a:p>
        </p:txBody>
      </p:sp>
      <p:sp>
        <p:nvSpPr>
          <p:cNvPr id="8" name="Rectangle 7">
            <a:extLst>
              <a:ext uri="{FF2B5EF4-FFF2-40B4-BE49-F238E27FC236}">
                <a16:creationId xmlns:a16="http://schemas.microsoft.com/office/drawing/2014/main" id="{11A5BBFC-43B6-47CE-888C-841F1FA78DBA}"/>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183EF34-4CCD-4057-928D-4F236F62C44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64422" y="5853340"/>
            <a:ext cx="10614925" cy="1003145"/>
          </a:xfrm>
          <a:prstGeom prst="rect">
            <a:avLst/>
          </a:prstGeom>
        </p:spPr>
      </p:pic>
      <p:sp>
        <p:nvSpPr>
          <p:cNvPr id="2" name="Rectangle 1">
            <a:extLst>
              <a:ext uri="{FF2B5EF4-FFF2-40B4-BE49-F238E27FC236}">
                <a16:creationId xmlns:a16="http://schemas.microsoft.com/office/drawing/2014/main" id="{9FC78323-CFEC-C04B-BF30-52C239AA1627}"/>
              </a:ext>
            </a:extLst>
          </p:cNvPr>
          <p:cNvSpPr/>
          <p:nvPr userDrawn="1"/>
        </p:nvSpPr>
        <p:spPr>
          <a:xfrm>
            <a:off x="631355" y="-9939"/>
            <a:ext cx="292984" cy="1958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141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ergize CT About">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93D2781F-ED9D-4341-AC2B-980001055D63}"/>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2" name="Rectangle 1">
            <a:extLst>
              <a:ext uri="{FF2B5EF4-FFF2-40B4-BE49-F238E27FC236}">
                <a16:creationId xmlns:a16="http://schemas.microsoft.com/office/drawing/2014/main" id="{30C612CB-976D-CF4F-9B3E-AFC1F6E117B2}"/>
              </a:ext>
            </a:extLst>
          </p:cNvPr>
          <p:cNvSpPr/>
          <p:nvPr userDrawn="1"/>
        </p:nvSpPr>
        <p:spPr>
          <a:xfrm>
            <a:off x="667452" y="0"/>
            <a:ext cx="457963" cy="2090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61629A52-DE7A-43D4-A24F-A74FC413E8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7173" y="1000919"/>
            <a:ext cx="4747418" cy="4747418"/>
          </a:xfrm>
          <a:prstGeom prst="rect">
            <a:avLst/>
          </a:prstGeom>
        </p:spPr>
      </p:pic>
      <p:sp>
        <p:nvSpPr>
          <p:cNvPr id="19" name="Freeform 2">
            <a:extLst>
              <a:ext uri="{FF2B5EF4-FFF2-40B4-BE49-F238E27FC236}">
                <a16:creationId xmlns:a16="http://schemas.microsoft.com/office/drawing/2014/main" id="{917CD88C-AA48-4205-8BCD-F7F2419A458C}"/>
              </a:ext>
            </a:extLst>
          </p:cNvPr>
          <p:cNvSpPr/>
          <p:nvPr userDrawn="1"/>
        </p:nvSpPr>
        <p:spPr>
          <a:xfrm>
            <a:off x="-1" y="0"/>
            <a:ext cx="6057900" cy="6883400"/>
          </a:xfrm>
          <a:custGeom>
            <a:avLst/>
            <a:gdLst>
              <a:gd name="connsiteX0" fmla="*/ 0 w 6057900"/>
              <a:gd name="connsiteY0" fmla="*/ 6870700 h 6883400"/>
              <a:gd name="connsiteX1" fmla="*/ 0 w 6057900"/>
              <a:gd name="connsiteY1" fmla="*/ 0 h 6883400"/>
              <a:gd name="connsiteX2" fmla="*/ 546100 w 6057900"/>
              <a:gd name="connsiteY2" fmla="*/ 0 h 6883400"/>
              <a:gd name="connsiteX3" fmla="*/ 1308100 w 6057900"/>
              <a:gd name="connsiteY3" fmla="*/ 0 h 6883400"/>
              <a:gd name="connsiteX4" fmla="*/ 6057900 w 6057900"/>
              <a:gd name="connsiteY4" fmla="*/ 6883400 h 6883400"/>
              <a:gd name="connsiteX5" fmla="*/ 0 w 6057900"/>
              <a:gd name="connsiteY5"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7900" h="6883400">
                <a:moveTo>
                  <a:pt x="0" y="6870700"/>
                </a:moveTo>
                <a:lnTo>
                  <a:pt x="0" y="0"/>
                </a:lnTo>
                <a:lnTo>
                  <a:pt x="546100" y="0"/>
                </a:lnTo>
                <a:lnTo>
                  <a:pt x="1308100" y="0"/>
                </a:lnTo>
                <a:lnTo>
                  <a:pt x="6057900" y="6883400"/>
                </a:lnTo>
                <a:lnTo>
                  <a:pt x="0" y="6870700"/>
                </a:lnTo>
                <a:close/>
              </a:path>
            </a:pathLst>
          </a:custGeom>
          <a:solidFill>
            <a:srgbClr val="005189">
              <a:alpha val="61827"/>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cxnSp>
        <p:nvCxnSpPr>
          <p:cNvPr id="20" name="Straight Connector 19">
            <a:extLst>
              <a:ext uri="{FF2B5EF4-FFF2-40B4-BE49-F238E27FC236}">
                <a16:creationId xmlns:a16="http://schemas.microsoft.com/office/drawing/2014/main" id="{F04BFD0E-B984-4C80-9BA1-508EEBE5C4E9}"/>
              </a:ext>
            </a:extLst>
          </p:cNvPr>
          <p:cNvCxnSpPr>
            <a:stCxn id="19" idx="3"/>
            <a:endCxn id="19" idx="4"/>
          </p:cNvCxnSpPr>
          <p:nvPr userDrawn="1"/>
        </p:nvCxnSpPr>
        <p:spPr>
          <a:xfrm>
            <a:off x="1308099" y="0"/>
            <a:ext cx="4749800" cy="6883400"/>
          </a:xfrm>
          <a:prstGeom prst="line">
            <a:avLst/>
          </a:prstGeom>
          <a:noFill/>
          <a:ln w="22225" cap="flat" cmpd="sng" algn="ctr">
            <a:solidFill>
              <a:srgbClr val="F58220">
                <a:alpha val="50000"/>
              </a:srgbClr>
            </a:solidFill>
            <a:prstDash val="solid"/>
            <a:miter lim="800000"/>
          </a:ln>
          <a:effectLst/>
        </p:spPr>
      </p:cxnSp>
      <p:sp>
        <p:nvSpPr>
          <p:cNvPr id="21" name="TextBox 20">
            <a:extLst>
              <a:ext uri="{FF2B5EF4-FFF2-40B4-BE49-F238E27FC236}">
                <a16:creationId xmlns:a16="http://schemas.microsoft.com/office/drawing/2014/main" id="{A2C8F3CB-EAA4-4E10-A49A-F0BC2FAFB2A8}"/>
              </a:ext>
            </a:extLst>
          </p:cNvPr>
          <p:cNvSpPr txBox="1"/>
          <p:nvPr userDrawn="1"/>
        </p:nvSpPr>
        <p:spPr>
          <a:xfrm>
            <a:off x="534968" y="3301775"/>
            <a:ext cx="3185858" cy="23083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rgbClr val="FFFFFF"/>
                </a:solidFill>
                <a:effectLst/>
                <a:uLnTx/>
                <a:uFillTx/>
              </a:rPr>
              <a:t>Empowering Connecticut </a:t>
            </a:r>
            <a:r>
              <a:rPr kumimoji="0" lang="en-US" sz="3200" b="0" i="0" u="none" strike="noStrike" kern="0" cap="none" spc="0" normalizeH="0" baseline="0" noProof="0">
                <a:ln>
                  <a:noFill/>
                </a:ln>
                <a:solidFill>
                  <a:srgbClr val="FFFFFF"/>
                </a:solidFill>
                <a:effectLst/>
                <a:uLnTx/>
                <a:uFillTx/>
              </a:rPr>
              <a:t>to Make Smart Energy Choices</a:t>
            </a:r>
            <a:endParaRPr kumimoji="0" lang="en-US" sz="4000" b="0" i="0" u="none" strike="noStrike" kern="0" cap="none" spc="0" normalizeH="0" baseline="0" noProof="0">
              <a:ln>
                <a:noFill/>
              </a:ln>
              <a:solidFill>
                <a:srgbClr val="FFFFFF"/>
              </a:solidFill>
              <a:effectLst/>
              <a:uLnTx/>
              <a:uFillTx/>
            </a:endParaRPr>
          </a:p>
        </p:txBody>
      </p:sp>
      <p:sp>
        <p:nvSpPr>
          <p:cNvPr id="23" name="TextBox 22">
            <a:extLst>
              <a:ext uri="{FF2B5EF4-FFF2-40B4-BE49-F238E27FC236}">
                <a16:creationId xmlns:a16="http://schemas.microsoft.com/office/drawing/2014/main" id="{3CBDB629-A4A6-40E2-8348-646529FD7BC4}"/>
              </a:ext>
            </a:extLst>
          </p:cNvPr>
          <p:cNvSpPr txBox="1"/>
          <p:nvPr userDrawn="1"/>
        </p:nvSpPr>
        <p:spPr>
          <a:xfrm>
            <a:off x="5694217" y="2137105"/>
            <a:ext cx="5950610" cy="2585323"/>
          </a:xfrm>
          <a:prstGeom prst="rect">
            <a:avLst/>
          </a:prstGeom>
          <a:noFill/>
        </p:spPr>
        <p:txBody>
          <a:bodyPr wrap="square" rtlCol="0">
            <a:spAutoFit/>
          </a:bodyPr>
          <a:lstStyle/>
          <a:p>
            <a:r>
              <a:rPr lang="en-US" sz="1800" b="0" i="0" u="none" strike="noStrike" kern="1200">
                <a:solidFill>
                  <a:schemeClr val="tx1"/>
                </a:solidFill>
                <a:effectLst/>
                <a:latin typeface="+mn-lt"/>
                <a:ea typeface="+mn-ea"/>
                <a:cs typeface="+mn-cs"/>
              </a:rPr>
              <a:t>Eversource, CNG, SCG and UI, the Energy Efficiency Board, Connecticut Green Bank, and the State have united on a shared mission -  to provide Connecticut residents and businesses the resources they need to </a:t>
            </a:r>
            <a:r>
              <a:rPr lang="en-US" sz="1800" b="1" i="0" u="none" strike="noStrike" kern="1200">
                <a:solidFill>
                  <a:srgbClr val="00914C"/>
                </a:solidFill>
                <a:effectLst/>
                <a:latin typeface="+mn-lt"/>
                <a:ea typeface="+mn-ea"/>
                <a:cs typeface="+mn-cs"/>
              </a:rPr>
              <a:t>save money and use clean energy</a:t>
            </a:r>
            <a:r>
              <a:rPr lang="en-US" sz="1800" b="0" i="0" u="none" strike="noStrike" kern="1200">
                <a:solidFill>
                  <a:schemeClr val="tx1"/>
                </a:solidFill>
                <a:effectLst/>
                <a:latin typeface="+mn-lt"/>
                <a:ea typeface="+mn-ea"/>
                <a:cs typeface="+mn-cs"/>
              </a:rPr>
              <a:t>. </a:t>
            </a:r>
          </a:p>
          <a:p>
            <a:endParaRPr lang="en-US" sz="1800" b="0" i="0" u="none" strike="noStrike" kern="1200">
              <a:solidFill>
                <a:schemeClr val="tx1"/>
              </a:solidFill>
              <a:effectLst/>
              <a:latin typeface="+mn-lt"/>
              <a:ea typeface="+mn-ea"/>
              <a:cs typeface="+mn-cs"/>
            </a:endParaRPr>
          </a:p>
          <a:p>
            <a:r>
              <a:rPr lang="en-US" sz="1800" b="0" i="0" u="none" strike="noStrike" kern="1200">
                <a:solidFill>
                  <a:schemeClr val="tx1"/>
                </a:solidFill>
                <a:effectLst/>
                <a:latin typeface="+mn-lt"/>
                <a:ea typeface="+mn-ea"/>
                <a:cs typeface="+mn-cs"/>
              </a:rPr>
              <a:t>The Energize Connecticut initiative empowers our communities to make smart energy choices, now and in the future.</a:t>
            </a:r>
          </a:p>
        </p:txBody>
      </p:sp>
      <p:pic>
        <p:nvPicPr>
          <p:cNvPr id="24" name="Picture 23" descr="A picture containing text, clipart&#10;&#10;Description automatically generated">
            <a:extLst>
              <a:ext uri="{FF2B5EF4-FFF2-40B4-BE49-F238E27FC236}">
                <a16:creationId xmlns:a16="http://schemas.microsoft.com/office/drawing/2014/main" id="{6D946B56-31B5-4D8A-9865-2C72208EB7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8168" y="1041718"/>
            <a:ext cx="2834640" cy="596766"/>
          </a:xfrm>
          <a:prstGeom prst="rect">
            <a:avLst/>
          </a:prstGeom>
        </p:spPr>
      </p:pic>
      <p:pic>
        <p:nvPicPr>
          <p:cNvPr id="6" name="Picture 5">
            <a:extLst>
              <a:ext uri="{FF2B5EF4-FFF2-40B4-BE49-F238E27FC236}">
                <a16:creationId xmlns:a16="http://schemas.microsoft.com/office/drawing/2014/main" id="{9F233ACF-B0DF-724F-90DD-76A72BF2342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21184" b="-1"/>
          <a:stretch/>
        </p:blipFill>
        <p:spPr>
          <a:xfrm>
            <a:off x="5694217" y="5498048"/>
            <a:ext cx="6098019" cy="662629"/>
          </a:xfrm>
          <a:prstGeom prst="rect">
            <a:avLst/>
          </a:prstGeom>
        </p:spPr>
      </p:pic>
    </p:spTree>
    <p:extLst>
      <p:ext uri="{BB962C8B-B14F-4D97-AF65-F5344CB8AC3E}">
        <p14:creationId xmlns:p14="http://schemas.microsoft.com/office/powerpoint/2010/main" val="3377405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at is NH Save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123CEE3-B21A-A643-8A3D-B09FFBCC54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048"/>
            <a:ext cx="12202048" cy="6868048"/>
          </a:xfrm>
          <a:prstGeom prst="rect">
            <a:avLst/>
          </a:prstGeom>
        </p:spPr>
      </p:pic>
      <p:pic>
        <p:nvPicPr>
          <p:cNvPr id="4" name="Picture 3">
            <a:extLst>
              <a:ext uri="{FF2B5EF4-FFF2-40B4-BE49-F238E27FC236}">
                <a16:creationId xmlns:a16="http://schemas.microsoft.com/office/drawing/2014/main" id="{95E3B33A-D675-B4D8-15AE-BAEC83146E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81953" y="246192"/>
            <a:ext cx="2169041" cy="677825"/>
          </a:xfrm>
          <a:prstGeom prst="rect">
            <a:avLst/>
          </a:prstGeom>
        </p:spPr>
      </p:pic>
      <p:pic>
        <p:nvPicPr>
          <p:cNvPr id="26" name="Picture 25">
            <a:extLst>
              <a:ext uri="{FF2B5EF4-FFF2-40B4-BE49-F238E27FC236}">
                <a16:creationId xmlns:a16="http://schemas.microsoft.com/office/drawing/2014/main" id="{FFF346C4-5BE9-D94E-8987-5F301B1611C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12515" y="5959944"/>
            <a:ext cx="7166970" cy="524778"/>
          </a:xfrm>
          <a:prstGeom prst="rect">
            <a:avLst/>
          </a:prstGeom>
        </p:spPr>
      </p:pic>
      <p:sp>
        <p:nvSpPr>
          <p:cNvPr id="27" name="TextBox 26">
            <a:extLst>
              <a:ext uri="{FF2B5EF4-FFF2-40B4-BE49-F238E27FC236}">
                <a16:creationId xmlns:a16="http://schemas.microsoft.com/office/drawing/2014/main" id="{6E427512-C464-EA4C-9A1F-97E6F573EC19}"/>
              </a:ext>
            </a:extLst>
          </p:cNvPr>
          <p:cNvSpPr txBox="1"/>
          <p:nvPr userDrawn="1"/>
        </p:nvSpPr>
        <p:spPr>
          <a:xfrm>
            <a:off x="2462215" y="2821677"/>
            <a:ext cx="6554785" cy="1978106"/>
          </a:xfrm>
          <a:prstGeom prst="rect">
            <a:avLst/>
          </a:prstGeom>
          <a:noFill/>
        </p:spPr>
        <p:txBody>
          <a:bodyPr wrap="square" rtlCol="0">
            <a:spAutoFit/>
          </a:bodyPr>
          <a:lstStyle/>
          <a:p>
            <a:pPr>
              <a:lnSpc>
                <a:spcPts val="3000"/>
              </a:lnSpc>
            </a:pPr>
            <a:r>
              <a:rPr lang="en-US" sz="2000" b="0" i="0">
                <a:solidFill>
                  <a:schemeClr val="bg1"/>
                </a:solidFill>
                <a:effectLst/>
                <a:latin typeface="Arial" panose="020B0604020202020204" pitchFamily="34" charset="0"/>
                <a:cs typeface="Arial" panose="020B0604020202020204" pitchFamily="34" charset="0"/>
              </a:rPr>
              <a:t>NHSaves is a collaboration of New Hampshire’s electric and natural gas utilities working together to provide NH customers with information, incentives, and support designed to save energy, reduce costs, and protect our environment statewide.</a:t>
            </a:r>
          </a:p>
        </p:txBody>
      </p:sp>
      <p:sp>
        <p:nvSpPr>
          <p:cNvPr id="28" name="Rectangle 27">
            <a:extLst>
              <a:ext uri="{FF2B5EF4-FFF2-40B4-BE49-F238E27FC236}">
                <a16:creationId xmlns:a16="http://schemas.microsoft.com/office/drawing/2014/main" id="{DE4593AB-D215-9B4E-8429-10B0D3F9E82F}"/>
              </a:ext>
            </a:extLst>
          </p:cNvPr>
          <p:cNvSpPr/>
          <p:nvPr userDrawn="1"/>
        </p:nvSpPr>
        <p:spPr>
          <a:xfrm>
            <a:off x="2462214" y="1905817"/>
            <a:ext cx="7240585" cy="152401"/>
          </a:xfrm>
          <a:prstGeom prst="rect">
            <a:avLst/>
          </a:prstGeom>
          <a:solidFill>
            <a:schemeClr val="bg1">
              <a:alpha val="313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4AC7B4B-1C88-084D-B6FE-052A640C7DF0}"/>
              </a:ext>
            </a:extLst>
          </p:cNvPr>
          <p:cNvSpPr txBox="1"/>
          <p:nvPr userDrawn="1"/>
        </p:nvSpPr>
        <p:spPr>
          <a:xfrm>
            <a:off x="1845547" y="1036470"/>
            <a:ext cx="8500906" cy="1107996"/>
          </a:xfrm>
          <a:prstGeom prst="rect">
            <a:avLst/>
          </a:prstGeom>
          <a:noFill/>
        </p:spPr>
        <p:txBody>
          <a:bodyPr wrap="square" rtlCol="0">
            <a:spAutoFit/>
          </a:bodyPr>
          <a:lstStyle/>
          <a:p>
            <a:pPr algn="ctr"/>
            <a:r>
              <a:rPr lang="en-US" sz="6600" b="1">
                <a:solidFill>
                  <a:schemeClr val="bg1"/>
                </a:solidFill>
              </a:rPr>
              <a:t>What is </a:t>
            </a:r>
            <a:r>
              <a:rPr lang="en-US" sz="6600" b="1" err="1">
                <a:solidFill>
                  <a:schemeClr val="bg1"/>
                </a:solidFill>
              </a:rPr>
              <a:t>NHSaves</a:t>
            </a:r>
            <a:r>
              <a:rPr lang="en-US" sz="6600" b="1">
                <a:solidFill>
                  <a:schemeClr val="bg1"/>
                </a:solidFill>
              </a:rPr>
              <a:t>?</a:t>
            </a:r>
          </a:p>
        </p:txBody>
      </p:sp>
      <p:sp>
        <p:nvSpPr>
          <p:cNvPr id="31" name="Slide Number Placeholder 3">
            <a:extLst>
              <a:ext uri="{FF2B5EF4-FFF2-40B4-BE49-F238E27FC236}">
                <a16:creationId xmlns:a16="http://schemas.microsoft.com/office/drawing/2014/main" id="{0169CD84-5890-A64C-90A2-3B2452E3682E}"/>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158445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uidelines">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5CEE3AE-720D-43E8-A162-7F68C000B255}"/>
              </a:ext>
            </a:extLst>
          </p:cNvPr>
          <p:cNvGrpSpPr/>
          <p:nvPr userDrawn="1"/>
        </p:nvGrpSpPr>
        <p:grpSpPr>
          <a:xfrm>
            <a:off x="6823831" y="1206726"/>
            <a:ext cx="5323565" cy="4729617"/>
            <a:chOff x="6868435" y="1206726"/>
            <a:chExt cx="5323565" cy="4729617"/>
          </a:xfrm>
        </p:grpSpPr>
        <p:grpSp>
          <p:nvGrpSpPr>
            <p:cNvPr id="17" name="Group 16">
              <a:extLst>
                <a:ext uri="{FF2B5EF4-FFF2-40B4-BE49-F238E27FC236}">
                  <a16:creationId xmlns:a16="http://schemas.microsoft.com/office/drawing/2014/main" id="{14BCA723-1D41-47E7-809B-F6338596DE54}"/>
                </a:ext>
              </a:extLst>
            </p:cNvPr>
            <p:cNvGrpSpPr/>
            <p:nvPr userDrawn="1"/>
          </p:nvGrpSpPr>
          <p:grpSpPr>
            <a:xfrm>
              <a:off x="6868435" y="1206726"/>
              <a:ext cx="5323565" cy="4729617"/>
              <a:chOff x="6868435" y="1206726"/>
              <a:chExt cx="5323565" cy="4729617"/>
            </a:xfrm>
            <a:solidFill>
              <a:schemeClr val="bg1">
                <a:lumMod val="95000"/>
              </a:schemeClr>
            </a:solidFill>
          </p:grpSpPr>
          <p:sp>
            <p:nvSpPr>
              <p:cNvPr id="20" name="Oval 19">
                <a:extLst>
                  <a:ext uri="{FF2B5EF4-FFF2-40B4-BE49-F238E27FC236}">
                    <a16:creationId xmlns:a16="http://schemas.microsoft.com/office/drawing/2014/main" id="{798831DB-40D5-469E-BA46-61F02D2EBC9F}"/>
                  </a:ext>
                </a:extLst>
              </p:cNvPr>
              <p:cNvSpPr/>
              <p:nvPr userDrawn="1"/>
            </p:nvSpPr>
            <p:spPr>
              <a:xfrm>
                <a:off x="6868435" y="1206726"/>
                <a:ext cx="4729617" cy="4729617"/>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6E570D7-F474-42BB-819A-0892C050482C}"/>
                  </a:ext>
                </a:extLst>
              </p:cNvPr>
              <p:cNvSpPr/>
              <p:nvPr userDrawn="1"/>
            </p:nvSpPr>
            <p:spPr>
              <a:xfrm>
                <a:off x="10327147" y="1206726"/>
                <a:ext cx="1394960" cy="139496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DE4B0CA-F329-4B1F-B9CB-7B0D00794C50}"/>
                  </a:ext>
                </a:extLst>
              </p:cNvPr>
              <p:cNvSpPr/>
              <p:nvPr userDrawn="1"/>
            </p:nvSpPr>
            <p:spPr>
              <a:xfrm>
                <a:off x="11771085" y="2409372"/>
                <a:ext cx="420915" cy="420915"/>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Connector 17">
              <a:extLst>
                <a:ext uri="{FF2B5EF4-FFF2-40B4-BE49-F238E27FC236}">
                  <a16:creationId xmlns:a16="http://schemas.microsoft.com/office/drawing/2014/main" id="{7E0E8F7F-6D9C-433A-862B-A0AEC5698C85}"/>
                </a:ext>
              </a:extLst>
            </p:cNvPr>
            <p:cNvCxnSpPr>
              <a:cxnSpLocks/>
            </p:cNvCxnSpPr>
            <p:nvPr userDrawn="1"/>
          </p:nvCxnSpPr>
          <p:spPr>
            <a:xfrm>
              <a:off x="6868435" y="2973705"/>
              <a:ext cx="4729617"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FAF83E3-C1D0-4CD6-B18E-5796C928844B}"/>
                </a:ext>
              </a:extLst>
            </p:cNvPr>
            <p:cNvCxnSpPr>
              <a:cxnSpLocks/>
            </p:cNvCxnSpPr>
            <p:nvPr userDrawn="1"/>
          </p:nvCxnSpPr>
          <p:spPr>
            <a:xfrm>
              <a:off x="7016641" y="4431846"/>
              <a:ext cx="4488315"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itle 1">
            <a:extLst>
              <a:ext uri="{FF2B5EF4-FFF2-40B4-BE49-F238E27FC236}">
                <a16:creationId xmlns:a16="http://schemas.microsoft.com/office/drawing/2014/main" id="{96E97C8D-E744-48DD-B4CC-D607A4E50A74}"/>
              </a:ext>
            </a:extLst>
          </p:cNvPr>
          <p:cNvSpPr txBox="1">
            <a:spLocks/>
          </p:cNvSpPr>
          <p:nvPr userDrawn="1"/>
        </p:nvSpPr>
        <p:spPr>
          <a:xfrm>
            <a:off x="1275217" y="0"/>
            <a:ext cx="10804865" cy="8540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spc="600">
                <a:solidFill>
                  <a:schemeClr val="bg1">
                    <a:lumMod val="65000"/>
                  </a:schemeClr>
                </a:solidFill>
                <a:latin typeface="Arial Black" panose="020B0A04020102020204" pitchFamily="34" charset="0"/>
              </a:rPr>
              <a:t>DELETE </a:t>
            </a:r>
            <a:r>
              <a:rPr lang="en-US" b="0" spc="600">
                <a:solidFill>
                  <a:schemeClr val="bg1">
                    <a:lumMod val="65000"/>
                  </a:schemeClr>
                </a:solidFill>
                <a:latin typeface="Arial Black" panose="020B0A04020102020204" pitchFamily="34" charset="0"/>
              </a:rPr>
              <a:t>THIS</a:t>
            </a:r>
            <a:r>
              <a:rPr lang="en-US" spc="600">
                <a:solidFill>
                  <a:schemeClr val="bg1">
                    <a:lumMod val="65000"/>
                  </a:schemeClr>
                </a:solidFill>
                <a:latin typeface="Arial Black" panose="020B0A04020102020204" pitchFamily="34" charset="0"/>
              </a:rPr>
              <a:t> SLIDE BEFORE USING</a:t>
            </a:r>
          </a:p>
        </p:txBody>
      </p:sp>
      <p:sp>
        <p:nvSpPr>
          <p:cNvPr id="16" name="TextBox 15">
            <a:extLst>
              <a:ext uri="{FF2B5EF4-FFF2-40B4-BE49-F238E27FC236}">
                <a16:creationId xmlns:a16="http://schemas.microsoft.com/office/drawing/2014/main" id="{4AA3D545-3982-8047-9CBC-0E0083ABC628}"/>
              </a:ext>
            </a:extLst>
          </p:cNvPr>
          <p:cNvSpPr txBox="1"/>
          <p:nvPr userDrawn="1"/>
        </p:nvSpPr>
        <p:spPr>
          <a:xfrm>
            <a:off x="966162" y="2159554"/>
            <a:ext cx="11225838" cy="1815882"/>
          </a:xfrm>
          <a:prstGeom prst="rect">
            <a:avLst/>
          </a:prstGeom>
          <a:noFill/>
        </p:spPr>
        <p:txBody>
          <a:bodyPr wrap="square" rtlCol="0">
            <a:spAutoFit/>
          </a:bodyPr>
          <a:lstStyle/>
          <a:p>
            <a:pPr marL="285750" indent="-285750">
              <a:buFont typeface="Arial" panose="020B0604020202020204" pitchFamily="34" charset="0"/>
              <a:buChar char="•"/>
            </a:pPr>
            <a:r>
              <a:rPr lang="en-US" sz="1600" b="1"/>
              <a:t>Plan your structure. </a:t>
            </a:r>
            <a:r>
              <a:rPr lang="en-US" sz="1600"/>
              <a:t>A good presentation flows like a good story.</a:t>
            </a:r>
          </a:p>
          <a:p>
            <a:pPr marL="285750" indent="-285750">
              <a:buFont typeface="Arial" panose="020B0604020202020204" pitchFamily="34" charset="0"/>
              <a:buChar char="•"/>
            </a:pPr>
            <a:r>
              <a:rPr lang="en-US" sz="1600" b="1"/>
              <a:t>Use Keywords</a:t>
            </a:r>
            <a:r>
              <a:rPr lang="en-US" sz="1600"/>
              <a:t>. Look for ways to drill your message in one or two words. (i.e., Implementation, Assessment)</a:t>
            </a:r>
          </a:p>
          <a:p>
            <a:pPr marL="285750" indent="-285750">
              <a:buFont typeface="Arial" panose="020B0604020202020204" pitchFamily="34" charset="0"/>
              <a:buChar char="•"/>
            </a:pPr>
            <a:r>
              <a:rPr lang="en-US" sz="1600" b="1"/>
              <a:t>Keep it conversational. </a:t>
            </a:r>
            <a:r>
              <a:rPr lang="en-US" sz="1600"/>
              <a:t>No matter how knowledgeable the audience, keep it light, non-technical, and positive.</a:t>
            </a:r>
          </a:p>
          <a:p>
            <a:pPr marL="285750" indent="-285750">
              <a:buFont typeface="Arial" panose="020B0604020202020204" pitchFamily="34" charset="0"/>
              <a:buChar char="•"/>
            </a:pPr>
            <a:r>
              <a:rPr lang="en-US" sz="1600" b="1"/>
              <a:t>Focus on the takeaway</a:t>
            </a:r>
            <a:r>
              <a:rPr lang="en-US" sz="1600"/>
              <a:t>. What is the one thing you want your audience to act on or remember?</a:t>
            </a:r>
          </a:p>
          <a:p>
            <a:pPr marL="285750" indent="-285750">
              <a:buFont typeface="Arial" panose="020B0604020202020204" pitchFamily="34" charset="0"/>
              <a:buChar char="•"/>
            </a:pPr>
            <a:r>
              <a:rPr lang="en-US" sz="1600" b="1"/>
              <a:t>Slides are a guide. </a:t>
            </a:r>
            <a:r>
              <a:rPr lang="en-US" sz="1600"/>
              <a:t>They are purely visual, not a script. Think of slides like graphics on the evening news.</a:t>
            </a:r>
          </a:p>
          <a:p>
            <a:pPr marL="285750" indent="-285750">
              <a:buFont typeface="Arial" panose="020B0604020202020204" pitchFamily="34" charset="0"/>
              <a:buChar char="•"/>
            </a:pPr>
            <a:r>
              <a:rPr lang="en-US" sz="1600" b="1"/>
              <a:t>Presentations are not leave-behinds. </a:t>
            </a:r>
            <a:r>
              <a:rPr lang="en-US" sz="1600"/>
              <a:t>No one should be able to give the presentation without additional background knowledge or the subject matter expert (</a:t>
            </a:r>
            <a:r>
              <a:rPr lang="en-US" sz="1600" b="1" i="1"/>
              <a:t>you</a:t>
            </a:r>
            <a:r>
              <a:rPr lang="en-US" sz="1600"/>
              <a:t>). Consider emailing hand-outs after the presentation instead.</a:t>
            </a:r>
          </a:p>
        </p:txBody>
      </p:sp>
      <p:sp>
        <p:nvSpPr>
          <p:cNvPr id="24" name="Title 1">
            <a:extLst>
              <a:ext uri="{FF2B5EF4-FFF2-40B4-BE49-F238E27FC236}">
                <a16:creationId xmlns:a16="http://schemas.microsoft.com/office/drawing/2014/main" id="{F4987BFF-022F-3B48-A8FD-4A902A2C5089}"/>
              </a:ext>
            </a:extLst>
          </p:cNvPr>
          <p:cNvSpPr txBox="1">
            <a:spLocks/>
          </p:cNvSpPr>
          <p:nvPr userDrawn="1"/>
        </p:nvSpPr>
        <p:spPr>
          <a:xfrm>
            <a:off x="966161" y="4442814"/>
            <a:ext cx="6064421" cy="70296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a:solidFill>
                  <a:schemeClr val="accent2"/>
                </a:solidFill>
              </a:rPr>
              <a:t>How to Use this template</a:t>
            </a:r>
          </a:p>
        </p:txBody>
      </p:sp>
      <p:sp>
        <p:nvSpPr>
          <p:cNvPr id="25" name="TextBox 24">
            <a:extLst>
              <a:ext uri="{FF2B5EF4-FFF2-40B4-BE49-F238E27FC236}">
                <a16:creationId xmlns:a16="http://schemas.microsoft.com/office/drawing/2014/main" id="{13013D54-ECC0-864E-87B8-7C249872EBD9}"/>
              </a:ext>
            </a:extLst>
          </p:cNvPr>
          <p:cNvSpPr txBox="1"/>
          <p:nvPr userDrawn="1"/>
        </p:nvSpPr>
        <p:spPr>
          <a:xfrm>
            <a:off x="966161" y="5055035"/>
            <a:ext cx="10696676" cy="1323439"/>
          </a:xfrm>
          <a:prstGeom prst="rect">
            <a:avLst/>
          </a:prstGeom>
          <a:noFill/>
        </p:spPr>
        <p:txBody>
          <a:bodyPr wrap="square" rtlCol="0">
            <a:spAutoFit/>
          </a:bodyPr>
          <a:lstStyle/>
          <a:p>
            <a:pPr marL="285750" indent="-285750">
              <a:buFont typeface="Arial" panose="020B0604020202020204" pitchFamily="34" charset="0"/>
              <a:buChar char="•"/>
            </a:pPr>
            <a:r>
              <a:rPr lang="en-US" sz="1600" b="1"/>
              <a:t>Make smart use of each layout. </a:t>
            </a:r>
            <a:r>
              <a:rPr lang="en-US" sz="1600"/>
              <a:t>Text boxes are small for a reason. If your text doesn’t fit, look for ways to cut.</a:t>
            </a:r>
          </a:p>
          <a:p>
            <a:pPr marL="285750" indent="-285750">
              <a:buFont typeface="Arial" panose="020B0604020202020204" pitchFamily="34" charset="0"/>
              <a:buChar char="•"/>
            </a:pPr>
            <a:r>
              <a:rPr lang="en-US" sz="1600" b="1"/>
              <a:t>Font</a:t>
            </a:r>
            <a:r>
              <a:rPr lang="en-US" sz="1600"/>
              <a:t>. Font should be no smaller than 18pt.</a:t>
            </a:r>
          </a:p>
          <a:p>
            <a:pPr marL="285750" indent="-285750">
              <a:buFont typeface="Arial" panose="020B0604020202020204" pitchFamily="34" charset="0"/>
              <a:buChar char="•"/>
            </a:pPr>
            <a:r>
              <a:rPr lang="en-US" sz="1600" b="1"/>
              <a:t>Graphics</a:t>
            </a:r>
            <a:r>
              <a:rPr lang="en-US" sz="1600"/>
              <a:t>. All images must be </a:t>
            </a:r>
            <a:r>
              <a:rPr lang="en-US" sz="1600" b="1"/>
              <a:t>copyright free or properly purchased</a:t>
            </a:r>
            <a:r>
              <a:rPr lang="en-US" sz="1600"/>
              <a:t>. You are may add photos and icons, but </a:t>
            </a:r>
            <a:r>
              <a:rPr lang="en-US" sz="1600" b="0"/>
              <a:t>no screenshots or clipart. </a:t>
            </a:r>
          </a:p>
          <a:p>
            <a:pPr marL="285750" indent="-285750">
              <a:buFont typeface="Arial" panose="020B0604020202020204" pitchFamily="34" charset="0"/>
              <a:buChar char="•"/>
            </a:pPr>
            <a:r>
              <a:rPr lang="en-US" sz="1600" b="1"/>
              <a:t>Charts and graphs. </a:t>
            </a:r>
            <a:r>
              <a:rPr lang="en-US" sz="1600"/>
              <a:t>Charts should be as simple as the text. Drill your data down to the </a:t>
            </a:r>
            <a:r>
              <a:rPr lang="en-US" sz="1600" b="1"/>
              <a:t>top five categories max</a:t>
            </a:r>
            <a:r>
              <a:rPr lang="en-US" sz="1600"/>
              <a:t>.</a:t>
            </a:r>
            <a:endParaRPr lang="en-US" sz="1600" b="1"/>
          </a:p>
        </p:txBody>
      </p:sp>
      <p:sp>
        <p:nvSpPr>
          <p:cNvPr id="26" name="Title 1">
            <a:extLst>
              <a:ext uri="{FF2B5EF4-FFF2-40B4-BE49-F238E27FC236}">
                <a16:creationId xmlns:a16="http://schemas.microsoft.com/office/drawing/2014/main" id="{8AAC2DDC-63A7-B840-ACA1-4C459BF78986}"/>
              </a:ext>
            </a:extLst>
          </p:cNvPr>
          <p:cNvSpPr txBox="1">
            <a:spLocks/>
          </p:cNvSpPr>
          <p:nvPr userDrawn="1"/>
        </p:nvSpPr>
        <p:spPr>
          <a:xfrm>
            <a:off x="966161" y="1456593"/>
            <a:ext cx="6064421" cy="70296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a:solidFill>
                  <a:schemeClr val="accent1"/>
                </a:solidFill>
              </a:rPr>
              <a:t>Presentation Guidelines</a:t>
            </a:r>
          </a:p>
        </p:txBody>
      </p:sp>
    </p:spTree>
    <p:extLst>
      <p:ext uri="{BB962C8B-B14F-4D97-AF65-F5344CB8AC3E}">
        <p14:creationId xmlns:p14="http://schemas.microsoft.com/office/powerpoint/2010/main" val="1921230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pic>
        <p:nvPicPr>
          <p:cNvPr id="4" name="Graphic 3" descr="Monthly calendar with solid fill">
            <a:extLst>
              <a:ext uri="{FF2B5EF4-FFF2-40B4-BE49-F238E27FC236}">
                <a16:creationId xmlns:a16="http://schemas.microsoft.com/office/drawing/2014/main" id="{CBB4AE49-2AC2-3045-AA38-E9CF06A6D93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00955" y="521590"/>
            <a:ext cx="4203691" cy="4203691"/>
          </a:xfrm>
          <a:prstGeom prst="rect">
            <a:avLst/>
          </a:prstGeom>
        </p:spPr>
      </p:pic>
      <p:sp>
        <p:nvSpPr>
          <p:cNvPr id="13" name="Text Placeholder 12">
            <a:extLst>
              <a:ext uri="{FF2B5EF4-FFF2-40B4-BE49-F238E27FC236}">
                <a16:creationId xmlns:a16="http://schemas.microsoft.com/office/drawing/2014/main" id="{3827C15D-900E-4BB7-B081-A427C3DD26D3}"/>
              </a:ext>
            </a:extLst>
          </p:cNvPr>
          <p:cNvSpPr>
            <a:spLocks noGrp="1"/>
          </p:cNvSpPr>
          <p:nvPr>
            <p:ph type="body" sz="quarter" idx="10" hasCustomPrompt="1"/>
          </p:nvPr>
        </p:nvSpPr>
        <p:spPr>
          <a:xfrm>
            <a:off x="387353" y="4234564"/>
            <a:ext cx="2198495" cy="604441"/>
          </a:xfrm>
        </p:spPr>
        <p:txBody>
          <a:bodyPr>
            <a:normAutofit/>
          </a:bodyPr>
          <a:lstStyle>
            <a:lvl1pPr algn="ctr">
              <a:defRPr sz="2000" b="1" spc="0">
                <a:solidFill>
                  <a:schemeClr val="tx1">
                    <a:lumMod val="50000"/>
                    <a:lumOff val="50000"/>
                  </a:schemeClr>
                </a:solidFill>
              </a:defRPr>
            </a:lvl1pPr>
            <a:lvl2pPr marL="457200" indent="0">
              <a:buNone/>
              <a:defRPr/>
            </a:lvl2pPr>
          </a:lstStyle>
          <a:p>
            <a:pPr lvl="0"/>
            <a:r>
              <a:rPr lang="en-US"/>
              <a:t>Click to edit master text styles</a:t>
            </a:r>
          </a:p>
        </p:txBody>
      </p:sp>
      <p:sp>
        <p:nvSpPr>
          <p:cNvPr id="18" name="Text Placeholder 17">
            <a:extLst>
              <a:ext uri="{FF2B5EF4-FFF2-40B4-BE49-F238E27FC236}">
                <a16:creationId xmlns:a16="http://schemas.microsoft.com/office/drawing/2014/main" id="{84302A94-9527-4E62-9E69-6ACC17BDDA53}"/>
              </a:ext>
            </a:extLst>
          </p:cNvPr>
          <p:cNvSpPr>
            <a:spLocks noGrp="1"/>
          </p:cNvSpPr>
          <p:nvPr>
            <p:ph type="body" sz="quarter" idx="11"/>
          </p:nvPr>
        </p:nvSpPr>
        <p:spPr>
          <a:xfrm>
            <a:off x="387353" y="4886039"/>
            <a:ext cx="2198495" cy="922365"/>
          </a:xfrm>
        </p:spPr>
        <p:txBody>
          <a:bodyPr/>
          <a:lstStyle>
            <a:lvl1pPr algn="ctr">
              <a:defRPr>
                <a:solidFill>
                  <a:schemeClr val="tx1">
                    <a:lumMod val="50000"/>
                    <a:lumOff val="50000"/>
                  </a:schemeClr>
                </a:solidFill>
              </a:defRPr>
            </a:lvl1pPr>
          </a:lstStyle>
          <a:p>
            <a:pPr lvl="0"/>
            <a:r>
              <a:rPr lang="en-US"/>
              <a:t>Click to edit Master text styles</a:t>
            </a:r>
          </a:p>
        </p:txBody>
      </p:sp>
      <p:sp>
        <p:nvSpPr>
          <p:cNvPr id="37" name="Rectangle 36">
            <a:extLst>
              <a:ext uri="{FF2B5EF4-FFF2-40B4-BE49-F238E27FC236}">
                <a16:creationId xmlns:a16="http://schemas.microsoft.com/office/drawing/2014/main" id="{ABD5D2F8-78A9-E64D-A408-016885ED9134}"/>
              </a:ext>
            </a:extLst>
          </p:cNvPr>
          <p:cNvSpPr/>
          <p:nvPr userDrawn="1"/>
        </p:nvSpPr>
        <p:spPr>
          <a:xfrm>
            <a:off x="6096001" y="-25400"/>
            <a:ext cx="3606800" cy="6908800"/>
          </a:xfrm>
          <a:prstGeom prst="rect">
            <a:avLst/>
          </a:prstGeom>
          <a:solidFill>
            <a:schemeClr val="tx2">
              <a:lumMod val="20000"/>
              <a:lumOff val="8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D49AA145-88B3-634F-801D-E1150ED73FCE}"/>
              </a:ext>
            </a:extLst>
          </p:cNvPr>
          <p:cNvCxnSpPr/>
          <p:nvPr userDrawn="1"/>
        </p:nvCxnSpPr>
        <p:spPr>
          <a:xfrm>
            <a:off x="9702801" y="-12700"/>
            <a:ext cx="0" cy="6896100"/>
          </a:xfrm>
          <a:prstGeom prst="line">
            <a:avLst/>
          </a:prstGeom>
          <a:ln w="22225">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F634925-A85A-48D2-A1D5-D19C6019ED72}"/>
              </a:ext>
            </a:extLst>
          </p:cNvPr>
          <p:cNvSpPr>
            <a:spLocks noGrp="1"/>
          </p:cNvSpPr>
          <p:nvPr>
            <p:ph type="title" hasCustomPrompt="1"/>
          </p:nvPr>
        </p:nvSpPr>
        <p:spPr>
          <a:xfrm>
            <a:off x="2963788" y="105508"/>
            <a:ext cx="8195274" cy="1325563"/>
          </a:xfrm>
        </p:spPr>
        <p:txBody>
          <a:bodyPr/>
          <a:lstStyle>
            <a:lvl1pPr algn="r">
              <a:defRPr/>
            </a:lvl1pPr>
          </a:lstStyle>
          <a:p>
            <a:r>
              <a:rPr lang="en-US"/>
              <a:t>Timeline</a:t>
            </a:r>
          </a:p>
        </p:txBody>
      </p:sp>
      <p:sp>
        <p:nvSpPr>
          <p:cNvPr id="47" name="Text Placeholder 12">
            <a:extLst>
              <a:ext uri="{FF2B5EF4-FFF2-40B4-BE49-F238E27FC236}">
                <a16:creationId xmlns:a16="http://schemas.microsoft.com/office/drawing/2014/main" id="{B7449DBF-C13E-704B-B14F-575E8DFECED3}"/>
              </a:ext>
            </a:extLst>
          </p:cNvPr>
          <p:cNvSpPr>
            <a:spLocks noGrp="1"/>
          </p:cNvSpPr>
          <p:nvPr>
            <p:ph type="body" sz="quarter" idx="12" hasCustomPrompt="1"/>
          </p:nvPr>
        </p:nvSpPr>
        <p:spPr>
          <a:xfrm>
            <a:off x="2697871" y="4234564"/>
            <a:ext cx="2198495" cy="604441"/>
          </a:xfrm>
        </p:spPr>
        <p:txBody>
          <a:bodyPr>
            <a:normAutofit/>
          </a:bodyPr>
          <a:lstStyle>
            <a:lvl1pPr algn="ctr">
              <a:defRPr sz="2000" b="1" spc="0">
                <a:solidFill>
                  <a:schemeClr val="tx1">
                    <a:lumMod val="50000"/>
                    <a:lumOff val="50000"/>
                  </a:schemeClr>
                </a:solidFill>
              </a:defRPr>
            </a:lvl1pPr>
            <a:lvl2pPr marL="457200" indent="0">
              <a:buNone/>
              <a:defRPr/>
            </a:lvl2pPr>
          </a:lstStyle>
          <a:p>
            <a:pPr lvl="0"/>
            <a:r>
              <a:rPr lang="en-US"/>
              <a:t>Click to edit master text styles</a:t>
            </a:r>
          </a:p>
        </p:txBody>
      </p:sp>
      <p:sp>
        <p:nvSpPr>
          <p:cNvPr id="48" name="Text Placeholder 17">
            <a:extLst>
              <a:ext uri="{FF2B5EF4-FFF2-40B4-BE49-F238E27FC236}">
                <a16:creationId xmlns:a16="http://schemas.microsoft.com/office/drawing/2014/main" id="{00C5EA5E-4FD2-1B4B-BE48-81EBF86A0AD2}"/>
              </a:ext>
            </a:extLst>
          </p:cNvPr>
          <p:cNvSpPr>
            <a:spLocks noGrp="1"/>
          </p:cNvSpPr>
          <p:nvPr>
            <p:ph type="body" sz="quarter" idx="13"/>
          </p:nvPr>
        </p:nvSpPr>
        <p:spPr>
          <a:xfrm>
            <a:off x="2697871" y="4886039"/>
            <a:ext cx="2198495" cy="922365"/>
          </a:xfrm>
        </p:spPr>
        <p:txBody>
          <a:bodyPr/>
          <a:lstStyle>
            <a:lvl1pPr algn="ctr">
              <a:defRPr>
                <a:solidFill>
                  <a:schemeClr val="tx1">
                    <a:lumMod val="50000"/>
                    <a:lumOff val="50000"/>
                  </a:schemeClr>
                </a:solidFill>
              </a:defRPr>
            </a:lvl1pPr>
          </a:lstStyle>
          <a:p>
            <a:pPr lvl="0"/>
            <a:r>
              <a:rPr lang="en-US"/>
              <a:t>Click to edit Master text styles</a:t>
            </a:r>
          </a:p>
        </p:txBody>
      </p:sp>
      <p:sp>
        <p:nvSpPr>
          <p:cNvPr id="60" name="Text Placeholder 12">
            <a:extLst>
              <a:ext uri="{FF2B5EF4-FFF2-40B4-BE49-F238E27FC236}">
                <a16:creationId xmlns:a16="http://schemas.microsoft.com/office/drawing/2014/main" id="{62DECA80-15F7-3641-9B56-1D277E75823D}"/>
              </a:ext>
            </a:extLst>
          </p:cNvPr>
          <p:cNvSpPr>
            <a:spLocks noGrp="1"/>
          </p:cNvSpPr>
          <p:nvPr>
            <p:ph type="body" sz="quarter" idx="14" hasCustomPrompt="1"/>
          </p:nvPr>
        </p:nvSpPr>
        <p:spPr>
          <a:xfrm>
            <a:off x="5009791" y="4234564"/>
            <a:ext cx="2198495" cy="604441"/>
          </a:xfrm>
        </p:spPr>
        <p:txBody>
          <a:bodyPr>
            <a:normAutofit/>
          </a:bodyPr>
          <a:lstStyle>
            <a:lvl1pPr algn="ctr">
              <a:defRPr sz="2000" b="1" spc="0">
                <a:solidFill>
                  <a:schemeClr val="tx1">
                    <a:lumMod val="50000"/>
                    <a:lumOff val="50000"/>
                  </a:schemeClr>
                </a:solidFill>
              </a:defRPr>
            </a:lvl1pPr>
            <a:lvl2pPr marL="457200" indent="0">
              <a:buNone/>
              <a:defRPr/>
            </a:lvl2pPr>
          </a:lstStyle>
          <a:p>
            <a:pPr lvl="0"/>
            <a:r>
              <a:rPr lang="en-US"/>
              <a:t>Click to edit master text styles</a:t>
            </a:r>
          </a:p>
        </p:txBody>
      </p:sp>
      <p:sp>
        <p:nvSpPr>
          <p:cNvPr id="61" name="Text Placeholder 17">
            <a:extLst>
              <a:ext uri="{FF2B5EF4-FFF2-40B4-BE49-F238E27FC236}">
                <a16:creationId xmlns:a16="http://schemas.microsoft.com/office/drawing/2014/main" id="{550A2457-E8A8-1A44-B076-230C6684D9D9}"/>
              </a:ext>
            </a:extLst>
          </p:cNvPr>
          <p:cNvSpPr>
            <a:spLocks noGrp="1"/>
          </p:cNvSpPr>
          <p:nvPr>
            <p:ph type="body" sz="quarter" idx="15"/>
          </p:nvPr>
        </p:nvSpPr>
        <p:spPr>
          <a:xfrm>
            <a:off x="5009791" y="4886039"/>
            <a:ext cx="2198495" cy="922365"/>
          </a:xfrm>
        </p:spPr>
        <p:txBody>
          <a:bodyPr/>
          <a:lstStyle>
            <a:lvl1pPr algn="ctr">
              <a:defRPr>
                <a:solidFill>
                  <a:schemeClr val="tx1">
                    <a:lumMod val="50000"/>
                    <a:lumOff val="50000"/>
                  </a:schemeClr>
                </a:solidFill>
              </a:defRPr>
            </a:lvl1pPr>
          </a:lstStyle>
          <a:p>
            <a:pPr lvl="0"/>
            <a:r>
              <a:rPr lang="en-US"/>
              <a:t>Click to edit Master text styles</a:t>
            </a:r>
          </a:p>
        </p:txBody>
      </p:sp>
      <p:sp>
        <p:nvSpPr>
          <p:cNvPr id="63" name="Text Placeholder 12">
            <a:extLst>
              <a:ext uri="{FF2B5EF4-FFF2-40B4-BE49-F238E27FC236}">
                <a16:creationId xmlns:a16="http://schemas.microsoft.com/office/drawing/2014/main" id="{49A6379C-0F73-EF4C-985F-D8EA747FC9CC}"/>
              </a:ext>
            </a:extLst>
          </p:cNvPr>
          <p:cNvSpPr>
            <a:spLocks noGrp="1"/>
          </p:cNvSpPr>
          <p:nvPr>
            <p:ph type="body" sz="quarter" idx="16" hasCustomPrompt="1"/>
          </p:nvPr>
        </p:nvSpPr>
        <p:spPr>
          <a:xfrm>
            <a:off x="7320309" y="4234564"/>
            <a:ext cx="2198495" cy="604441"/>
          </a:xfrm>
        </p:spPr>
        <p:txBody>
          <a:bodyPr>
            <a:normAutofit/>
          </a:bodyPr>
          <a:lstStyle>
            <a:lvl1pPr algn="ctr">
              <a:defRPr sz="2000" b="1" spc="0">
                <a:solidFill>
                  <a:schemeClr val="tx1">
                    <a:lumMod val="50000"/>
                    <a:lumOff val="50000"/>
                  </a:schemeClr>
                </a:solidFill>
              </a:defRPr>
            </a:lvl1pPr>
            <a:lvl2pPr marL="457200" indent="0">
              <a:buNone/>
              <a:defRPr/>
            </a:lvl2pPr>
          </a:lstStyle>
          <a:p>
            <a:pPr lvl="0"/>
            <a:r>
              <a:rPr lang="en-US"/>
              <a:t>Click to edit master text styles</a:t>
            </a:r>
          </a:p>
        </p:txBody>
      </p:sp>
      <p:sp>
        <p:nvSpPr>
          <p:cNvPr id="64" name="Text Placeholder 17">
            <a:extLst>
              <a:ext uri="{FF2B5EF4-FFF2-40B4-BE49-F238E27FC236}">
                <a16:creationId xmlns:a16="http://schemas.microsoft.com/office/drawing/2014/main" id="{A7C7EDBF-3097-FB4F-83B2-16D010F8ECAB}"/>
              </a:ext>
            </a:extLst>
          </p:cNvPr>
          <p:cNvSpPr>
            <a:spLocks noGrp="1"/>
          </p:cNvSpPr>
          <p:nvPr>
            <p:ph type="body" sz="quarter" idx="17"/>
          </p:nvPr>
        </p:nvSpPr>
        <p:spPr>
          <a:xfrm>
            <a:off x="7320309" y="4886039"/>
            <a:ext cx="2198495" cy="922365"/>
          </a:xfrm>
        </p:spPr>
        <p:txBody>
          <a:bodyPr/>
          <a:lstStyle>
            <a:lvl1pPr algn="ctr">
              <a:defRPr>
                <a:solidFill>
                  <a:schemeClr val="tx1">
                    <a:lumMod val="50000"/>
                    <a:lumOff val="50000"/>
                  </a:schemeClr>
                </a:solidFill>
              </a:defRPr>
            </a:lvl1pPr>
          </a:lstStyle>
          <a:p>
            <a:pPr lvl="0"/>
            <a:r>
              <a:rPr lang="en-US"/>
              <a:t>Click to edit Master text styles</a:t>
            </a:r>
          </a:p>
        </p:txBody>
      </p:sp>
      <p:sp>
        <p:nvSpPr>
          <p:cNvPr id="66" name="Text Placeholder 12">
            <a:extLst>
              <a:ext uri="{FF2B5EF4-FFF2-40B4-BE49-F238E27FC236}">
                <a16:creationId xmlns:a16="http://schemas.microsoft.com/office/drawing/2014/main" id="{7754D38A-F882-CD46-9848-A3C484A8EBE3}"/>
              </a:ext>
            </a:extLst>
          </p:cNvPr>
          <p:cNvSpPr>
            <a:spLocks noGrp="1"/>
          </p:cNvSpPr>
          <p:nvPr>
            <p:ph type="body" sz="quarter" idx="18" hasCustomPrompt="1"/>
          </p:nvPr>
        </p:nvSpPr>
        <p:spPr>
          <a:xfrm>
            <a:off x="9606151" y="4234564"/>
            <a:ext cx="2198495" cy="604441"/>
          </a:xfrm>
        </p:spPr>
        <p:txBody>
          <a:bodyPr>
            <a:normAutofit/>
          </a:bodyPr>
          <a:lstStyle>
            <a:lvl1pPr algn="ctr">
              <a:defRPr sz="2000" b="1" spc="0">
                <a:solidFill>
                  <a:schemeClr val="tx1">
                    <a:lumMod val="50000"/>
                    <a:lumOff val="50000"/>
                  </a:schemeClr>
                </a:solidFill>
              </a:defRPr>
            </a:lvl1pPr>
            <a:lvl2pPr marL="457200" indent="0">
              <a:buNone/>
              <a:defRPr/>
            </a:lvl2pPr>
          </a:lstStyle>
          <a:p>
            <a:pPr lvl="0"/>
            <a:r>
              <a:rPr lang="en-US"/>
              <a:t>Click to edit master text styles</a:t>
            </a:r>
          </a:p>
        </p:txBody>
      </p:sp>
      <p:sp>
        <p:nvSpPr>
          <p:cNvPr id="67" name="Text Placeholder 17">
            <a:extLst>
              <a:ext uri="{FF2B5EF4-FFF2-40B4-BE49-F238E27FC236}">
                <a16:creationId xmlns:a16="http://schemas.microsoft.com/office/drawing/2014/main" id="{4A75CF03-58C0-864B-BFB7-476C52D036B9}"/>
              </a:ext>
            </a:extLst>
          </p:cNvPr>
          <p:cNvSpPr>
            <a:spLocks noGrp="1"/>
          </p:cNvSpPr>
          <p:nvPr>
            <p:ph type="body" sz="quarter" idx="19"/>
          </p:nvPr>
        </p:nvSpPr>
        <p:spPr>
          <a:xfrm>
            <a:off x="9606151" y="4886039"/>
            <a:ext cx="2198495" cy="922365"/>
          </a:xfrm>
        </p:spPr>
        <p:txBody>
          <a:bodyPr/>
          <a:lstStyle>
            <a:lvl1pPr algn="ctr">
              <a:defRPr>
                <a:solidFill>
                  <a:schemeClr val="tx1">
                    <a:lumMod val="50000"/>
                    <a:lumOff val="50000"/>
                  </a:schemeClr>
                </a:solidFill>
              </a:defRPr>
            </a:lvl1pPr>
          </a:lstStyle>
          <a:p>
            <a:pPr lvl="0"/>
            <a:r>
              <a:rPr lang="en-US"/>
              <a:t>Click to edit Master text styles</a:t>
            </a:r>
          </a:p>
        </p:txBody>
      </p:sp>
      <p:cxnSp>
        <p:nvCxnSpPr>
          <p:cNvPr id="12" name="Straight Arrow Connector 11">
            <a:extLst>
              <a:ext uri="{FF2B5EF4-FFF2-40B4-BE49-F238E27FC236}">
                <a16:creationId xmlns:a16="http://schemas.microsoft.com/office/drawing/2014/main" id="{3D58DAB9-7F0E-0647-97F8-04C414109DBA}"/>
              </a:ext>
            </a:extLst>
          </p:cNvPr>
          <p:cNvCxnSpPr>
            <a:cxnSpLocks/>
          </p:cNvCxnSpPr>
          <p:nvPr userDrawn="1"/>
        </p:nvCxnSpPr>
        <p:spPr>
          <a:xfrm>
            <a:off x="0" y="3619500"/>
            <a:ext cx="12014200" cy="0"/>
          </a:xfrm>
          <a:prstGeom prst="straightConnector1">
            <a:avLst/>
          </a:prstGeom>
          <a:ln w="41275">
            <a:solidFill>
              <a:schemeClr val="accent3">
                <a:alpha val="47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DC3C7856-8038-204C-98E0-2B0EE85E31C3}"/>
              </a:ext>
            </a:extLst>
          </p:cNvPr>
          <p:cNvCxnSpPr>
            <a:cxnSpLocks/>
          </p:cNvCxnSpPr>
          <p:nvPr userDrawn="1"/>
        </p:nvCxnSpPr>
        <p:spPr>
          <a:xfrm>
            <a:off x="0" y="4000500"/>
            <a:ext cx="12014200" cy="0"/>
          </a:xfrm>
          <a:prstGeom prst="straightConnector1">
            <a:avLst/>
          </a:prstGeom>
          <a:ln w="41275">
            <a:solidFill>
              <a:schemeClr val="accent3">
                <a:alpha val="47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DB3E14F-841A-8D4F-9541-DEEB1D33880D}"/>
              </a:ext>
            </a:extLst>
          </p:cNvPr>
          <p:cNvSpPr/>
          <p:nvPr userDrawn="1"/>
        </p:nvSpPr>
        <p:spPr>
          <a:xfrm>
            <a:off x="1083818" y="3429000"/>
            <a:ext cx="805564" cy="80556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0ED95B2-F8B4-4545-9884-EC09CACE2239}"/>
              </a:ext>
            </a:extLst>
          </p:cNvPr>
          <p:cNvSpPr/>
          <p:nvPr userDrawn="1"/>
        </p:nvSpPr>
        <p:spPr>
          <a:xfrm>
            <a:off x="3394336" y="3429000"/>
            <a:ext cx="805564" cy="8055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8CC4BE25-3982-BB46-9C91-F63CD5837CCE}"/>
              </a:ext>
            </a:extLst>
          </p:cNvPr>
          <p:cNvSpPr/>
          <p:nvPr userDrawn="1"/>
        </p:nvSpPr>
        <p:spPr>
          <a:xfrm>
            <a:off x="5706256" y="3429000"/>
            <a:ext cx="805564" cy="8055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B883E4ED-EDFF-3241-B748-1F5A7DFC7DB0}"/>
              </a:ext>
            </a:extLst>
          </p:cNvPr>
          <p:cNvSpPr/>
          <p:nvPr userDrawn="1"/>
        </p:nvSpPr>
        <p:spPr>
          <a:xfrm>
            <a:off x="8016774" y="3429000"/>
            <a:ext cx="805564" cy="80556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855B2663-EADD-7D40-8CFF-5715D62F73E1}"/>
              </a:ext>
            </a:extLst>
          </p:cNvPr>
          <p:cNvSpPr/>
          <p:nvPr userDrawn="1"/>
        </p:nvSpPr>
        <p:spPr>
          <a:xfrm>
            <a:off x="10302616" y="3429000"/>
            <a:ext cx="805564" cy="80556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3">
            <a:extLst>
              <a:ext uri="{FF2B5EF4-FFF2-40B4-BE49-F238E27FC236}">
                <a16:creationId xmlns:a16="http://schemas.microsoft.com/office/drawing/2014/main" id="{47714EE5-1521-4DCF-BBA2-04C81467C5CF}"/>
              </a:ext>
            </a:extLst>
          </p:cNvPr>
          <p:cNvSpPr>
            <a:spLocks noGrp="1"/>
          </p:cNvSpPr>
          <p:nvPr>
            <p:ph type="sldNum" sz="quarter" idx="4"/>
          </p:nvPr>
        </p:nvSpPr>
        <p:spPr>
          <a:xfrm>
            <a:off x="0" y="955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2886F5-B1AE-4508-9C9A-6319CDFEB770}" type="slidenum">
              <a:rPr lang="en-US" smtClean="0"/>
              <a:pPr/>
              <a:t>‹#›</a:t>
            </a:fld>
            <a:endParaRPr lang="en-US"/>
          </a:p>
        </p:txBody>
      </p:sp>
    </p:spTree>
    <p:extLst>
      <p:ext uri="{BB962C8B-B14F-4D97-AF65-F5344CB8AC3E}">
        <p14:creationId xmlns:p14="http://schemas.microsoft.com/office/powerpoint/2010/main" val="4222356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 5 items">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BFC0B6E7-5E1C-4B73-95BD-E0EA053CB2BC}"/>
              </a:ext>
            </a:extLst>
          </p:cNvPr>
          <p:cNvCxnSpPr/>
          <p:nvPr userDrawn="1"/>
        </p:nvCxnSpPr>
        <p:spPr>
          <a:xfrm>
            <a:off x="10880870" y="6718"/>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547082F1-CD5E-4A24-B7A2-A3EDA90E4477}"/>
              </a:ext>
            </a:extLst>
          </p:cNvPr>
          <p:cNvSpPr/>
          <p:nvPr userDrawn="1"/>
        </p:nvSpPr>
        <p:spPr>
          <a:xfrm>
            <a:off x="10507119" y="2623437"/>
            <a:ext cx="805563" cy="805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AB75EC3-913E-4BED-B892-24D6FD882B75}"/>
              </a:ext>
            </a:extLst>
          </p:cNvPr>
          <p:cNvSpPr/>
          <p:nvPr userDrawn="1"/>
        </p:nvSpPr>
        <p:spPr>
          <a:xfrm>
            <a:off x="10507119" y="3772179"/>
            <a:ext cx="805563" cy="8055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DB01812-6E79-4800-A563-254664683425}"/>
              </a:ext>
            </a:extLst>
          </p:cNvPr>
          <p:cNvSpPr/>
          <p:nvPr userDrawn="1"/>
        </p:nvSpPr>
        <p:spPr>
          <a:xfrm>
            <a:off x="10507119" y="4835490"/>
            <a:ext cx="805563" cy="8055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89966E-D6F5-40F0-8EE8-35E0C2C5F11C}"/>
              </a:ext>
            </a:extLst>
          </p:cNvPr>
          <p:cNvSpPr/>
          <p:nvPr userDrawn="1"/>
        </p:nvSpPr>
        <p:spPr>
          <a:xfrm>
            <a:off x="10507118" y="5898801"/>
            <a:ext cx="805563" cy="805563"/>
          </a:xfrm>
          <a:prstGeom prst="ellipse">
            <a:avLst/>
          </a:prstGeom>
          <a:solidFill>
            <a:srgbClr val="0F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17BBE3-6234-4ABE-878C-2926C006E1E5}"/>
              </a:ext>
            </a:extLst>
          </p:cNvPr>
          <p:cNvSpPr/>
          <p:nvPr userDrawn="1"/>
        </p:nvSpPr>
        <p:spPr>
          <a:xfrm>
            <a:off x="10507120" y="1534296"/>
            <a:ext cx="805563" cy="8055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3827C15D-900E-4BB7-B081-A427C3DD26D3}"/>
              </a:ext>
            </a:extLst>
          </p:cNvPr>
          <p:cNvSpPr>
            <a:spLocks noGrp="1"/>
          </p:cNvSpPr>
          <p:nvPr>
            <p:ph type="body" sz="quarter" idx="10" hasCustomPrompt="1"/>
          </p:nvPr>
        </p:nvSpPr>
        <p:spPr>
          <a:xfrm>
            <a:off x="3583060" y="1605359"/>
            <a:ext cx="6458404" cy="352561"/>
          </a:xfrm>
        </p:spPr>
        <p:txBody>
          <a:bodyPr>
            <a:normAutofit/>
          </a:bodyPr>
          <a:lstStyle>
            <a:lvl1pPr algn="r">
              <a:defRPr sz="2000" b="1" spc="300">
                <a:solidFill>
                  <a:schemeClr val="accent1"/>
                </a:solidFill>
              </a:defRPr>
            </a:lvl1pPr>
            <a:lvl2pPr marL="457200" indent="0">
              <a:buNone/>
              <a:defRPr/>
            </a:lvl2pPr>
          </a:lstStyle>
          <a:p>
            <a:pPr lvl="0"/>
            <a:r>
              <a:rPr lang="en-US"/>
              <a:t>CLICK TO EDIT MASTER TEXT STYLES</a:t>
            </a:r>
          </a:p>
        </p:txBody>
      </p:sp>
      <p:sp>
        <p:nvSpPr>
          <p:cNvPr id="18" name="Text Placeholder 17">
            <a:extLst>
              <a:ext uri="{FF2B5EF4-FFF2-40B4-BE49-F238E27FC236}">
                <a16:creationId xmlns:a16="http://schemas.microsoft.com/office/drawing/2014/main" id="{84302A94-9527-4E62-9E69-6ACC17BDDA53}"/>
              </a:ext>
            </a:extLst>
          </p:cNvPr>
          <p:cNvSpPr>
            <a:spLocks noGrp="1"/>
          </p:cNvSpPr>
          <p:nvPr>
            <p:ph type="body" sz="quarter" idx="11"/>
          </p:nvPr>
        </p:nvSpPr>
        <p:spPr>
          <a:xfrm>
            <a:off x="4076773" y="1976870"/>
            <a:ext cx="5964689" cy="352561"/>
          </a:xfrm>
        </p:spPr>
        <p:txBody>
          <a:bodyPr/>
          <a:lstStyle>
            <a:lvl1pPr algn="r">
              <a:defRPr/>
            </a:lvl1pPr>
          </a:lstStyle>
          <a:p>
            <a:pPr lvl="0"/>
            <a:r>
              <a:rPr lang="en-US"/>
              <a:t>Click to edit Master text styles</a:t>
            </a:r>
          </a:p>
        </p:txBody>
      </p:sp>
      <p:sp>
        <p:nvSpPr>
          <p:cNvPr id="19" name="Text Placeholder 12">
            <a:extLst>
              <a:ext uri="{FF2B5EF4-FFF2-40B4-BE49-F238E27FC236}">
                <a16:creationId xmlns:a16="http://schemas.microsoft.com/office/drawing/2014/main" id="{06F10399-E8A7-4437-AB27-43D9AE2FD72E}"/>
              </a:ext>
            </a:extLst>
          </p:cNvPr>
          <p:cNvSpPr>
            <a:spLocks noGrp="1"/>
          </p:cNvSpPr>
          <p:nvPr>
            <p:ph type="body" sz="quarter" idx="12" hasCustomPrompt="1"/>
          </p:nvPr>
        </p:nvSpPr>
        <p:spPr>
          <a:xfrm>
            <a:off x="3645932" y="2690702"/>
            <a:ext cx="6458404" cy="352561"/>
          </a:xfrm>
        </p:spPr>
        <p:txBody>
          <a:bodyPr>
            <a:normAutofit/>
          </a:bodyPr>
          <a:lstStyle>
            <a:lvl1pPr algn="r">
              <a:defRPr sz="2000" b="1" spc="300">
                <a:solidFill>
                  <a:schemeClr val="accent2"/>
                </a:solidFill>
              </a:defRPr>
            </a:lvl1pPr>
            <a:lvl2pPr marL="45720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44884FD3-6871-44B8-B693-9DA000641CA6}"/>
              </a:ext>
            </a:extLst>
          </p:cNvPr>
          <p:cNvSpPr>
            <a:spLocks noGrp="1"/>
          </p:cNvSpPr>
          <p:nvPr>
            <p:ph type="body" sz="quarter" idx="13"/>
          </p:nvPr>
        </p:nvSpPr>
        <p:spPr>
          <a:xfrm>
            <a:off x="4139646" y="3083157"/>
            <a:ext cx="5964689" cy="352561"/>
          </a:xfrm>
        </p:spPr>
        <p:txBody>
          <a:bodyPr/>
          <a:lstStyle>
            <a:lvl1pPr algn="r">
              <a:defRPr/>
            </a:lvl1pPr>
          </a:lstStyle>
          <a:p>
            <a:pPr lvl="0"/>
            <a:r>
              <a:rPr lang="en-US"/>
              <a:t>Click to edit Master text styles</a:t>
            </a:r>
          </a:p>
        </p:txBody>
      </p:sp>
      <p:sp>
        <p:nvSpPr>
          <p:cNvPr id="21" name="Text Placeholder 12">
            <a:extLst>
              <a:ext uri="{FF2B5EF4-FFF2-40B4-BE49-F238E27FC236}">
                <a16:creationId xmlns:a16="http://schemas.microsoft.com/office/drawing/2014/main" id="{4D1CB387-B6BB-4FE4-89F2-0D7ECCF1891A}"/>
              </a:ext>
            </a:extLst>
          </p:cNvPr>
          <p:cNvSpPr>
            <a:spLocks noGrp="1"/>
          </p:cNvSpPr>
          <p:nvPr>
            <p:ph type="body" sz="quarter" idx="14" hasCustomPrompt="1"/>
          </p:nvPr>
        </p:nvSpPr>
        <p:spPr>
          <a:xfrm>
            <a:off x="3645931" y="3806950"/>
            <a:ext cx="6458404" cy="352561"/>
          </a:xfrm>
        </p:spPr>
        <p:txBody>
          <a:bodyPr>
            <a:normAutofit/>
          </a:bodyPr>
          <a:lstStyle>
            <a:lvl1pPr algn="r">
              <a:defRPr sz="2000" b="1" spc="300">
                <a:solidFill>
                  <a:schemeClr val="accent3"/>
                </a:solidFill>
              </a:defRPr>
            </a:lvl1pPr>
            <a:lvl2pPr marL="45720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830CD3DF-A532-43CB-A2B5-0D038A4766EF}"/>
              </a:ext>
            </a:extLst>
          </p:cNvPr>
          <p:cNvSpPr>
            <a:spLocks noGrp="1"/>
          </p:cNvSpPr>
          <p:nvPr>
            <p:ph type="body" sz="quarter" idx="15"/>
          </p:nvPr>
        </p:nvSpPr>
        <p:spPr>
          <a:xfrm>
            <a:off x="4139645" y="4155526"/>
            <a:ext cx="5964689" cy="352561"/>
          </a:xfrm>
        </p:spPr>
        <p:txBody>
          <a:bodyPr/>
          <a:lstStyle>
            <a:lvl1pPr algn="r">
              <a:defRPr/>
            </a:lvl1pPr>
          </a:lstStyle>
          <a:p>
            <a:pPr lvl="0"/>
            <a:r>
              <a:rPr lang="en-US"/>
              <a:t>Click to edit Master text styles</a:t>
            </a:r>
          </a:p>
        </p:txBody>
      </p:sp>
      <p:sp>
        <p:nvSpPr>
          <p:cNvPr id="23" name="Text Placeholder 12">
            <a:extLst>
              <a:ext uri="{FF2B5EF4-FFF2-40B4-BE49-F238E27FC236}">
                <a16:creationId xmlns:a16="http://schemas.microsoft.com/office/drawing/2014/main" id="{3A858A4A-1FE2-4A93-8AC5-82FC34A93F47}"/>
              </a:ext>
            </a:extLst>
          </p:cNvPr>
          <p:cNvSpPr>
            <a:spLocks noGrp="1"/>
          </p:cNvSpPr>
          <p:nvPr>
            <p:ph type="body" sz="quarter" idx="16" hasCustomPrompt="1"/>
          </p:nvPr>
        </p:nvSpPr>
        <p:spPr>
          <a:xfrm>
            <a:off x="3645931" y="4904065"/>
            <a:ext cx="6458404" cy="352561"/>
          </a:xfrm>
        </p:spPr>
        <p:txBody>
          <a:bodyPr>
            <a:normAutofit/>
          </a:bodyPr>
          <a:lstStyle>
            <a:lvl1pPr algn="r">
              <a:defRPr sz="2000" b="1" spc="300">
                <a:solidFill>
                  <a:schemeClr val="accent4"/>
                </a:solidFill>
              </a:defRPr>
            </a:lvl1pPr>
            <a:lvl2pPr marL="457200" indent="0">
              <a:buNone/>
              <a:defRPr/>
            </a:lvl2pPr>
          </a:lstStyle>
          <a:p>
            <a:pPr lvl="0"/>
            <a:r>
              <a:rPr lang="en-US"/>
              <a:t>CLICK TO EDIT MASTER TEXT STYLES</a:t>
            </a:r>
          </a:p>
        </p:txBody>
      </p:sp>
      <p:sp>
        <p:nvSpPr>
          <p:cNvPr id="24" name="Text Placeholder 17">
            <a:extLst>
              <a:ext uri="{FF2B5EF4-FFF2-40B4-BE49-F238E27FC236}">
                <a16:creationId xmlns:a16="http://schemas.microsoft.com/office/drawing/2014/main" id="{DEE5B449-A71F-47BF-A411-05A2EE2C864B}"/>
              </a:ext>
            </a:extLst>
          </p:cNvPr>
          <p:cNvSpPr>
            <a:spLocks noGrp="1"/>
          </p:cNvSpPr>
          <p:nvPr>
            <p:ph type="body" sz="quarter" idx="17"/>
          </p:nvPr>
        </p:nvSpPr>
        <p:spPr>
          <a:xfrm>
            <a:off x="4139645" y="5252641"/>
            <a:ext cx="5964689" cy="352561"/>
          </a:xfrm>
        </p:spPr>
        <p:txBody>
          <a:bodyPr/>
          <a:lstStyle>
            <a:lvl1pPr algn="r">
              <a:defRPr/>
            </a:lvl1pPr>
          </a:lstStyle>
          <a:p>
            <a:pPr lvl="0"/>
            <a:r>
              <a:rPr lang="en-US"/>
              <a:t>Click to edit Master text styles</a:t>
            </a:r>
          </a:p>
        </p:txBody>
      </p:sp>
      <p:sp>
        <p:nvSpPr>
          <p:cNvPr id="25" name="Text Placeholder 12">
            <a:extLst>
              <a:ext uri="{FF2B5EF4-FFF2-40B4-BE49-F238E27FC236}">
                <a16:creationId xmlns:a16="http://schemas.microsoft.com/office/drawing/2014/main" id="{FDBEA1E5-C959-4E4D-9856-AE6709CD20AE}"/>
              </a:ext>
            </a:extLst>
          </p:cNvPr>
          <p:cNvSpPr>
            <a:spLocks noGrp="1"/>
          </p:cNvSpPr>
          <p:nvPr>
            <p:ph type="body" sz="quarter" idx="18" hasCustomPrompt="1"/>
          </p:nvPr>
        </p:nvSpPr>
        <p:spPr>
          <a:xfrm>
            <a:off x="3645931" y="5991888"/>
            <a:ext cx="6458404" cy="352561"/>
          </a:xfrm>
        </p:spPr>
        <p:txBody>
          <a:bodyPr>
            <a:normAutofit/>
          </a:bodyPr>
          <a:lstStyle>
            <a:lvl1pPr algn="r">
              <a:defRPr sz="2000" b="1" spc="300">
                <a:solidFill>
                  <a:srgbClr val="0F3C3B"/>
                </a:solidFill>
              </a:defRPr>
            </a:lvl1pPr>
            <a:lvl2pPr marL="457200" indent="0">
              <a:buNone/>
              <a:defRPr/>
            </a:lvl2pPr>
          </a:lstStyle>
          <a:p>
            <a:pPr lvl="0"/>
            <a:r>
              <a:rPr lang="en-US"/>
              <a:t>CLICK TO EDIT MASTER TEXT STYLES</a:t>
            </a:r>
          </a:p>
        </p:txBody>
      </p:sp>
      <p:sp>
        <p:nvSpPr>
          <p:cNvPr id="26" name="Text Placeholder 17">
            <a:extLst>
              <a:ext uri="{FF2B5EF4-FFF2-40B4-BE49-F238E27FC236}">
                <a16:creationId xmlns:a16="http://schemas.microsoft.com/office/drawing/2014/main" id="{C473126E-7EEC-40A9-B344-1451893F71AC}"/>
              </a:ext>
            </a:extLst>
          </p:cNvPr>
          <p:cNvSpPr>
            <a:spLocks noGrp="1"/>
          </p:cNvSpPr>
          <p:nvPr>
            <p:ph type="body" sz="quarter" idx="19"/>
          </p:nvPr>
        </p:nvSpPr>
        <p:spPr>
          <a:xfrm>
            <a:off x="4139645" y="6340464"/>
            <a:ext cx="5964689" cy="352561"/>
          </a:xfrm>
        </p:spPr>
        <p:txBody>
          <a:bodyPr/>
          <a:lstStyle>
            <a:lvl1pPr algn="r">
              <a:defRPr/>
            </a:lvl1pPr>
          </a:lstStyle>
          <a:p>
            <a:pPr lvl="0"/>
            <a:r>
              <a:rPr lang="en-US"/>
              <a:t>Click to edit Master text styles</a:t>
            </a:r>
          </a:p>
        </p:txBody>
      </p:sp>
      <p:cxnSp>
        <p:nvCxnSpPr>
          <p:cNvPr id="27" name="Straight Connector 26">
            <a:extLst>
              <a:ext uri="{FF2B5EF4-FFF2-40B4-BE49-F238E27FC236}">
                <a16:creationId xmlns:a16="http://schemas.microsoft.com/office/drawing/2014/main" id="{D0F16E2C-8FCA-4A32-8869-5FFDE46761A5}"/>
              </a:ext>
            </a:extLst>
          </p:cNvPr>
          <p:cNvCxnSpPr/>
          <p:nvPr userDrawn="1"/>
        </p:nvCxnSpPr>
        <p:spPr>
          <a:xfrm>
            <a:off x="10507119" y="28803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46123E6-D5F2-4208-A727-29165C4E4CD1}"/>
              </a:ext>
            </a:extLst>
          </p:cNvPr>
          <p:cNvCxnSpPr/>
          <p:nvPr userDrawn="1"/>
        </p:nvCxnSpPr>
        <p:spPr>
          <a:xfrm>
            <a:off x="10507119" y="31927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F0D51D-F50D-456D-A1F5-8F288E11B3F1}"/>
              </a:ext>
            </a:extLst>
          </p:cNvPr>
          <p:cNvCxnSpPr/>
          <p:nvPr userDrawn="1"/>
        </p:nvCxnSpPr>
        <p:spPr>
          <a:xfrm>
            <a:off x="10507119" y="40233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7DE44DD-EA51-4795-96BE-0979F9D8F7FA}"/>
              </a:ext>
            </a:extLst>
          </p:cNvPr>
          <p:cNvCxnSpPr/>
          <p:nvPr userDrawn="1"/>
        </p:nvCxnSpPr>
        <p:spPr>
          <a:xfrm>
            <a:off x="10507119" y="43357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4EDF26E-39A6-4573-92DC-8778D234EEE1}"/>
              </a:ext>
            </a:extLst>
          </p:cNvPr>
          <p:cNvCxnSpPr/>
          <p:nvPr userDrawn="1"/>
        </p:nvCxnSpPr>
        <p:spPr>
          <a:xfrm>
            <a:off x="10500948" y="50901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A63A60-6AE0-46C8-A62E-D6D69B3EB933}"/>
              </a:ext>
            </a:extLst>
          </p:cNvPr>
          <p:cNvCxnSpPr/>
          <p:nvPr userDrawn="1"/>
        </p:nvCxnSpPr>
        <p:spPr>
          <a:xfrm>
            <a:off x="10500948" y="54025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43088B5-10F7-482E-B01C-856B754A313F}"/>
              </a:ext>
            </a:extLst>
          </p:cNvPr>
          <p:cNvCxnSpPr/>
          <p:nvPr userDrawn="1"/>
        </p:nvCxnSpPr>
        <p:spPr>
          <a:xfrm>
            <a:off x="10500948" y="176784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95DD9F7-BDD5-43A8-BF01-926567D59270}"/>
              </a:ext>
            </a:extLst>
          </p:cNvPr>
          <p:cNvCxnSpPr/>
          <p:nvPr userDrawn="1"/>
        </p:nvCxnSpPr>
        <p:spPr>
          <a:xfrm>
            <a:off x="10500948" y="20802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0ADBED3-DCC3-44A2-AD17-54F55E3FCBA4}"/>
              </a:ext>
            </a:extLst>
          </p:cNvPr>
          <p:cNvCxnSpPr/>
          <p:nvPr userDrawn="1"/>
        </p:nvCxnSpPr>
        <p:spPr>
          <a:xfrm>
            <a:off x="10500948" y="61569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D7C9E61-B5A4-491B-8EF8-D6626865CA5B}"/>
              </a:ext>
            </a:extLst>
          </p:cNvPr>
          <p:cNvCxnSpPr/>
          <p:nvPr userDrawn="1"/>
        </p:nvCxnSpPr>
        <p:spPr>
          <a:xfrm>
            <a:off x="10500948" y="64693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2AD05EC-706A-2B46-B110-2071B17CE699}"/>
              </a:ext>
            </a:extLst>
          </p:cNvPr>
          <p:cNvSpPr txBox="1"/>
          <p:nvPr userDrawn="1"/>
        </p:nvSpPr>
        <p:spPr>
          <a:xfrm>
            <a:off x="7793159" y="350645"/>
            <a:ext cx="2254143" cy="769441"/>
          </a:xfrm>
          <a:prstGeom prst="rect">
            <a:avLst/>
          </a:prstGeom>
          <a:noFill/>
        </p:spPr>
        <p:txBody>
          <a:bodyPr wrap="none" rtlCol="0">
            <a:spAutoFit/>
          </a:bodyPr>
          <a:lstStyle/>
          <a:p>
            <a:pPr algn="r"/>
            <a:r>
              <a:rPr lang="en-US" sz="4400" b="1"/>
              <a:t>Agenda</a:t>
            </a:r>
          </a:p>
        </p:txBody>
      </p:sp>
      <p:sp>
        <p:nvSpPr>
          <p:cNvPr id="37" name="Slide Number Placeholder 3">
            <a:extLst>
              <a:ext uri="{FF2B5EF4-FFF2-40B4-BE49-F238E27FC236}">
                <a16:creationId xmlns:a16="http://schemas.microsoft.com/office/drawing/2014/main" id="{56709C36-1D22-4128-A5B5-096D5CD9B6F8}"/>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Tree>
    <p:extLst>
      <p:ext uri="{BB962C8B-B14F-4D97-AF65-F5344CB8AC3E}">
        <p14:creationId xmlns:p14="http://schemas.microsoft.com/office/powerpoint/2010/main" val="19982226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658F16-DFCD-4CED-9845-DAB208E70BA2}" type="datetime1">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C3A7F-999E-4302-BE09-452219BDB7C1}" type="slidenum">
              <a:rPr lang="en-US" smtClean="0"/>
              <a:t>‹#›</a:t>
            </a:fld>
            <a:endParaRPr lang="en-US"/>
          </a:p>
        </p:txBody>
      </p:sp>
    </p:spTree>
    <p:extLst>
      <p:ext uri="{BB962C8B-B14F-4D97-AF65-F5344CB8AC3E}">
        <p14:creationId xmlns:p14="http://schemas.microsoft.com/office/powerpoint/2010/main" val="521522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125FE5-1126-4231-9540-69CE8453C66D}" type="datetime1">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C3A7F-999E-4302-BE09-452219BDB7C1}" type="slidenum">
              <a:rPr lang="en-US" smtClean="0"/>
              <a:t>‹#›</a:t>
            </a:fld>
            <a:endParaRPr lang="en-US"/>
          </a:p>
        </p:txBody>
      </p:sp>
    </p:spTree>
    <p:extLst>
      <p:ext uri="{BB962C8B-B14F-4D97-AF65-F5344CB8AC3E}">
        <p14:creationId xmlns:p14="http://schemas.microsoft.com/office/powerpoint/2010/main" val="39090306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168" indent="0">
              <a:buNone/>
              <a:defRPr sz="1800">
                <a:solidFill>
                  <a:schemeClr val="tx1">
                    <a:tint val="75000"/>
                  </a:schemeClr>
                </a:solidFill>
              </a:defRPr>
            </a:lvl2pPr>
            <a:lvl3pPr marL="914336" indent="0">
              <a:buNone/>
              <a:defRPr sz="1600">
                <a:solidFill>
                  <a:schemeClr val="tx1">
                    <a:tint val="75000"/>
                  </a:schemeClr>
                </a:solidFill>
              </a:defRPr>
            </a:lvl3pPr>
            <a:lvl4pPr marL="1371503" indent="0">
              <a:buNone/>
              <a:defRPr sz="1400">
                <a:solidFill>
                  <a:schemeClr val="tx1">
                    <a:tint val="75000"/>
                  </a:schemeClr>
                </a:solidFill>
              </a:defRPr>
            </a:lvl4pPr>
            <a:lvl5pPr marL="1828671" indent="0">
              <a:buNone/>
              <a:defRPr sz="1400">
                <a:solidFill>
                  <a:schemeClr val="tx1">
                    <a:tint val="75000"/>
                  </a:schemeClr>
                </a:solidFill>
              </a:defRPr>
            </a:lvl5pPr>
            <a:lvl6pPr marL="2285839" indent="0">
              <a:buNone/>
              <a:defRPr sz="1400">
                <a:solidFill>
                  <a:schemeClr val="tx1">
                    <a:tint val="75000"/>
                  </a:schemeClr>
                </a:solidFill>
              </a:defRPr>
            </a:lvl6pPr>
            <a:lvl7pPr marL="2743007" indent="0">
              <a:buNone/>
              <a:defRPr sz="1400">
                <a:solidFill>
                  <a:schemeClr val="tx1">
                    <a:tint val="75000"/>
                  </a:schemeClr>
                </a:solidFill>
              </a:defRPr>
            </a:lvl7pPr>
            <a:lvl8pPr marL="3200175" indent="0">
              <a:buNone/>
              <a:defRPr sz="1400">
                <a:solidFill>
                  <a:schemeClr val="tx1">
                    <a:tint val="75000"/>
                  </a:schemeClr>
                </a:solidFill>
              </a:defRPr>
            </a:lvl8pPr>
            <a:lvl9pPr marL="365734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02BEBC-A652-467E-8650-0516F0181EE0}" type="datetime1">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C3A7F-999E-4302-BE09-452219BDB7C1}" type="slidenum">
              <a:rPr lang="en-US" smtClean="0"/>
              <a:t>‹#›</a:t>
            </a:fld>
            <a:endParaRPr lang="en-US"/>
          </a:p>
        </p:txBody>
      </p:sp>
    </p:spTree>
    <p:extLst>
      <p:ext uri="{BB962C8B-B14F-4D97-AF65-F5344CB8AC3E}">
        <p14:creationId xmlns:p14="http://schemas.microsoft.com/office/powerpoint/2010/main" val="2334231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1 Point - Generic">
    <p:bg>
      <p:bgPr>
        <a:solidFill>
          <a:schemeClr val="bg1">
            <a:alpha val="65458"/>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805811-35AA-C101-5657-8DA6A77A5ED7}"/>
              </a:ext>
            </a:extLst>
          </p:cNvPr>
          <p:cNvSpPr/>
          <p:nvPr userDrawn="1"/>
        </p:nvSpPr>
        <p:spPr>
          <a:xfrm>
            <a:off x="1" y="-4"/>
            <a:ext cx="5402262" cy="6858003"/>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028404" y="2628897"/>
            <a:ext cx="3345455" cy="1600200"/>
          </a:xfrm>
        </p:spPr>
        <p:txBody>
          <a:bodyPr anchor="b">
            <a:noAutofit/>
          </a:bodyPr>
          <a:lstStyle>
            <a:lvl1pPr algn="l">
              <a:defRPr sz="4000">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F832BD00-F04F-FFA5-9CD0-6E2C598ABD60}"/>
              </a:ext>
            </a:extLst>
          </p:cNvPr>
          <p:cNvSpPr/>
          <p:nvPr userDrawn="1"/>
        </p:nvSpPr>
        <p:spPr>
          <a:xfrm>
            <a:off x="5405937" y="0"/>
            <a:ext cx="129540" cy="6858003"/>
          </a:xfrm>
          <a:prstGeom prst="rect">
            <a:avLst/>
          </a:prstGeom>
          <a:gradFill flip="none" rotWithShape="1">
            <a:gsLst>
              <a:gs pos="0">
                <a:schemeClr val="accent1"/>
              </a:gs>
              <a:gs pos="77000">
                <a:schemeClr val="accent2"/>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284CFB3-DEFA-4F49-840B-0EAF3A5FDD60}"/>
              </a:ext>
            </a:extLst>
          </p:cNvPr>
          <p:cNvSpPr>
            <a:spLocks noGrp="1"/>
          </p:cNvSpPr>
          <p:nvPr>
            <p:ph type="body" sz="quarter" idx="10"/>
          </p:nvPr>
        </p:nvSpPr>
        <p:spPr>
          <a:xfrm>
            <a:off x="6096000" y="1072736"/>
            <a:ext cx="5545137" cy="5040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E7437BDF-13CA-E714-4F9D-62BEA2E346A8}"/>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Tree>
    <p:extLst>
      <p:ext uri="{BB962C8B-B14F-4D97-AF65-F5344CB8AC3E}">
        <p14:creationId xmlns:p14="http://schemas.microsoft.com/office/powerpoint/2010/main" val="41991271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Singe Speak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CE2D07-9D24-E556-D885-30EF69B2E154}"/>
              </a:ext>
            </a:extLst>
          </p:cNvPr>
          <p:cNvSpPr/>
          <p:nvPr userDrawn="1"/>
        </p:nvSpPr>
        <p:spPr>
          <a:xfrm>
            <a:off x="6096000" y="-1"/>
            <a:ext cx="6096000" cy="685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99DF44C-F3BE-4787-9E14-8A5F05B91917}"/>
              </a:ext>
            </a:extLst>
          </p:cNvPr>
          <p:cNvSpPr/>
          <p:nvPr userDrawn="1"/>
        </p:nvSpPr>
        <p:spPr>
          <a:xfrm>
            <a:off x="1311965" y="2136913"/>
            <a:ext cx="2949593" cy="29495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Telephone">
            <a:extLst>
              <a:ext uri="{FF2B5EF4-FFF2-40B4-BE49-F238E27FC236}">
                <a16:creationId xmlns:a16="http://schemas.microsoft.com/office/drawing/2014/main" id="{2A03C9B8-5423-4317-A6A4-7978B0C7335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3866" y="2828814"/>
            <a:ext cx="1565789" cy="1565789"/>
          </a:xfrm>
          <a:prstGeom prst="rect">
            <a:avLst/>
          </a:prstGeom>
        </p:spPr>
      </p:pic>
      <p:sp>
        <p:nvSpPr>
          <p:cNvPr id="21" name="Oval 20">
            <a:extLst>
              <a:ext uri="{FF2B5EF4-FFF2-40B4-BE49-F238E27FC236}">
                <a16:creationId xmlns:a16="http://schemas.microsoft.com/office/drawing/2014/main" id="{4EA8C9C4-55BA-40DE-B39F-CFE46A884BCE}"/>
              </a:ext>
            </a:extLst>
          </p:cNvPr>
          <p:cNvSpPr/>
          <p:nvPr userDrawn="1"/>
        </p:nvSpPr>
        <p:spPr>
          <a:xfrm>
            <a:off x="2305662" y="1225806"/>
            <a:ext cx="401569" cy="40156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7A9FA144-7A52-4460-93E9-49CF709F4D3D}"/>
              </a:ext>
            </a:extLst>
          </p:cNvPr>
          <p:cNvSpPr/>
          <p:nvPr userDrawn="1"/>
        </p:nvSpPr>
        <p:spPr>
          <a:xfrm>
            <a:off x="2957942" y="1871591"/>
            <a:ext cx="908759" cy="90875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0BBB7D21-FC74-D1DF-7307-9B5A40E8C0D9}"/>
              </a:ext>
            </a:extLst>
          </p:cNvPr>
          <p:cNvSpPr/>
          <p:nvPr userDrawn="1"/>
        </p:nvSpPr>
        <p:spPr>
          <a:xfrm>
            <a:off x="8118403" y="2951162"/>
            <a:ext cx="2003993" cy="200399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7">
            <a:extLst>
              <a:ext uri="{FF2B5EF4-FFF2-40B4-BE49-F238E27FC236}">
                <a16:creationId xmlns:a16="http://schemas.microsoft.com/office/drawing/2014/main" id="{28A3EAEF-DCE8-F868-75DD-3BD18BE48EC5}"/>
              </a:ext>
            </a:extLst>
          </p:cNvPr>
          <p:cNvSpPr>
            <a:spLocks noGrp="1"/>
          </p:cNvSpPr>
          <p:nvPr>
            <p:ph type="body" sz="quarter" idx="12" hasCustomPrompt="1"/>
          </p:nvPr>
        </p:nvSpPr>
        <p:spPr>
          <a:xfrm>
            <a:off x="7092552" y="1396376"/>
            <a:ext cx="4055694" cy="391426"/>
          </a:xfrm>
          <a:prstGeom prst="rect">
            <a:avLst/>
          </a:prstGeom>
        </p:spPr>
        <p:txBody>
          <a:bodyPr>
            <a:noAutofit/>
          </a:bodyPr>
          <a:lstStyle>
            <a:lvl1pPr>
              <a:defRPr sz="2400" b="1">
                <a:solidFill>
                  <a:schemeClr val="accent1"/>
                </a:solidFill>
              </a:defRPr>
            </a:lvl1pPr>
          </a:lstStyle>
          <a:p>
            <a:pPr lvl="0"/>
            <a:r>
              <a:rPr lang="en-US" dirty="0"/>
              <a:t>CLICK TO EDIT MASTER TEXT STYLES</a:t>
            </a:r>
          </a:p>
        </p:txBody>
      </p:sp>
      <p:sp>
        <p:nvSpPr>
          <p:cNvPr id="5" name="Text Placeholder 23">
            <a:extLst>
              <a:ext uri="{FF2B5EF4-FFF2-40B4-BE49-F238E27FC236}">
                <a16:creationId xmlns:a16="http://schemas.microsoft.com/office/drawing/2014/main" id="{0649AD7D-7620-E35C-199C-2B158F3BC880}"/>
              </a:ext>
            </a:extLst>
          </p:cNvPr>
          <p:cNvSpPr>
            <a:spLocks noGrp="1"/>
          </p:cNvSpPr>
          <p:nvPr>
            <p:ph type="body" sz="quarter" idx="13"/>
          </p:nvPr>
        </p:nvSpPr>
        <p:spPr>
          <a:xfrm>
            <a:off x="7092552" y="1978056"/>
            <a:ext cx="4055694" cy="391426"/>
          </a:xfrm>
          <a:prstGeom prst="rect">
            <a:avLst/>
          </a:prstGeom>
        </p:spPr>
        <p:txBody>
          <a:bodyPr>
            <a:noAutofit/>
          </a:bodyPr>
          <a:lstStyle>
            <a:lvl1pPr>
              <a:defRPr sz="2000">
                <a:solidFill>
                  <a:schemeClr val="tx1"/>
                </a:solidFill>
              </a:defRPr>
            </a:lvl1pPr>
            <a:lvl2pPr marL="457200" indent="0">
              <a:buNone/>
              <a:defRPr/>
            </a:lvl2pPr>
          </a:lstStyle>
          <a:p>
            <a:pPr lvl="0"/>
            <a:r>
              <a:rPr lang="en-US" dirty="0"/>
              <a:t>Click to edit Master text styles</a:t>
            </a:r>
          </a:p>
        </p:txBody>
      </p:sp>
      <p:sp>
        <p:nvSpPr>
          <p:cNvPr id="7" name="Text Placeholder 23">
            <a:extLst>
              <a:ext uri="{FF2B5EF4-FFF2-40B4-BE49-F238E27FC236}">
                <a16:creationId xmlns:a16="http://schemas.microsoft.com/office/drawing/2014/main" id="{0B66C949-5D9B-F073-9A00-FB32218DE232}"/>
              </a:ext>
            </a:extLst>
          </p:cNvPr>
          <p:cNvSpPr>
            <a:spLocks noGrp="1"/>
          </p:cNvSpPr>
          <p:nvPr>
            <p:ph type="body" sz="quarter" idx="14"/>
          </p:nvPr>
        </p:nvSpPr>
        <p:spPr>
          <a:xfrm>
            <a:off x="7092552" y="2443576"/>
            <a:ext cx="4055694" cy="391426"/>
          </a:xfrm>
          <a:prstGeom prst="rect">
            <a:avLst/>
          </a:prstGeom>
        </p:spPr>
        <p:txBody>
          <a:bodyPr>
            <a:noAutofit/>
          </a:bodyPr>
          <a:lstStyle>
            <a:lvl1pPr>
              <a:defRPr sz="2000">
                <a:solidFill>
                  <a:schemeClr val="tx1"/>
                </a:solidFill>
              </a:defRPr>
            </a:lvl1pPr>
            <a:lvl2pPr marL="457200" indent="0">
              <a:buNone/>
              <a:defRPr/>
            </a:lvl2pPr>
          </a:lstStyle>
          <a:p>
            <a:pPr lvl="0"/>
            <a:r>
              <a:rPr lang="en-US"/>
              <a:t>Click to edit Master text styles</a:t>
            </a:r>
          </a:p>
        </p:txBody>
      </p:sp>
      <p:sp>
        <p:nvSpPr>
          <p:cNvPr id="8" name="Picture Placeholder 5">
            <a:extLst>
              <a:ext uri="{FF2B5EF4-FFF2-40B4-BE49-F238E27FC236}">
                <a16:creationId xmlns:a16="http://schemas.microsoft.com/office/drawing/2014/main" id="{77C56BD0-E935-799D-62AC-7AC7A9433179}"/>
              </a:ext>
            </a:extLst>
          </p:cNvPr>
          <p:cNvSpPr>
            <a:spLocks noGrp="1"/>
          </p:cNvSpPr>
          <p:nvPr>
            <p:ph type="pic" sz="quarter" idx="18"/>
          </p:nvPr>
        </p:nvSpPr>
        <p:spPr>
          <a:xfrm>
            <a:off x="8119860" y="2952619"/>
            <a:ext cx="2002536" cy="2002536"/>
          </a:xfrm>
          <a:prstGeom prst="ellipse">
            <a:avLst/>
          </a:prstGeom>
        </p:spPr>
        <p:txBody>
          <a:bodyPr/>
          <a:lstStyle/>
          <a:p>
            <a:endParaRPr lang="en-US"/>
          </a:p>
        </p:txBody>
      </p:sp>
      <p:sp>
        <p:nvSpPr>
          <p:cNvPr id="11" name="Rectangle 10">
            <a:extLst>
              <a:ext uri="{FF2B5EF4-FFF2-40B4-BE49-F238E27FC236}">
                <a16:creationId xmlns:a16="http://schemas.microsoft.com/office/drawing/2014/main" id="{D8305BED-8A56-DD03-BEB8-7812AE896E4D}"/>
              </a:ext>
            </a:extLst>
          </p:cNvPr>
          <p:cNvSpPr/>
          <p:nvPr userDrawn="1"/>
        </p:nvSpPr>
        <p:spPr>
          <a:xfrm>
            <a:off x="626165" y="0"/>
            <a:ext cx="685800" cy="2136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3">
            <a:extLst>
              <a:ext uri="{FF2B5EF4-FFF2-40B4-BE49-F238E27FC236}">
                <a16:creationId xmlns:a16="http://schemas.microsoft.com/office/drawing/2014/main" id="{5DB81BD6-FF50-B12A-5EB5-36D48C469CEE}"/>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14706511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4724400"/>
            <a:ext cx="8534400" cy="1143000"/>
          </a:xfrm>
        </p:spPr>
        <p:txBody>
          <a:bodyPr/>
          <a:lstStyle>
            <a:lvl1pPr marL="0" indent="0" algn="ctr">
              <a:buNone/>
              <a:defRPr>
                <a:solidFill>
                  <a:schemeClr val="tx1">
                    <a:lumMod val="85000"/>
                    <a:lumOff val="1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6"/>
          <p:cNvSpPr>
            <a:spLocks noGrp="1" noChangeAspect="1"/>
          </p:cNvSpPr>
          <p:nvPr>
            <p:ph type="title"/>
          </p:nvPr>
        </p:nvSpPr>
        <p:spPr>
          <a:xfrm>
            <a:off x="711200" y="1524000"/>
            <a:ext cx="10972800" cy="2209800"/>
          </a:xfrm>
        </p:spPr>
        <p:txBody>
          <a:bodyPr/>
          <a:lstStyle>
            <a:lvl1pPr algn="ctr">
              <a:defRPr sz="4400">
                <a:solidFill>
                  <a:schemeClr val="tx1"/>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34934457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3846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85132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50101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4640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Point - Resi">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275217" y="406626"/>
            <a:ext cx="3932237" cy="1600200"/>
          </a:xfrm>
        </p:spPr>
        <p:txBody>
          <a:bodyPr anchor="b"/>
          <a:lstStyle>
            <a:lvl1pPr algn="l">
              <a:defRPr sz="3200"/>
            </a:lvl1pPr>
          </a:lstStyle>
          <a:p>
            <a:r>
              <a:rPr lang="en-US"/>
              <a:t>Click to edit Master title style</a:t>
            </a:r>
          </a:p>
        </p:txBody>
      </p:sp>
      <p:sp>
        <p:nvSpPr>
          <p:cNvPr id="18" name="Text Placeholder 3">
            <a:extLst>
              <a:ext uri="{FF2B5EF4-FFF2-40B4-BE49-F238E27FC236}">
                <a16:creationId xmlns:a16="http://schemas.microsoft.com/office/drawing/2014/main" id="{D99601A4-D0A1-48E7-A810-BF1AC38EEB21}"/>
              </a:ext>
            </a:extLst>
          </p:cNvPr>
          <p:cNvSpPr>
            <a:spLocks noGrp="1"/>
          </p:cNvSpPr>
          <p:nvPr>
            <p:ph type="body" sz="half" idx="2"/>
          </p:nvPr>
        </p:nvSpPr>
        <p:spPr>
          <a:xfrm>
            <a:off x="1275217" y="2006826"/>
            <a:ext cx="3932237" cy="3811588"/>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28" name="Group 27">
            <a:extLst>
              <a:ext uri="{FF2B5EF4-FFF2-40B4-BE49-F238E27FC236}">
                <a16:creationId xmlns:a16="http://schemas.microsoft.com/office/drawing/2014/main" id="{B7317584-E21D-4599-868F-1DEF523FFB32}"/>
              </a:ext>
            </a:extLst>
          </p:cNvPr>
          <p:cNvGrpSpPr/>
          <p:nvPr userDrawn="1"/>
        </p:nvGrpSpPr>
        <p:grpSpPr>
          <a:xfrm>
            <a:off x="6823831" y="1206726"/>
            <a:ext cx="5323565" cy="4729617"/>
            <a:chOff x="6868435" y="1206726"/>
            <a:chExt cx="5323565" cy="4729617"/>
          </a:xfrm>
          <a:blipFill dpi="0" rotWithShape="1">
            <a:blip r:embed="rId2">
              <a:alphaModFix amt="85000"/>
            </a:blip>
            <a:srcRect/>
            <a:stretch>
              <a:fillRect/>
            </a:stretch>
          </a:blipFill>
        </p:grpSpPr>
        <p:sp>
          <p:nvSpPr>
            <p:cNvPr id="14" name="Oval 13">
              <a:extLst>
                <a:ext uri="{FF2B5EF4-FFF2-40B4-BE49-F238E27FC236}">
                  <a16:creationId xmlns:a16="http://schemas.microsoft.com/office/drawing/2014/main" id="{A6AA52A5-051F-411F-80D7-BD7A4664A730}"/>
                </a:ext>
              </a:extLst>
            </p:cNvPr>
            <p:cNvSpPr/>
            <p:nvPr userDrawn="1"/>
          </p:nvSpPr>
          <p:spPr>
            <a:xfrm>
              <a:off x="6868435" y="1206726"/>
              <a:ext cx="4729617" cy="4729617"/>
            </a:xfrm>
            <a:prstGeom prst="ellipse">
              <a:avLst/>
            </a:prstGeom>
            <a:gr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694DEB3-6E4D-4749-9921-B9D196CEA2B8}"/>
                </a:ext>
              </a:extLst>
            </p:cNvPr>
            <p:cNvSpPr/>
            <p:nvPr userDrawn="1"/>
          </p:nvSpPr>
          <p:spPr>
            <a:xfrm>
              <a:off x="10327147" y="1206726"/>
              <a:ext cx="1394960" cy="1394960"/>
            </a:xfrm>
            <a:prstGeom prst="ellipse">
              <a:avLst/>
            </a:prstGeom>
            <a:gr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15416CD-EDCE-4FD9-BDFE-9E77B7450B67}"/>
                </a:ext>
              </a:extLst>
            </p:cNvPr>
            <p:cNvSpPr/>
            <p:nvPr userDrawn="1"/>
          </p:nvSpPr>
          <p:spPr>
            <a:xfrm>
              <a:off x="11771085" y="2409372"/>
              <a:ext cx="420915" cy="420915"/>
            </a:xfrm>
            <a:prstGeom prst="ellipse">
              <a:avLst/>
            </a:prstGeom>
            <a:gr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Slide Number Placeholder 3">
            <a:extLst>
              <a:ext uri="{FF2B5EF4-FFF2-40B4-BE49-F238E27FC236}">
                <a16:creationId xmlns:a16="http://schemas.microsoft.com/office/drawing/2014/main" id="{079C09D9-4B14-4227-A002-9277BA71758C}"/>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cxnSp>
        <p:nvCxnSpPr>
          <p:cNvPr id="29" name="Straight Connector 28">
            <a:extLst>
              <a:ext uri="{FF2B5EF4-FFF2-40B4-BE49-F238E27FC236}">
                <a16:creationId xmlns:a16="http://schemas.microsoft.com/office/drawing/2014/main" id="{5A11562C-84B1-4EE1-9F56-5830A8C3428D}"/>
              </a:ext>
            </a:extLst>
          </p:cNvPr>
          <p:cNvCxnSpPr>
            <a:cxnSpLocks/>
          </p:cNvCxnSpPr>
          <p:nvPr userDrawn="1"/>
        </p:nvCxnSpPr>
        <p:spPr>
          <a:xfrm>
            <a:off x="6868435" y="2973705"/>
            <a:ext cx="4729617"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C0F392F-127A-4FFE-A092-3F2EED9C3DFE}"/>
              </a:ext>
            </a:extLst>
          </p:cNvPr>
          <p:cNvCxnSpPr>
            <a:cxnSpLocks/>
          </p:cNvCxnSpPr>
          <p:nvPr userDrawn="1"/>
        </p:nvCxnSpPr>
        <p:spPr>
          <a:xfrm>
            <a:off x="6957918" y="4431846"/>
            <a:ext cx="4488315"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766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577307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3164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5F5F599-C222-4436-989B-DF05CDFB2F76}"/>
              </a:ext>
            </a:extLst>
          </p:cNvPr>
          <p:cNvGrpSpPr/>
          <p:nvPr userDrawn="1"/>
        </p:nvGrpSpPr>
        <p:grpSpPr>
          <a:xfrm>
            <a:off x="-5590" y="0"/>
            <a:ext cx="12197591" cy="230096"/>
            <a:chOff x="-4193" y="912904"/>
            <a:chExt cx="9148193" cy="152400"/>
          </a:xfrm>
        </p:grpSpPr>
        <p:sp>
          <p:nvSpPr>
            <p:cNvPr id="6" name="Rounded Rectangle 20">
              <a:extLst>
                <a:ext uri="{FF2B5EF4-FFF2-40B4-BE49-F238E27FC236}">
                  <a16:creationId xmlns:a16="http://schemas.microsoft.com/office/drawing/2014/main" id="{8842D74F-95F1-41D8-AF9A-BCA9472A8465}"/>
                </a:ext>
              </a:extLst>
            </p:cNvPr>
            <p:cNvSpPr/>
            <p:nvPr userDrawn="1"/>
          </p:nvSpPr>
          <p:spPr>
            <a:xfrm>
              <a:off x="-4193" y="912904"/>
              <a:ext cx="9148193" cy="152400"/>
            </a:xfrm>
            <a:prstGeom prst="roundRect">
              <a:avLst>
                <a:gd name="adj" fmla="val 0"/>
              </a:avLst>
            </a:prstGeom>
            <a:solidFill>
              <a:srgbClr val="00AE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ounded Rectangle 23">
              <a:extLst>
                <a:ext uri="{FF2B5EF4-FFF2-40B4-BE49-F238E27FC236}">
                  <a16:creationId xmlns:a16="http://schemas.microsoft.com/office/drawing/2014/main" id="{A46446F8-88CE-4D3D-9E5A-6B8B79D18EB1}"/>
                </a:ext>
              </a:extLst>
            </p:cNvPr>
            <p:cNvSpPr/>
            <p:nvPr userDrawn="1"/>
          </p:nvSpPr>
          <p:spPr>
            <a:xfrm>
              <a:off x="2514600" y="915504"/>
              <a:ext cx="3352800" cy="149799"/>
            </a:xfrm>
            <a:prstGeom prst="roundRect">
              <a:avLst>
                <a:gd name="adj" fmla="val 0"/>
              </a:avLst>
            </a:prstGeom>
            <a:solidFill>
              <a:srgbClr val="00B1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ounded Rectangle 24">
              <a:extLst>
                <a:ext uri="{FF2B5EF4-FFF2-40B4-BE49-F238E27FC236}">
                  <a16:creationId xmlns:a16="http://schemas.microsoft.com/office/drawing/2014/main" id="{4BFD161B-5CEA-4550-A01C-9241EC42BEF2}"/>
                </a:ext>
              </a:extLst>
            </p:cNvPr>
            <p:cNvSpPr/>
            <p:nvPr userDrawn="1"/>
          </p:nvSpPr>
          <p:spPr>
            <a:xfrm>
              <a:off x="5791200" y="915504"/>
              <a:ext cx="3352799" cy="149799"/>
            </a:xfrm>
            <a:prstGeom prst="roundRect">
              <a:avLst>
                <a:gd name="adj" fmla="val 0"/>
              </a:avLst>
            </a:prstGeom>
            <a:solidFill>
              <a:srgbClr val="008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9" name="Picture 8">
            <a:extLst>
              <a:ext uri="{FF2B5EF4-FFF2-40B4-BE49-F238E27FC236}">
                <a16:creationId xmlns:a16="http://schemas.microsoft.com/office/drawing/2014/main" id="{10217949-99DD-4DF3-9F50-F5392C049F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5200" y="381001"/>
            <a:ext cx="2167003" cy="228600"/>
          </a:xfrm>
          <a:prstGeom prst="rect">
            <a:avLst/>
          </a:prstGeom>
        </p:spPr>
      </p:pic>
    </p:spTree>
    <p:extLst>
      <p:ext uri="{BB962C8B-B14F-4D97-AF65-F5344CB8AC3E}">
        <p14:creationId xmlns:p14="http://schemas.microsoft.com/office/powerpoint/2010/main" val="18168554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41519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274642"/>
            <a:ext cx="10972800" cy="944561"/>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9" name="Text Placeholder 2"/>
          <p:cNvSpPr>
            <a:spLocks noGrp="1"/>
          </p:cNvSpPr>
          <p:nvPr>
            <p:ph idx="1"/>
          </p:nvPr>
        </p:nvSpPr>
        <p:spPr>
          <a:xfrm>
            <a:off x="609600" y="1371604"/>
            <a:ext cx="10972800" cy="4498847"/>
          </a:xfrm>
          <a:prstGeom prst="rect">
            <a:avLst/>
          </a:prstGeom>
        </p:spPr>
        <p:txBody>
          <a:bodyPr vert="horz" lIns="91440" tIns="45720" rIns="91440" bIns="45720" rtlCol="0">
            <a:normAutofit/>
          </a:bodyPr>
          <a:lstStyle>
            <a:lvl1pPr marL="171450" indent="-171450">
              <a:buClr>
                <a:srgbClr val="66CC33"/>
              </a:buClr>
              <a:buFont typeface="Arial" pitchFamily="34" charset="0"/>
              <a:buChar char="▪"/>
              <a:defRPr/>
            </a:lvl1pPr>
            <a:lvl2pPr>
              <a:buClr>
                <a:srgbClr val="66CC33"/>
              </a:buClr>
              <a:defRPr>
                <a:solidFill>
                  <a:schemeClr val="tx1"/>
                </a:solidFill>
              </a:defRPr>
            </a:lvl2pPr>
            <a:lvl4pPr>
              <a:buClr>
                <a:srgbClr val="66CC33"/>
              </a:buCl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4"/>
          </p:nvPr>
        </p:nvSpPr>
        <p:spPr>
          <a:xfrm>
            <a:off x="8737600" y="6492878"/>
            <a:ext cx="2844800" cy="365125"/>
          </a:xfrm>
          <a:prstGeom prst="rect">
            <a:avLst/>
          </a:prstGeom>
        </p:spPr>
        <p:txBody>
          <a:bodyPr vert="horz" lIns="91440" tIns="45720" rIns="91440" bIns="45720" rtlCol="0" anchor="ctr"/>
          <a:lstStyle>
            <a:lvl1pPr algn="r">
              <a:defRPr sz="825">
                <a:solidFill>
                  <a:schemeClr val="bg1"/>
                </a:solidFill>
                <a:latin typeface="Arial" pitchFamily="34" charset="0"/>
                <a:cs typeface="Arial" pitchFamily="34" charset="0"/>
              </a:defRPr>
            </a:lvl1pPr>
          </a:lstStyle>
          <a:p>
            <a:fld id="{D0ECA7D8-9210-4ADC-B106-4680C46272F0}" type="slidenum">
              <a:rPr lang="en-US" smtClean="0">
                <a:solidFill>
                  <a:prstClr val="white"/>
                </a:solidFill>
              </a:rPr>
              <a:pPr/>
              <a:t>‹#›</a:t>
            </a:fld>
            <a:endParaRPr lang="en-US" dirty="0">
              <a:solidFill>
                <a:prstClr val="white"/>
              </a:solidFill>
            </a:endParaRPr>
          </a:p>
        </p:txBody>
      </p:sp>
      <p:sp>
        <p:nvSpPr>
          <p:cNvPr id="12" name="Footer Placeholder 5"/>
          <p:cNvSpPr>
            <a:spLocks noGrp="1"/>
          </p:cNvSpPr>
          <p:nvPr>
            <p:ph type="ftr" sz="quarter" idx="11"/>
          </p:nvPr>
        </p:nvSpPr>
        <p:spPr>
          <a:xfrm>
            <a:off x="508000" y="6521615"/>
            <a:ext cx="7112000" cy="336386"/>
          </a:xfrm>
          <a:prstGeom prst="rect">
            <a:avLst/>
          </a:prstGeom>
        </p:spPr>
        <p:txBody>
          <a:bodyPr/>
          <a:lstStyle>
            <a:lvl1pPr>
              <a:defRPr sz="825">
                <a:solidFill>
                  <a:schemeClr val="bg1"/>
                </a:solidFill>
                <a:latin typeface="Arial" pitchFamily="34" charset="0"/>
                <a:cs typeface="Arial" pitchFamily="34" charset="0"/>
              </a:defRPr>
            </a:lvl1pPr>
          </a:lstStyle>
          <a:p>
            <a:endParaRPr lang="en-US" dirty="0">
              <a:solidFill>
                <a:prstClr val="white"/>
              </a:solidFill>
            </a:endParaRPr>
          </a:p>
        </p:txBody>
      </p:sp>
      <p:cxnSp>
        <p:nvCxnSpPr>
          <p:cNvPr id="14" name="Straight Connector 13"/>
          <p:cNvCxnSpPr/>
          <p:nvPr/>
        </p:nvCxnSpPr>
        <p:spPr>
          <a:xfrm>
            <a:off x="2844800" y="-1037192"/>
            <a:ext cx="10871200" cy="0"/>
          </a:xfrm>
          <a:prstGeom prst="line">
            <a:avLst/>
          </a:prstGeom>
          <a:ln w="12700">
            <a:solidFill>
              <a:srgbClr val="089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3640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AE47B93-9760-504A-B978-7E497A21C36A}"/>
              </a:ext>
            </a:extLst>
          </p:cNvPr>
          <p:cNvSpPr/>
          <p:nvPr userDrawn="1"/>
        </p:nvSpPr>
        <p:spPr>
          <a:xfrm>
            <a:off x="0" y="-30804"/>
            <a:ext cx="3373642" cy="758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picture containing light, blur&#10;&#10;Description automatically generated">
            <a:extLst>
              <a:ext uri="{FF2B5EF4-FFF2-40B4-BE49-F238E27FC236}">
                <a16:creationId xmlns:a16="http://schemas.microsoft.com/office/drawing/2014/main" id="{ECEFB8DC-5668-7643-ADAD-7A71336DB78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23283"/>
          <a:stretch/>
        </p:blipFill>
        <p:spPr>
          <a:xfrm>
            <a:off x="4275439" y="-3175"/>
            <a:ext cx="7918595" cy="6861348"/>
          </a:xfrm>
          <a:prstGeom prst="rect">
            <a:avLst/>
          </a:prstGeom>
        </p:spPr>
      </p:pic>
      <p:sp>
        <p:nvSpPr>
          <p:cNvPr id="4" name="Date Placeholder 3">
            <a:extLst>
              <a:ext uri="{FF2B5EF4-FFF2-40B4-BE49-F238E27FC236}">
                <a16:creationId xmlns:a16="http://schemas.microsoft.com/office/drawing/2014/main" id="{2BB7F90B-4CFA-CA47-97DB-1831A758F64D}"/>
              </a:ext>
            </a:extLst>
          </p:cNvPr>
          <p:cNvSpPr>
            <a:spLocks noGrp="1"/>
          </p:cNvSpPr>
          <p:nvPr>
            <p:ph type="dt" sz="half" idx="10"/>
          </p:nvPr>
        </p:nvSpPr>
        <p:spPr>
          <a:xfrm>
            <a:off x="9329462" y="6321883"/>
            <a:ext cx="2743200" cy="365125"/>
          </a:xfrm>
        </p:spPr>
        <p:txBody>
          <a:bodyPr/>
          <a:lstStyle>
            <a:lvl1pPr algn="r">
              <a:defRPr sz="1800">
                <a:solidFill>
                  <a:schemeClr val="bg1"/>
                </a:solidFill>
              </a:defRPr>
            </a:lvl1pPr>
          </a:lstStyle>
          <a:p>
            <a:fld id="{2ED9BB60-CD39-E34D-B2B9-9F62452FA882}" type="datetime4">
              <a:rPr lang="en-US" smtClean="0"/>
              <a:pPr/>
              <a:t>March 28, 2025</a:t>
            </a:fld>
            <a:endParaRPr lang="en-US" dirty="0"/>
          </a:p>
        </p:txBody>
      </p:sp>
      <p:sp>
        <p:nvSpPr>
          <p:cNvPr id="26" name="Right Triangle 25">
            <a:extLst>
              <a:ext uri="{FF2B5EF4-FFF2-40B4-BE49-F238E27FC236}">
                <a16:creationId xmlns:a16="http://schemas.microsoft.com/office/drawing/2014/main" id="{1DBC5096-F80E-D842-BA95-C4B1324E62BD}"/>
              </a:ext>
            </a:extLst>
          </p:cNvPr>
          <p:cNvSpPr/>
          <p:nvPr userDrawn="1"/>
        </p:nvSpPr>
        <p:spPr>
          <a:xfrm rot="5400000">
            <a:off x="2736911" y="665590"/>
            <a:ext cx="6857999" cy="5526821"/>
          </a:xfrm>
          <a:custGeom>
            <a:avLst/>
            <a:gdLst>
              <a:gd name="connsiteX0" fmla="*/ 0 w 8377883"/>
              <a:gd name="connsiteY0" fmla="*/ 5523472 h 5523472"/>
              <a:gd name="connsiteX1" fmla="*/ 0 w 8377883"/>
              <a:gd name="connsiteY1" fmla="*/ 0 h 5523472"/>
              <a:gd name="connsiteX2" fmla="*/ 8377883 w 8377883"/>
              <a:gd name="connsiteY2" fmla="*/ 5523472 h 5523472"/>
              <a:gd name="connsiteX3" fmla="*/ 0 w 8377883"/>
              <a:gd name="connsiteY3" fmla="*/ 5523472 h 5523472"/>
              <a:gd name="connsiteX0" fmla="*/ 0 w 8377883"/>
              <a:gd name="connsiteY0" fmla="*/ 5523472 h 5523472"/>
              <a:gd name="connsiteX1" fmla="*/ 0 w 8377883"/>
              <a:gd name="connsiteY1" fmla="*/ 0 h 5523472"/>
              <a:gd name="connsiteX2" fmla="*/ 7077387 w 8377883"/>
              <a:gd name="connsiteY2" fmla="*/ 4669693 h 5523472"/>
              <a:gd name="connsiteX3" fmla="*/ 8377883 w 8377883"/>
              <a:gd name="connsiteY3" fmla="*/ 5523472 h 5523472"/>
              <a:gd name="connsiteX4" fmla="*/ 0 w 8377883"/>
              <a:gd name="connsiteY4" fmla="*/ 5523472 h 5523472"/>
              <a:gd name="connsiteX0" fmla="*/ 0 w 8377883"/>
              <a:gd name="connsiteY0" fmla="*/ 5523472 h 5523472"/>
              <a:gd name="connsiteX1" fmla="*/ 0 w 8377883"/>
              <a:gd name="connsiteY1" fmla="*/ 0 h 5523472"/>
              <a:gd name="connsiteX2" fmla="*/ 6879772 w 8377883"/>
              <a:gd name="connsiteY2" fmla="*/ 4572559 h 5523472"/>
              <a:gd name="connsiteX3" fmla="*/ 8377883 w 8377883"/>
              <a:gd name="connsiteY3" fmla="*/ 5523472 h 5523472"/>
              <a:gd name="connsiteX4" fmla="*/ 0 w 8377883"/>
              <a:gd name="connsiteY4" fmla="*/ 5523472 h 5523472"/>
              <a:gd name="connsiteX0" fmla="*/ 0 w 6879772"/>
              <a:gd name="connsiteY0" fmla="*/ 5523472 h 5526821"/>
              <a:gd name="connsiteX1" fmla="*/ 0 w 6879772"/>
              <a:gd name="connsiteY1" fmla="*/ 0 h 5526821"/>
              <a:gd name="connsiteX2" fmla="*/ 6879772 w 6879772"/>
              <a:gd name="connsiteY2" fmla="*/ 4572559 h 5526821"/>
              <a:gd name="connsiteX3" fmla="*/ 6873982 w 6879772"/>
              <a:gd name="connsiteY3" fmla="*/ 5526821 h 5526821"/>
              <a:gd name="connsiteX4" fmla="*/ 0 w 6879772"/>
              <a:gd name="connsiteY4" fmla="*/ 5523472 h 552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9772" h="5526821">
                <a:moveTo>
                  <a:pt x="0" y="5523472"/>
                </a:moveTo>
                <a:lnTo>
                  <a:pt x="0" y="0"/>
                </a:lnTo>
                <a:lnTo>
                  <a:pt x="6879772" y="4572559"/>
                </a:lnTo>
                <a:lnTo>
                  <a:pt x="6873982" y="5526821"/>
                </a:lnTo>
                <a:lnTo>
                  <a:pt x="0" y="552347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36352B-DC44-2D4E-8750-B89B480C1CB2}"/>
              </a:ext>
            </a:extLst>
          </p:cNvPr>
          <p:cNvSpPr>
            <a:spLocks noGrp="1"/>
          </p:cNvSpPr>
          <p:nvPr>
            <p:ph type="ctrTitle"/>
          </p:nvPr>
        </p:nvSpPr>
        <p:spPr>
          <a:xfrm>
            <a:off x="182219" y="1513481"/>
            <a:ext cx="4996070" cy="2387600"/>
          </a:xfrm>
        </p:spPr>
        <p:txBody>
          <a:bodyPr anchor="b">
            <a:normAutofit/>
          </a:bodyPr>
          <a:lstStyle>
            <a:lvl1pPr algn="l">
              <a:defRPr sz="4800">
                <a:solidFill>
                  <a:srgbClr val="929292"/>
                </a:solidFill>
              </a:defRPr>
            </a:lvl1pPr>
          </a:lstStyle>
          <a:p>
            <a:r>
              <a:rPr lang="en-US"/>
              <a:t>Click to edit Master title style</a:t>
            </a:r>
          </a:p>
        </p:txBody>
      </p:sp>
      <p:sp>
        <p:nvSpPr>
          <p:cNvPr id="3" name="Subtitle 2">
            <a:extLst>
              <a:ext uri="{FF2B5EF4-FFF2-40B4-BE49-F238E27FC236}">
                <a16:creationId xmlns:a16="http://schemas.microsoft.com/office/drawing/2014/main" id="{60605E7C-7778-924B-B03F-3B6B439C23DC}"/>
              </a:ext>
            </a:extLst>
          </p:cNvPr>
          <p:cNvSpPr>
            <a:spLocks noGrp="1"/>
          </p:cNvSpPr>
          <p:nvPr>
            <p:ph type="subTitle" idx="1"/>
          </p:nvPr>
        </p:nvSpPr>
        <p:spPr>
          <a:xfrm>
            <a:off x="182219" y="3993156"/>
            <a:ext cx="4996070" cy="1655762"/>
          </a:xfrm>
        </p:spPr>
        <p:txBody>
          <a:bodyPr>
            <a:normAutofit/>
          </a:bodyPr>
          <a:lstStyle>
            <a:lvl1pPr marL="0" indent="0" algn="l">
              <a:buNone/>
              <a:defRPr sz="2000">
                <a:solidFill>
                  <a:srgbClr val="92929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7" name="Parallelogram 26">
            <a:extLst>
              <a:ext uri="{FF2B5EF4-FFF2-40B4-BE49-F238E27FC236}">
                <a16:creationId xmlns:a16="http://schemas.microsoft.com/office/drawing/2014/main" id="{725AA0F2-0E9B-7546-B290-35EEDE06C15B}"/>
              </a:ext>
            </a:extLst>
          </p:cNvPr>
          <p:cNvSpPr/>
          <p:nvPr userDrawn="1"/>
        </p:nvSpPr>
        <p:spPr>
          <a:xfrm>
            <a:off x="5964613" y="-3175"/>
            <a:ext cx="2985905" cy="3471844"/>
          </a:xfrm>
          <a:prstGeom prst="parallelogram">
            <a:avLst>
              <a:gd name="adj" fmla="val 77874"/>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arallelogram 30">
            <a:extLst>
              <a:ext uri="{FF2B5EF4-FFF2-40B4-BE49-F238E27FC236}">
                <a16:creationId xmlns:a16="http://schemas.microsoft.com/office/drawing/2014/main" id="{998BB786-13AD-7740-A46B-A9339D89E2F6}"/>
              </a:ext>
            </a:extLst>
          </p:cNvPr>
          <p:cNvSpPr/>
          <p:nvPr userDrawn="1"/>
        </p:nvSpPr>
        <p:spPr>
          <a:xfrm>
            <a:off x="4331312" y="895552"/>
            <a:ext cx="4557421" cy="5962446"/>
          </a:xfrm>
          <a:prstGeom prst="parallelogram">
            <a:avLst>
              <a:gd name="adj" fmla="val 879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arallelogram 31">
            <a:extLst>
              <a:ext uri="{FF2B5EF4-FFF2-40B4-BE49-F238E27FC236}">
                <a16:creationId xmlns:a16="http://schemas.microsoft.com/office/drawing/2014/main" id="{0CADD828-C43B-3A4F-8095-E4887964D28C}"/>
              </a:ext>
            </a:extLst>
          </p:cNvPr>
          <p:cNvSpPr/>
          <p:nvPr userDrawn="1"/>
        </p:nvSpPr>
        <p:spPr>
          <a:xfrm>
            <a:off x="4879131" y="2718486"/>
            <a:ext cx="3296356" cy="4139512"/>
          </a:xfrm>
          <a:prstGeom prst="parallelogram">
            <a:avLst>
              <a:gd name="adj" fmla="val 843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359238C6-B63C-164A-ADB7-0D79963E9E92}"/>
              </a:ext>
            </a:extLst>
          </p:cNvPr>
          <p:cNvSpPr/>
          <p:nvPr userDrawn="1"/>
        </p:nvSpPr>
        <p:spPr>
          <a:xfrm>
            <a:off x="6899791" y="3768812"/>
            <a:ext cx="2743200" cy="3089187"/>
          </a:xfrm>
          <a:prstGeom prst="parallelogram">
            <a:avLst>
              <a:gd name="adj" fmla="val 78613"/>
            </a:avLst>
          </a:prstGeom>
          <a:solidFill>
            <a:schemeClr val="accent1">
              <a:alpha val="55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182F310A-167F-3246-8761-5D185B0A8175}"/>
              </a:ext>
            </a:extLst>
          </p:cNvPr>
          <p:cNvSpPr/>
          <p:nvPr userDrawn="1"/>
        </p:nvSpPr>
        <p:spPr>
          <a:xfrm>
            <a:off x="8818359" y="3768811"/>
            <a:ext cx="2743200" cy="3089187"/>
          </a:xfrm>
          <a:prstGeom prst="parallelogram">
            <a:avLst>
              <a:gd name="adj" fmla="val 78613"/>
            </a:avLst>
          </a:prstGeom>
          <a:solidFill>
            <a:schemeClr val="accent2">
              <a:alpha val="558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10;&#10;Description automatically generated">
            <a:extLst>
              <a:ext uri="{FF2B5EF4-FFF2-40B4-BE49-F238E27FC236}">
                <a16:creationId xmlns:a16="http://schemas.microsoft.com/office/drawing/2014/main" id="{C3B664F7-B4CE-BF40-A943-7A4853ED355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36109"/>
          <a:stretch/>
        </p:blipFill>
        <p:spPr>
          <a:xfrm>
            <a:off x="182218" y="61271"/>
            <a:ext cx="4587323" cy="1010518"/>
          </a:xfrm>
          <a:prstGeom prst="rect">
            <a:avLst/>
          </a:prstGeom>
        </p:spPr>
      </p:pic>
      <p:pic>
        <p:nvPicPr>
          <p:cNvPr id="6" name="Picture 5" descr="Logo&#10;&#10;Description automatically generated with low confidence">
            <a:extLst>
              <a:ext uri="{FF2B5EF4-FFF2-40B4-BE49-F238E27FC236}">
                <a16:creationId xmlns:a16="http://schemas.microsoft.com/office/drawing/2014/main" id="{C66559DA-EBC2-304D-AA07-0E9C6BE164B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15373" y="209544"/>
            <a:ext cx="2362916" cy="862245"/>
          </a:xfrm>
          <a:prstGeom prst="rect">
            <a:avLst/>
          </a:prstGeom>
        </p:spPr>
      </p:pic>
    </p:spTree>
    <p:extLst>
      <p:ext uri="{BB962C8B-B14F-4D97-AF65-F5344CB8AC3E}">
        <p14:creationId xmlns:p14="http://schemas.microsoft.com/office/powerpoint/2010/main" val="3094528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point agenda">
    <p:spTree>
      <p:nvGrpSpPr>
        <p:cNvPr id="1" name=""/>
        <p:cNvGrpSpPr/>
        <p:nvPr/>
      </p:nvGrpSpPr>
      <p:grpSpPr>
        <a:xfrm>
          <a:off x="0" y="0"/>
          <a:ext cx="0" cy="0"/>
          <a:chOff x="0" y="0"/>
          <a:chExt cx="0" cy="0"/>
        </a:xfrm>
      </p:grpSpPr>
      <p:pic>
        <p:nvPicPr>
          <p:cNvPr id="46" name="Picture 45" descr="A picture containing light, blur&#10;&#10;Description automatically generated">
            <a:extLst>
              <a:ext uri="{FF2B5EF4-FFF2-40B4-BE49-F238E27FC236}">
                <a16:creationId xmlns:a16="http://schemas.microsoft.com/office/drawing/2014/main" id="{4DF4907D-F236-FB4A-B43D-1B9A85F8B408}"/>
              </a:ext>
            </a:extLst>
          </p:cNvPr>
          <p:cNvPicPr>
            <a:picLocks noChangeAspect="1"/>
          </p:cNvPicPr>
          <p:nvPr userDrawn="1"/>
        </p:nvPicPr>
        <p:blipFill rotWithShape="1">
          <a:blip r:embed="rId2">
            <a:lum bright="70000" contrast="-70000"/>
            <a:alphaModFix amt="7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23283"/>
          <a:stretch/>
        </p:blipFill>
        <p:spPr>
          <a:xfrm>
            <a:off x="4275438" y="-12358"/>
            <a:ext cx="7928993" cy="6870358"/>
          </a:xfrm>
          <a:prstGeom prst="rect">
            <a:avLst/>
          </a:prstGeom>
        </p:spPr>
      </p:pic>
      <p:sp>
        <p:nvSpPr>
          <p:cNvPr id="62" name="Right Triangle 25">
            <a:extLst>
              <a:ext uri="{FF2B5EF4-FFF2-40B4-BE49-F238E27FC236}">
                <a16:creationId xmlns:a16="http://schemas.microsoft.com/office/drawing/2014/main" id="{3E8C9EBB-C68A-954D-BE8B-13D55FC9A1E8}"/>
              </a:ext>
            </a:extLst>
          </p:cNvPr>
          <p:cNvSpPr/>
          <p:nvPr userDrawn="1"/>
        </p:nvSpPr>
        <p:spPr>
          <a:xfrm rot="5400000">
            <a:off x="2736911" y="665590"/>
            <a:ext cx="6857999" cy="5526821"/>
          </a:xfrm>
          <a:custGeom>
            <a:avLst/>
            <a:gdLst>
              <a:gd name="connsiteX0" fmla="*/ 0 w 8377883"/>
              <a:gd name="connsiteY0" fmla="*/ 5523472 h 5523472"/>
              <a:gd name="connsiteX1" fmla="*/ 0 w 8377883"/>
              <a:gd name="connsiteY1" fmla="*/ 0 h 5523472"/>
              <a:gd name="connsiteX2" fmla="*/ 8377883 w 8377883"/>
              <a:gd name="connsiteY2" fmla="*/ 5523472 h 5523472"/>
              <a:gd name="connsiteX3" fmla="*/ 0 w 8377883"/>
              <a:gd name="connsiteY3" fmla="*/ 5523472 h 5523472"/>
              <a:gd name="connsiteX0" fmla="*/ 0 w 8377883"/>
              <a:gd name="connsiteY0" fmla="*/ 5523472 h 5523472"/>
              <a:gd name="connsiteX1" fmla="*/ 0 w 8377883"/>
              <a:gd name="connsiteY1" fmla="*/ 0 h 5523472"/>
              <a:gd name="connsiteX2" fmla="*/ 7077387 w 8377883"/>
              <a:gd name="connsiteY2" fmla="*/ 4669693 h 5523472"/>
              <a:gd name="connsiteX3" fmla="*/ 8377883 w 8377883"/>
              <a:gd name="connsiteY3" fmla="*/ 5523472 h 5523472"/>
              <a:gd name="connsiteX4" fmla="*/ 0 w 8377883"/>
              <a:gd name="connsiteY4" fmla="*/ 5523472 h 5523472"/>
              <a:gd name="connsiteX0" fmla="*/ 0 w 8377883"/>
              <a:gd name="connsiteY0" fmla="*/ 5523472 h 5523472"/>
              <a:gd name="connsiteX1" fmla="*/ 0 w 8377883"/>
              <a:gd name="connsiteY1" fmla="*/ 0 h 5523472"/>
              <a:gd name="connsiteX2" fmla="*/ 6879772 w 8377883"/>
              <a:gd name="connsiteY2" fmla="*/ 4572559 h 5523472"/>
              <a:gd name="connsiteX3" fmla="*/ 8377883 w 8377883"/>
              <a:gd name="connsiteY3" fmla="*/ 5523472 h 5523472"/>
              <a:gd name="connsiteX4" fmla="*/ 0 w 8377883"/>
              <a:gd name="connsiteY4" fmla="*/ 5523472 h 5523472"/>
              <a:gd name="connsiteX0" fmla="*/ 0 w 6879772"/>
              <a:gd name="connsiteY0" fmla="*/ 5523472 h 5526821"/>
              <a:gd name="connsiteX1" fmla="*/ 0 w 6879772"/>
              <a:gd name="connsiteY1" fmla="*/ 0 h 5526821"/>
              <a:gd name="connsiteX2" fmla="*/ 6879772 w 6879772"/>
              <a:gd name="connsiteY2" fmla="*/ 4572559 h 5526821"/>
              <a:gd name="connsiteX3" fmla="*/ 6873982 w 6879772"/>
              <a:gd name="connsiteY3" fmla="*/ 5526821 h 5526821"/>
              <a:gd name="connsiteX4" fmla="*/ 0 w 6879772"/>
              <a:gd name="connsiteY4" fmla="*/ 5523472 h 552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9772" h="5526821">
                <a:moveTo>
                  <a:pt x="0" y="5523472"/>
                </a:moveTo>
                <a:lnTo>
                  <a:pt x="0" y="0"/>
                </a:lnTo>
                <a:lnTo>
                  <a:pt x="6879772" y="4572559"/>
                </a:lnTo>
                <a:lnTo>
                  <a:pt x="6873982" y="5526821"/>
                </a:lnTo>
                <a:lnTo>
                  <a:pt x="0" y="552347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ABB6F4DC-7B1E-7143-8CE8-2E4417A7FAB7}"/>
              </a:ext>
            </a:extLst>
          </p:cNvPr>
          <p:cNvSpPr>
            <a:spLocks noGrp="1"/>
          </p:cNvSpPr>
          <p:nvPr>
            <p:ph type="sldNum" sz="quarter" idx="12"/>
          </p:nvPr>
        </p:nvSpPr>
        <p:spPr>
          <a:xfrm>
            <a:off x="9448800" y="0"/>
            <a:ext cx="2743200" cy="365125"/>
          </a:xfrm>
        </p:spPr>
        <p:txBody>
          <a:bodyPr/>
          <a:lstStyle/>
          <a:p>
            <a:fld id="{0882DDFA-712F-A44A-922D-D16405BFD930}" type="slidenum">
              <a:rPr lang="en-US" smtClean="0"/>
              <a:t>‹#›</a:t>
            </a:fld>
            <a:endParaRPr lang="en-US" dirty="0"/>
          </a:p>
        </p:txBody>
      </p:sp>
      <p:sp>
        <p:nvSpPr>
          <p:cNvPr id="9" name="TextBox 8">
            <a:extLst>
              <a:ext uri="{FF2B5EF4-FFF2-40B4-BE49-F238E27FC236}">
                <a16:creationId xmlns:a16="http://schemas.microsoft.com/office/drawing/2014/main" id="{AA9C84D5-F557-2E47-8D18-55C9F9C6A2A9}"/>
              </a:ext>
            </a:extLst>
          </p:cNvPr>
          <p:cNvSpPr txBox="1"/>
          <p:nvPr userDrawn="1"/>
        </p:nvSpPr>
        <p:spPr>
          <a:xfrm>
            <a:off x="9848089" y="365125"/>
            <a:ext cx="2242922" cy="830997"/>
          </a:xfrm>
          <a:prstGeom prst="rect">
            <a:avLst/>
          </a:prstGeom>
          <a:noFill/>
        </p:spPr>
        <p:txBody>
          <a:bodyPr wrap="none" rtlCol="0">
            <a:spAutoFit/>
          </a:bodyPr>
          <a:lstStyle/>
          <a:p>
            <a:r>
              <a:rPr lang="en-US" sz="4800" b="0" dirty="0">
                <a:solidFill>
                  <a:schemeClr val="accent1"/>
                </a:solidFill>
                <a:latin typeface="Arial" panose="020B0604020202020204" pitchFamily="34" charset="0"/>
                <a:cs typeface="Arial" panose="020B0604020202020204" pitchFamily="34" charset="0"/>
              </a:rPr>
              <a:t>agenda</a:t>
            </a:r>
          </a:p>
        </p:txBody>
      </p:sp>
      <p:sp>
        <p:nvSpPr>
          <p:cNvPr id="18" name="Rectangle 17">
            <a:extLst>
              <a:ext uri="{FF2B5EF4-FFF2-40B4-BE49-F238E27FC236}">
                <a16:creationId xmlns:a16="http://schemas.microsoft.com/office/drawing/2014/main" id="{B7C4DA6E-A9A8-E342-880A-33FA14949E2F}"/>
              </a:ext>
            </a:extLst>
          </p:cNvPr>
          <p:cNvSpPr/>
          <p:nvPr userDrawn="1"/>
        </p:nvSpPr>
        <p:spPr>
          <a:xfrm>
            <a:off x="0" y="-48914"/>
            <a:ext cx="3373642" cy="777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96874284-D343-CA40-85FA-FFE7E0C00609}"/>
              </a:ext>
            </a:extLst>
          </p:cNvPr>
          <p:cNvGrpSpPr/>
          <p:nvPr userDrawn="1"/>
        </p:nvGrpSpPr>
        <p:grpSpPr>
          <a:xfrm rot="5400000">
            <a:off x="-3057869" y="3144470"/>
            <a:ext cx="6974065" cy="526107"/>
            <a:chOff x="-118536" y="2226726"/>
            <a:chExt cx="12411547" cy="855141"/>
          </a:xfrm>
        </p:grpSpPr>
        <p:sp>
          <p:nvSpPr>
            <p:cNvPr id="19" name="Parallelogram 18">
              <a:extLst>
                <a:ext uri="{FF2B5EF4-FFF2-40B4-BE49-F238E27FC236}">
                  <a16:creationId xmlns:a16="http://schemas.microsoft.com/office/drawing/2014/main" id="{49C387D3-616F-684C-AEF0-BC37BA7F2343}"/>
                </a:ext>
              </a:extLst>
            </p:cNvPr>
            <p:cNvSpPr/>
            <p:nvPr userDrawn="1"/>
          </p:nvSpPr>
          <p:spPr>
            <a:xfrm>
              <a:off x="-66417" y="2226726"/>
              <a:ext cx="4350550" cy="855137"/>
            </a:xfrm>
            <a:custGeom>
              <a:avLst/>
              <a:gdLst>
                <a:gd name="connsiteX0" fmla="*/ 0 w 2597559"/>
                <a:gd name="connsiteY0" fmla="*/ 526104 h 526104"/>
                <a:gd name="connsiteX1" fmla="*/ 131526 w 2597559"/>
                <a:gd name="connsiteY1" fmla="*/ 0 h 526104"/>
                <a:gd name="connsiteX2" fmla="*/ 2597559 w 2597559"/>
                <a:gd name="connsiteY2" fmla="*/ 0 h 526104"/>
                <a:gd name="connsiteX3" fmla="*/ 2466033 w 2597559"/>
                <a:gd name="connsiteY3" fmla="*/ 526104 h 526104"/>
                <a:gd name="connsiteX4" fmla="*/ 0 w 2597559"/>
                <a:gd name="connsiteY4" fmla="*/ 526104 h 526104"/>
                <a:gd name="connsiteX0" fmla="*/ 21453 w 2466033"/>
                <a:gd name="connsiteY0" fmla="*/ 526104 h 526104"/>
                <a:gd name="connsiteX1" fmla="*/ 0 w 2466033"/>
                <a:gd name="connsiteY1" fmla="*/ 0 h 526104"/>
                <a:gd name="connsiteX2" fmla="*/ 2466033 w 2466033"/>
                <a:gd name="connsiteY2" fmla="*/ 0 h 526104"/>
                <a:gd name="connsiteX3" fmla="*/ 2334507 w 2466033"/>
                <a:gd name="connsiteY3" fmla="*/ 526104 h 526104"/>
                <a:gd name="connsiteX4" fmla="*/ 21453 w 2466033"/>
                <a:gd name="connsiteY4" fmla="*/ 526104 h 526104"/>
                <a:gd name="connsiteX0" fmla="*/ 0 w 2444580"/>
                <a:gd name="connsiteY0" fmla="*/ 526105 h 526105"/>
                <a:gd name="connsiteX1" fmla="*/ 2883 w 2444580"/>
                <a:gd name="connsiteY1" fmla="*/ 0 h 526105"/>
                <a:gd name="connsiteX2" fmla="*/ 2444580 w 2444580"/>
                <a:gd name="connsiteY2" fmla="*/ 1 h 526105"/>
                <a:gd name="connsiteX3" fmla="*/ 2313054 w 2444580"/>
                <a:gd name="connsiteY3" fmla="*/ 526105 h 526105"/>
                <a:gd name="connsiteX4" fmla="*/ 0 w 2444580"/>
                <a:gd name="connsiteY4" fmla="*/ 526105 h 52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580" h="526105">
                  <a:moveTo>
                    <a:pt x="0" y="526105"/>
                  </a:moveTo>
                  <a:lnTo>
                    <a:pt x="2883" y="0"/>
                  </a:lnTo>
                  <a:lnTo>
                    <a:pt x="2444580" y="1"/>
                  </a:lnTo>
                  <a:lnTo>
                    <a:pt x="2313054" y="526105"/>
                  </a:lnTo>
                  <a:lnTo>
                    <a:pt x="0" y="5261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44687926-C3F0-7548-8F7C-F721E557E654}"/>
                </a:ext>
              </a:extLst>
            </p:cNvPr>
            <p:cNvSpPr/>
            <p:nvPr userDrawn="1"/>
          </p:nvSpPr>
          <p:spPr>
            <a:xfrm>
              <a:off x="3996265" y="2226732"/>
              <a:ext cx="4622801" cy="855135"/>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F00A5EED-9590-AB47-8B09-65FC99B0F8BE}"/>
                </a:ext>
              </a:extLst>
            </p:cNvPr>
            <p:cNvSpPr/>
            <p:nvPr userDrawn="1"/>
          </p:nvSpPr>
          <p:spPr>
            <a:xfrm>
              <a:off x="8331198" y="2226732"/>
              <a:ext cx="3932105" cy="855134"/>
            </a:xfrm>
            <a:custGeom>
              <a:avLst/>
              <a:gdLst>
                <a:gd name="connsiteX0" fmla="*/ 0 w 2331143"/>
                <a:gd name="connsiteY0" fmla="*/ 526103 h 526103"/>
                <a:gd name="connsiteX1" fmla="*/ 131526 w 2331143"/>
                <a:gd name="connsiteY1" fmla="*/ 0 h 526103"/>
                <a:gd name="connsiteX2" fmla="*/ 2331143 w 2331143"/>
                <a:gd name="connsiteY2" fmla="*/ 0 h 526103"/>
                <a:gd name="connsiteX3" fmla="*/ 2199617 w 2331143"/>
                <a:gd name="connsiteY3" fmla="*/ 526103 h 526103"/>
                <a:gd name="connsiteX4" fmla="*/ 0 w 2331143"/>
                <a:gd name="connsiteY4" fmla="*/ 526103 h 526103"/>
                <a:gd name="connsiteX0" fmla="*/ 0 w 2209455"/>
                <a:gd name="connsiteY0" fmla="*/ 526103 h 526103"/>
                <a:gd name="connsiteX1" fmla="*/ 131526 w 2209455"/>
                <a:gd name="connsiteY1" fmla="*/ 0 h 526103"/>
                <a:gd name="connsiteX2" fmla="*/ 2209455 w 2209455"/>
                <a:gd name="connsiteY2" fmla="*/ 6953 h 526103"/>
                <a:gd name="connsiteX3" fmla="*/ 2199617 w 2209455"/>
                <a:gd name="connsiteY3" fmla="*/ 526103 h 526103"/>
                <a:gd name="connsiteX4" fmla="*/ 0 w 2209455"/>
                <a:gd name="connsiteY4" fmla="*/ 526103 h 526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455" h="526103">
                  <a:moveTo>
                    <a:pt x="0" y="526103"/>
                  </a:moveTo>
                  <a:lnTo>
                    <a:pt x="131526" y="0"/>
                  </a:lnTo>
                  <a:lnTo>
                    <a:pt x="2209455" y="6953"/>
                  </a:lnTo>
                  <a:lnTo>
                    <a:pt x="2199617" y="526103"/>
                  </a:lnTo>
                  <a:lnTo>
                    <a:pt x="0" y="52610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C4A5C670-F523-8D45-9FE4-B90DA3D0BE9C}"/>
                </a:ext>
              </a:extLst>
            </p:cNvPr>
            <p:cNvCxnSpPr>
              <a:cxnSpLocks/>
            </p:cNvCxnSpPr>
            <p:nvPr userDrawn="1"/>
          </p:nvCxnSpPr>
          <p:spPr>
            <a:xfrm rot="16200000">
              <a:off x="6087240" y="-3722913"/>
              <a:ext cx="0" cy="12411542"/>
            </a:xfrm>
            <a:prstGeom prst="line">
              <a:avLst/>
            </a:prstGeom>
            <a:ln w="47625">
              <a:solidFill>
                <a:schemeClr val="bg1">
                  <a:alpha val="35522"/>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84954C-2943-BB4D-BD1F-AF40611D942F}"/>
                </a:ext>
              </a:extLst>
            </p:cNvPr>
            <p:cNvCxnSpPr>
              <a:cxnSpLocks/>
            </p:cNvCxnSpPr>
            <p:nvPr userDrawn="1"/>
          </p:nvCxnSpPr>
          <p:spPr>
            <a:xfrm rot="16200000">
              <a:off x="6072384" y="-3369394"/>
              <a:ext cx="0" cy="12381839"/>
            </a:xfrm>
            <a:prstGeom prst="line">
              <a:avLst/>
            </a:prstGeom>
            <a:ln w="47625">
              <a:solidFill>
                <a:schemeClr val="bg1">
                  <a:alpha val="35522"/>
                </a:schemeClr>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A423E6B0-EADA-024F-B254-53A5C29EFBAC}"/>
              </a:ext>
            </a:extLst>
          </p:cNvPr>
          <p:cNvSpPr txBox="1"/>
          <p:nvPr userDrawn="1"/>
        </p:nvSpPr>
        <p:spPr>
          <a:xfrm>
            <a:off x="797689" y="55528"/>
            <a:ext cx="526106" cy="584775"/>
          </a:xfrm>
          <a:prstGeom prst="rect">
            <a:avLst/>
          </a:prstGeom>
          <a:noFill/>
        </p:spPr>
        <p:txBody>
          <a:bodyPr wrap="none" rtlCol="0">
            <a:spAutoFit/>
          </a:bodyPr>
          <a:lstStyle/>
          <a:p>
            <a:r>
              <a:rPr lang="en-US" sz="3200" b="1" i="0" dirty="0">
                <a:solidFill>
                  <a:schemeClr val="accent2"/>
                </a:solidFill>
                <a:latin typeface="Arial" panose="020B0604020202020204" pitchFamily="34" charset="0"/>
                <a:cs typeface="Arial" panose="020B0604020202020204" pitchFamily="34" charset="0"/>
              </a:rPr>
              <a:t>1.</a:t>
            </a:r>
          </a:p>
        </p:txBody>
      </p:sp>
      <p:sp>
        <p:nvSpPr>
          <p:cNvPr id="29" name="TextBox 28">
            <a:extLst>
              <a:ext uri="{FF2B5EF4-FFF2-40B4-BE49-F238E27FC236}">
                <a16:creationId xmlns:a16="http://schemas.microsoft.com/office/drawing/2014/main" id="{BE7EBD7B-8D01-4B44-84C3-BE5C0EF1A154}"/>
              </a:ext>
            </a:extLst>
          </p:cNvPr>
          <p:cNvSpPr txBox="1"/>
          <p:nvPr userDrawn="1"/>
        </p:nvSpPr>
        <p:spPr>
          <a:xfrm>
            <a:off x="797689" y="2411506"/>
            <a:ext cx="526106" cy="584775"/>
          </a:xfrm>
          <a:prstGeom prst="rect">
            <a:avLst/>
          </a:prstGeom>
          <a:noFill/>
        </p:spPr>
        <p:txBody>
          <a:bodyPr wrap="none" rtlCol="0">
            <a:spAutoFit/>
          </a:bodyPr>
          <a:lstStyle/>
          <a:p>
            <a:r>
              <a:rPr lang="en-US" sz="3200" b="1" i="0" dirty="0">
                <a:solidFill>
                  <a:schemeClr val="accent1"/>
                </a:solidFill>
                <a:latin typeface="Arial" panose="020B0604020202020204" pitchFamily="34" charset="0"/>
                <a:cs typeface="Arial" panose="020B0604020202020204" pitchFamily="34" charset="0"/>
              </a:rPr>
              <a:t>2.</a:t>
            </a:r>
          </a:p>
        </p:txBody>
      </p:sp>
      <p:sp>
        <p:nvSpPr>
          <p:cNvPr id="30" name="TextBox 29">
            <a:extLst>
              <a:ext uri="{FF2B5EF4-FFF2-40B4-BE49-F238E27FC236}">
                <a16:creationId xmlns:a16="http://schemas.microsoft.com/office/drawing/2014/main" id="{EA8CCA00-AB2F-4B40-9EF1-83DE6A3689BC}"/>
              </a:ext>
            </a:extLst>
          </p:cNvPr>
          <p:cNvSpPr txBox="1"/>
          <p:nvPr userDrawn="1"/>
        </p:nvSpPr>
        <p:spPr>
          <a:xfrm>
            <a:off x="797689" y="4830162"/>
            <a:ext cx="526106" cy="584775"/>
          </a:xfrm>
          <a:prstGeom prst="rect">
            <a:avLst/>
          </a:prstGeom>
          <a:noFill/>
        </p:spPr>
        <p:txBody>
          <a:bodyPr wrap="none" rtlCol="0">
            <a:spAutoFit/>
          </a:bodyPr>
          <a:lstStyle/>
          <a:p>
            <a:r>
              <a:rPr lang="en-US" sz="3200" b="1" i="0" dirty="0">
                <a:solidFill>
                  <a:schemeClr val="accent3"/>
                </a:solidFill>
                <a:latin typeface="Arial" panose="020B0604020202020204" pitchFamily="34" charset="0"/>
                <a:cs typeface="Arial" panose="020B0604020202020204" pitchFamily="34" charset="0"/>
              </a:rPr>
              <a:t>3.</a:t>
            </a:r>
          </a:p>
        </p:txBody>
      </p:sp>
      <p:sp>
        <p:nvSpPr>
          <p:cNvPr id="32" name="Text Placeholder 31">
            <a:extLst>
              <a:ext uri="{FF2B5EF4-FFF2-40B4-BE49-F238E27FC236}">
                <a16:creationId xmlns:a16="http://schemas.microsoft.com/office/drawing/2014/main" id="{5163E834-3259-5F45-9AB8-D0B5C2A52902}"/>
              </a:ext>
            </a:extLst>
          </p:cNvPr>
          <p:cNvSpPr>
            <a:spLocks noGrp="1"/>
          </p:cNvSpPr>
          <p:nvPr>
            <p:ph type="body" sz="quarter" idx="13"/>
          </p:nvPr>
        </p:nvSpPr>
        <p:spPr>
          <a:xfrm>
            <a:off x="900571" y="700142"/>
            <a:ext cx="3766963" cy="777047"/>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4" name="Parallelogram 53">
            <a:extLst>
              <a:ext uri="{FF2B5EF4-FFF2-40B4-BE49-F238E27FC236}">
                <a16:creationId xmlns:a16="http://schemas.microsoft.com/office/drawing/2014/main" id="{9F3048D8-AE7A-B84D-9903-C06F009393BF}"/>
              </a:ext>
            </a:extLst>
          </p:cNvPr>
          <p:cNvSpPr/>
          <p:nvPr userDrawn="1"/>
        </p:nvSpPr>
        <p:spPr>
          <a:xfrm>
            <a:off x="5964613" y="0"/>
            <a:ext cx="2985905" cy="3471844"/>
          </a:xfrm>
          <a:prstGeom prst="parallelogram">
            <a:avLst>
              <a:gd name="adj" fmla="val 778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Parallelogram 54">
            <a:extLst>
              <a:ext uri="{FF2B5EF4-FFF2-40B4-BE49-F238E27FC236}">
                <a16:creationId xmlns:a16="http://schemas.microsoft.com/office/drawing/2014/main" id="{21AF375E-8C84-E349-BF43-27F64634779A}"/>
              </a:ext>
            </a:extLst>
          </p:cNvPr>
          <p:cNvSpPr/>
          <p:nvPr userDrawn="1"/>
        </p:nvSpPr>
        <p:spPr>
          <a:xfrm>
            <a:off x="4331312" y="895552"/>
            <a:ext cx="4557421" cy="5999004"/>
          </a:xfrm>
          <a:prstGeom prst="parallelogram">
            <a:avLst>
              <a:gd name="adj" fmla="val 879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Parallelogram 55">
            <a:extLst>
              <a:ext uri="{FF2B5EF4-FFF2-40B4-BE49-F238E27FC236}">
                <a16:creationId xmlns:a16="http://schemas.microsoft.com/office/drawing/2014/main" id="{0D92DDDB-6BD2-AB47-AFCD-C8C76B4ACE69}"/>
              </a:ext>
            </a:extLst>
          </p:cNvPr>
          <p:cNvSpPr/>
          <p:nvPr userDrawn="1"/>
        </p:nvSpPr>
        <p:spPr>
          <a:xfrm>
            <a:off x="4879131" y="2718486"/>
            <a:ext cx="3296356" cy="4176070"/>
          </a:xfrm>
          <a:prstGeom prst="parallelogram">
            <a:avLst>
              <a:gd name="adj" fmla="val 843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Parallelogram 56">
            <a:extLst>
              <a:ext uri="{FF2B5EF4-FFF2-40B4-BE49-F238E27FC236}">
                <a16:creationId xmlns:a16="http://schemas.microsoft.com/office/drawing/2014/main" id="{3C7DCDCE-3D86-5E47-B54B-6F4304B51504}"/>
              </a:ext>
            </a:extLst>
          </p:cNvPr>
          <p:cNvSpPr/>
          <p:nvPr userDrawn="1"/>
        </p:nvSpPr>
        <p:spPr>
          <a:xfrm>
            <a:off x="6899791" y="3768812"/>
            <a:ext cx="2743200" cy="3089187"/>
          </a:xfrm>
          <a:prstGeom prst="parallelogram">
            <a:avLst>
              <a:gd name="adj" fmla="val 78613"/>
            </a:avLst>
          </a:prstGeom>
          <a:solidFill>
            <a:schemeClr val="accent1">
              <a:alpha val="145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Parallelogram 57">
            <a:extLst>
              <a:ext uri="{FF2B5EF4-FFF2-40B4-BE49-F238E27FC236}">
                <a16:creationId xmlns:a16="http://schemas.microsoft.com/office/drawing/2014/main" id="{DE008FE5-6DAE-3D49-BA0E-026102CD480B}"/>
              </a:ext>
            </a:extLst>
          </p:cNvPr>
          <p:cNvSpPr/>
          <p:nvPr userDrawn="1"/>
        </p:nvSpPr>
        <p:spPr>
          <a:xfrm>
            <a:off x="8818359" y="3768811"/>
            <a:ext cx="2743200" cy="3089187"/>
          </a:xfrm>
          <a:prstGeom prst="parallelogram">
            <a:avLst>
              <a:gd name="adj" fmla="val 78613"/>
            </a:avLst>
          </a:prstGeom>
          <a:solidFill>
            <a:schemeClr val="accent2">
              <a:alpha val="1503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Parallelogram 58">
            <a:extLst>
              <a:ext uri="{FF2B5EF4-FFF2-40B4-BE49-F238E27FC236}">
                <a16:creationId xmlns:a16="http://schemas.microsoft.com/office/drawing/2014/main" id="{69314821-A6F9-CA4B-AC0B-023557EB03B0}"/>
              </a:ext>
            </a:extLst>
          </p:cNvPr>
          <p:cNvSpPr/>
          <p:nvPr userDrawn="1"/>
        </p:nvSpPr>
        <p:spPr>
          <a:xfrm>
            <a:off x="5964613" y="-12358"/>
            <a:ext cx="2985905" cy="3471844"/>
          </a:xfrm>
          <a:prstGeom prst="parallelogram">
            <a:avLst>
              <a:gd name="adj" fmla="val 77874"/>
            </a:avLst>
          </a:prstGeom>
          <a:solidFill>
            <a:schemeClr val="bg2">
              <a:lumMod val="90000"/>
              <a:alpha val="213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Parallelogram 59">
            <a:extLst>
              <a:ext uri="{FF2B5EF4-FFF2-40B4-BE49-F238E27FC236}">
                <a16:creationId xmlns:a16="http://schemas.microsoft.com/office/drawing/2014/main" id="{9651F69A-5131-B247-9E2A-BA91A3586627}"/>
              </a:ext>
            </a:extLst>
          </p:cNvPr>
          <p:cNvSpPr/>
          <p:nvPr userDrawn="1"/>
        </p:nvSpPr>
        <p:spPr>
          <a:xfrm>
            <a:off x="4331312" y="883194"/>
            <a:ext cx="4557421" cy="5999004"/>
          </a:xfrm>
          <a:prstGeom prst="parallelogram">
            <a:avLst>
              <a:gd name="adj" fmla="val 87935"/>
            </a:avLst>
          </a:prstGeom>
          <a:solidFill>
            <a:schemeClr val="accent2">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Parallelogram 60">
            <a:extLst>
              <a:ext uri="{FF2B5EF4-FFF2-40B4-BE49-F238E27FC236}">
                <a16:creationId xmlns:a16="http://schemas.microsoft.com/office/drawing/2014/main" id="{69D4F5FF-D261-EC44-B96C-A260D20E8555}"/>
              </a:ext>
            </a:extLst>
          </p:cNvPr>
          <p:cNvSpPr/>
          <p:nvPr userDrawn="1"/>
        </p:nvSpPr>
        <p:spPr>
          <a:xfrm>
            <a:off x="4879131" y="2706128"/>
            <a:ext cx="3296356" cy="4176070"/>
          </a:xfrm>
          <a:prstGeom prst="parallelogram">
            <a:avLst>
              <a:gd name="adj" fmla="val 84331"/>
            </a:avLst>
          </a:prstGeom>
          <a:solidFill>
            <a:schemeClr val="accent1">
              <a:alpha val="162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 Placeholder 31">
            <a:extLst>
              <a:ext uri="{FF2B5EF4-FFF2-40B4-BE49-F238E27FC236}">
                <a16:creationId xmlns:a16="http://schemas.microsoft.com/office/drawing/2014/main" id="{51D53F8E-401D-704E-8EE8-6A4D3FC5C1E1}"/>
              </a:ext>
            </a:extLst>
          </p:cNvPr>
          <p:cNvSpPr>
            <a:spLocks noGrp="1"/>
          </p:cNvSpPr>
          <p:nvPr>
            <p:ph type="body" sz="quarter" idx="16"/>
          </p:nvPr>
        </p:nvSpPr>
        <p:spPr>
          <a:xfrm>
            <a:off x="900571" y="3071499"/>
            <a:ext cx="3766963" cy="777047"/>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5" name="Text Placeholder 31">
            <a:extLst>
              <a:ext uri="{FF2B5EF4-FFF2-40B4-BE49-F238E27FC236}">
                <a16:creationId xmlns:a16="http://schemas.microsoft.com/office/drawing/2014/main" id="{5EA3FEFC-FDED-BF49-84F0-1CB33C9DD428}"/>
              </a:ext>
            </a:extLst>
          </p:cNvPr>
          <p:cNvSpPr>
            <a:spLocks noGrp="1"/>
          </p:cNvSpPr>
          <p:nvPr>
            <p:ph type="body" sz="quarter" idx="17"/>
          </p:nvPr>
        </p:nvSpPr>
        <p:spPr>
          <a:xfrm>
            <a:off x="900571" y="5513980"/>
            <a:ext cx="3766963" cy="777047"/>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7773136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 point agenda">
    <p:spTree>
      <p:nvGrpSpPr>
        <p:cNvPr id="1" name=""/>
        <p:cNvGrpSpPr/>
        <p:nvPr/>
      </p:nvGrpSpPr>
      <p:grpSpPr>
        <a:xfrm>
          <a:off x="0" y="0"/>
          <a:ext cx="0" cy="0"/>
          <a:chOff x="0" y="0"/>
          <a:chExt cx="0" cy="0"/>
        </a:xfrm>
      </p:grpSpPr>
      <p:pic>
        <p:nvPicPr>
          <p:cNvPr id="50" name="Picture 49" descr="A picture containing light, blur&#10;&#10;Description automatically generated">
            <a:extLst>
              <a:ext uri="{FF2B5EF4-FFF2-40B4-BE49-F238E27FC236}">
                <a16:creationId xmlns:a16="http://schemas.microsoft.com/office/drawing/2014/main" id="{C62C8BB2-B843-F147-BA88-CFBABD323109}"/>
              </a:ext>
            </a:extLst>
          </p:cNvPr>
          <p:cNvPicPr>
            <a:picLocks noChangeAspect="1"/>
          </p:cNvPicPr>
          <p:nvPr userDrawn="1"/>
        </p:nvPicPr>
        <p:blipFill rotWithShape="1">
          <a:blip r:embed="rId2">
            <a:lum bright="70000" contrast="-70000"/>
            <a:alphaModFix amt="7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23283"/>
          <a:stretch/>
        </p:blipFill>
        <p:spPr>
          <a:xfrm>
            <a:off x="4275438" y="-12358"/>
            <a:ext cx="7928993" cy="6870358"/>
          </a:xfrm>
          <a:prstGeom prst="rect">
            <a:avLst/>
          </a:prstGeom>
        </p:spPr>
      </p:pic>
      <p:sp>
        <p:nvSpPr>
          <p:cNvPr id="62" name="Right Triangle 25">
            <a:extLst>
              <a:ext uri="{FF2B5EF4-FFF2-40B4-BE49-F238E27FC236}">
                <a16:creationId xmlns:a16="http://schemas.microsoft.com/office/drawing/2014/main" id="{4EB24EDC-DD0F-584C-B3B7-15678C01BEF8}"/>
              </a:ext>
            </a:extLst>
          </p:cNvPr>
          <p:cNvSpPr/>
          <p:nvPr userDrawn="1"/>
        </p:nvSpPr>
        <p:spPr>
          <a:xfrm rot="5400000">
            <a:off x="2736911" y="665590"/>
            <a:ext cx="6857999" cy="5526821"/>
          </a:xfrm>
          <a:custGeom>
            <a:avLst/>
            <a:gdLst>
              <a:gd name="connsiteX0" fmla="*/ 0 w 8377883"/>
              <a:gd name="connsiteY0" fmla="*/ 5523472 h 5523472"/>
              <a:gd name="connsiteX1" fmla="*/ 0 w 8377883"/>
              <a:gd name="connsiteY1" fmla="*/ 0 h 5523472"/>
              <a:gd name="connsiteX2" fmla="*/ 8377883 w 8377883"/>
              <a:gd name="connsiteY2" fmla="*/ 5523472 h 5523472"/>
              <a:gd name="connsiteX3" fmla="*/ 0 w 8377883"/>
              <a:gd name="connsiteY3" fmla="*/ 5523472 h 5523472"/>
              <a:gd name="connsiteX0" fmla="*/ 0 w 8377883"/>
              <a:gd name="connsiteY0" fmla="*/ 5523472 h 5523472"/>
              <a:gd name="connsiteX1" fmla="*/ 0 w 8377883"/>
              <a:gd name="connsiteY1" fmla="*/ 0 h 5523472"/>
              <a:gd name="connsiteX2" fmla="*/ 7077387 w 8377883"/>
              <a:gd name="connsiteY2" fmla="*/ 4669693 h 5523472"/>
              <a:gd name="connsiteX3" fmla="*/ 8377883 w 8377883"/>
              <a:gd name="connsiteY3" fmla="*/ 5523472 h 5523472"/>
              <a:gd name="connsiteX4" fmla="*/ 0 w 8377883"/>
              <a:gd name="connsiteY4" fmla="*/ 5523472 h 5523472"/>
              <a:gd name="connsiteX0" fmla="*/ 0 w 8377883"/>
              <a:gd name="connsiteY0" fmla="*/ 5523472 h 5523472"/>
              <a:gd name="connsiteX1" fmla="*/ 0 w 8377883"/>
              <a:gd name="connsiteY1" fmla="*/ 0 h 5523472"/>
              <a:gd name="connsiteX2" fmla="*/ 6879772 w 8377883"/>
              <a:gd name="connsiteY2" fmla="*/ 4572559 h 5523472"/>
              <a:gd name="connsiteX3" fmla="*/ 8377883 w 8377883"/>
              <a:gd name="connsiteY3" fmla="*/ 5523472 h 5523472"/>
              <a:gd name="connsiteX4" fmla="*/ 0 w 8377883"/>
              <a:gd name="connsiteY4" fmla="*/ 5523472 h 5523472"/>
              <a:gd name="connsiteX0" fmla="*/ 0 w 6879772"/>
              <a:gd name="connsiteY0" fmla="*/ 5523472 h 5526821"/>
              <a:gd name="connsiteX1" fmla="*/ 0 w 6879772"/>
              <a:gd name="connsiteY1" fmla="*/ 0 h 5526821"/>
              <a:gd name="connsiteX2" fmla="*/ 6879772 w 6879772"/>
              <a:gd name="connsiteY2" fmla="*/ 4572559 h 5526821"/>
              <a:gd name="connsiteX3" fmla="*/ 6873982 w 6879772"/>
              <a:gd name="connsiteY3" fmla="*/ 5526821 h 5526821"/>
              <a:gd name="connsiteX4" fmla="*/ 0 w 6879772"/>
              <a:gd name="connsiteY4" fmla="*/ 5523472 h 552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9772" h="5526821">
                <a:moveTo>
                  <a:pt x="0" y="5523472"/>
                </a:moveTo>
                <a:lnTo>
                  <a:pt x="0" y="0"/>
                </a:lnTo>
                <a:lnTo>
                  <a:pt x="6879772" y="4572559"/>
                </a:lnTo>
                <a:lnTo>
                  <a:pt x="6873982" y="5526821"/>
                </a:lnTo>
                <a:lnTo>
                  <a:pt x="0" y="552347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Slide Number Placeholder 5">
            <a:extLst>
              <a:ext uri="{FF2B5EF4-FFF2-40B4-BE49-F238E27FC236}">
                <a16:creationId xmlns:a16="http://schemas.microsoft.com/office/drawing/2014/main" id="{9CFEA597-DD35-604C-A876-4887D3F2C13C}"/>
              </a:ext>
            </a:extLst>
          </p:cNvPr>
          <p:cNvSpPr>
            <a:spLocks noGrp="1"/>
          </p:cNvSpPr>
          <p:nvPr>
            <p:ph type="sldNum" sz="quarter" idx="12"/>
          </p:nvPr>
        </p:nvSpPr>
        <p:spPr>
          <a:xfrm>
            <a:off x="9448800" y="0"/>
            <a:ext cx="2743200" cy="365125"/>
          </a:xfrm>
        </p:spPr>
        <p:txBody>
          <a:bodyPr/>
          <a:lstStyle/>
          <a:p>
            <a:fld id="{0882DDFA-712F-A44A-922D-D16405BFD930}" type="slidenum">
              <a:rPr lang="en-US" smtClean="0"/>
              <a:t>‹#›</a:t>
            </a:fld>
            <a:endParaRPr lang="en-US" dirty="0"/>
          </a:p>
        </p:txBody>
      </p:sp>
      <p:sp>
        <p:nvSpPr>
          <p:cNvPr id="53" name="TextBox 52">
            <a:extLst>
              <a:ext uri="{FF2B5EF4-FFF2-40B4-BE49-F238E27FC236}">
                <a16:creationId xmlns:a16="http://schemas.microsoft.com/office/drawing/2014/main" id="{206838B7-481A-1048-98C8-8F13BFFD5AC9}"/>
              </a:ext>
            </a:extLst>
          </p:cNvPr>
          <p:cNvSpPr txBox="1"/>
          <p:nvPr userDrawn="1"/>
        </p:nvSpPr>
        <p:spPr>
          <a:xfrm>
            <a:off x="9848089" y="365125"/>
            <a:ext cx="2242922" cy="830997"/>
          </a:xfrm>
          <a:prstGeom prst="rect">
            <a:avLst/>
          </a:prstGeom>
          <a:noFill/>
        </p:spPr>
        <p:txBody>
          <a:bodyPr wrap="none" rtlCol="0">
            <a:spAutoFit/>
          </a:bodyPr>
          <a:lstStyle/>
          <a:p>
            <a:r>
              <a:rPr lang="en-US" sz="4800" b="0" dirty="0">
                <a:solidFill>
                  <a:schemeClr val="accent2"/>
                </a:solidFill>
                <a:latin typeface="Arial" panose="020B0604020202020204" pitchFamily="34" charset="0"/>
                <a:cs typeface="Arial" panose="020B0604020202020204" pitchFamily="34" charset="0"/>
              </a:rPr>
              <a:t>agenda</a:t>
            </a:r>
          </a:p>
        </p:txBody>
      </p:sp>
      <p:sp>
        <p:nvSpPr>
          <p:cNvPr id="54" name="Parallelogram 53">
            <a:extLst>
              <a:ext uri="{FF2B5EF4-FFF2-40B4-BE49-F238E27FC236}">
                <a16:creationId xmlns:a16="http://schemas.microsoft.com/office/drawing/2014/main" id="{47EDE402-A521-2447-9284-1E5B8E73D3BF}"/>
              </a:ext>
            </a:extLst>
          </p:cNvPr>
          <p:cNvSpPr/>
          <p:nvPr userDrawn="1"/>
        </p:nvSpPr>
        <p:spPr>
          <a:xfrm>
            <a:off x="5964613" y="0"/>
            <a:ext cx="2985905" cy="3471844"/>
          </a:xfrm>
          <a:prstGeom prst="parallelogram">
            <a:avLst>
              <a:gd name="adj" fmla="val 778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Parallelogram 54">
            <a:extLst>
              <a:ext uri="{FF2B5EF4-FFF2-40B4-BE49-F238E27FC236}">
                <a16:creationId xmlns:a16="http://schemas.microsoft.com/office/drawing/2014/main" id="{A53892F2-6D05-D04F-9854-48D7B049AC49}"/>
              </a:ext>
            </a:extLst>
          </p:cNvPr>
          <p:cNvSpPr/>
          <p:nvPr userDrawn="1"/>
        </p:nvSpPr>
        <p:spPr>
          <a:xfrm>
            <a:off x="4331312" y="895552"/>
            <a:ext cx="4557421" cy="5999004"/>
          </a:xfrm>
          <a:prstGeom prst="parallelogram">
            <a:avLst>
              <a:gd name="adj" fmla="val 879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Parallelogram 55">
            <a:extLst>
              <a:ext uri="{FF2B5EF4-FFF2-40B4-BE49-F238E27FC236}">
                <a16:creationId xmlns:a16="http://schemas.microsoft.com/office/drawing/2014/main" id="{DF2EE11D-4C98-8045-BCC0-822EAB2F35BB}"/>
              </a:ext>
            </a:extLst>
          </p:cNvPr>
          <p:cNvSpPr/>
          <p:nvPr userDrawn="1"/>
        </p:nvSpPr>
        <p:spPr>
          <a:xfrm>
            <a:off x="4879131" y="2718486"/>
            <a:ext cx="3296356" cy="4176070"/>
          </a:xfrm>
          <a:prstGeom prst="parallelogram">
            <a:avLst>
              <a:gd name="adj" fmla="val 843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Parallelogram 56">
            <a:extLst>
              <a:ext uri="{FF2B5EF4-FFF2-40B4-BE49-F238E27FC236}">
                <a16:creationId xmlns:a16="http://schemas.microsoft.com/office/drawing/2014/main" id="{F464F74D-0A59-F44C-8B75-CCC2D85C62ED}"/>
              </a:ext>
            </a:extLst>
          </p:cNvPr>
          <p:cNvSpPr/>
          <p:nvPr userDrawn="1"/>
        </p:nvSpPr>
        <p:spPr>
          <a:xfrm>
            <a:off x="6899791" y="3768812"/>
            <a:ext cx="2743200" cy="3089187"/>
          </a:xfrm>
          <a:prstGeom prst="parallelogram">
            <a:avLst>
              <a:gd name="adj" fmla="val 78613"/>
            </a:avLst>
          </a:prstGeom>
          <a:solidFill>
            <a:schemeClr val="accent1">
              <a:alpha val="145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Parallelogram 57">
            <a:extLst>
              <a:ext uri="{FF2B5EF4-FFF2-40B4-BE49-F238E27FC236}">
                <a16:creationId xmlns:a16="http://schemas.microsoft.com/office/drawing/2014/main" id="{7622D4B5-EACC-F447-B721-62CD9FFB9571}"/>
              </a:ext>
            </a:extLst>
          </p:cNvPr>
          <p:cNvSpPr/>
          <p:nvPr userDrawn="1"/>
        </p:nvSpPr>
        <p:spPr>
          <a:xfrm>
            <a:off x="8818359" y="3768811"/>
            <a:ext cx="2743200" cy="3089187"/>
          </a:xfrm>
          <a:prstGeom prst="parallelogram">
            <a:avLst>
              <a:gd name="adj" fmla="val 78613"/>
            </a:avLst>
          </a:prstGeom>
          <a:solidFill>
            <a:schemeClr val="accent2">
              <a:alpha val="1503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Parallelogram 58">
            <a:extLst>
              <a:ext uri="{FF2B5EF4-FFF2-40B4-BE49-F238E27FC236}">
                <a16:creationId xmlns:a16="http://schemas.microsoft.com/office/drawing/2014/main" id="{66F29AE5-500E-8541-BA03-BCCC9F3740F1}"/>
              </a:ext>
            </a:extLst>
          </p:cNvPr>
          <p:cNvSpPr/>
          <p:nvPr userDrawn="1"/>
        </p:nvSpPr>
        <p:spPr>
          <a:xfrm>
            <a:off x="5964613" y="-12358"/>
            <a:ext cx="2985905" cy="3471844"/>
          </a:xfrm>
          <a:prstGeom prst="parallelogram">
            <a:avLst>
              <a:gd name="adj" fmla="val 77874"/>
            </a:avLst>
          </a:prstGeom>
          <a:solidFill>
            <a:schemeClr val="bg2">
              <a:lumMod val="90000"/>
              <a:alpha val="213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Parallelogram 59">
            <a:extLst>
              <a:ext uri="{FF2B5EF4-FFF2-40B4-BE49-F238E27FC236}">
                <a16:creationId xmlns:a16="http://schemas.microsoft.com/office/drawing/2014/main" id="{8320AB00-34B5-D046-9F9B-53BC677A0981}"/>
              </a:ext>
            </a:extLst>
          </p:cNvPr>
          <p:cNvSpPr/>
          <p:nvPr userDrawn="1"/>
        </p:nvSpPr>
        <p:spPr>
          <a:xfrm>
            <a:off x="4331312" y="883194"/>
            <a:ext cx="4557421" cy="5999004"/>
          </a:xfrm>
          <a:prstGeom prst="parallelogram">
            <a:avLst>
              <a:gd name="adj" fmla="val 87935"/>
            </a:avLst>
          </a:prstGeom>
          <a:solidFill>
            <a:schemeClr val="accent2">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Parallelogram 60">
            <a:extLst>
              <a:ext uri="{FF2B5EF4-FFF2-40B4-BE49-F238E27FC236}">
                <a16:creationId xmlns:a16="http://schemas.microsoft.com/office/drawing/2014/main" id="{570F2371-4E3B-994E-B045-76D3EF0CB39B}"/>
              </a:ext>
            </a:extLst>
          </p:cNvPr>
          <p:cNvSpPr/>
          <p:nvPr userDrawn="1"/>
        </p:nvSpPr>
        <p:spPr>
          <a:xfrm>
            <a:off x="4879131" y="2706128"/>
            <a:ext cx="3296356" cy="4176070"/>
          </a:xfrm>
          <a:prstGeom prst="parallelogram">
            <a:avLst>
              <a:gd name="adj" fmla="val 84331"/>
            </a:avLst>
          </a:prstGeom>
          <a:solidFill>
            <a:schemeClr val="accent1">
              <a:alpha val="162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7C4DA6E-A9A8-E342-880A-33FA14949E2F}"/>
              </a:ext>
            </a:extLst>
          </p:cNvPr>
          <p:cNvSpPr/>
          <p:nvPr userDrawn="1"/>
        </p:nvSpPr>
        <p:spPr>
          <a:xfrm>
            <a:off x="0" y="-48914"/>
            <a:ext cx="3373642" cy="777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C4F4BBD4-8457-0543-ACB4-EFFE32C4742D}"/>
              </a:ext>
            </a:extLst>
          </p:cNvPr>
          <p:cNvGrpSpPr/>
          <p:nvPr userDrawn="1"/>
        </p:nvGrpSpPr>
        <p:grpSpPr>
          <a:xfrm>
            <a:off x="163677" y="-97351"/>
            <a:ext cx="526107" cy="6973562"/>
            <a:chOff x="71939" y="848392"/>
            <a:chExt cx="526107" cy="6028260"/>
          </a:xfrm>
        </p:grpSpPr>
        <p:grpSp>
          <p:nvGrpSpPr>
            <p:cNvPr id="7" name="Group 6">
              <a:extLst>
                <a:ext uri="{FF2B5EF4-FFF2-40B4-BE49-F238E27FC236}">
                  <a16:creationId xmlns:a16="http://schemas.microsoft.com/office/drawing/2014/main" id="{BD899689-C6D2-9B4F-B30A-0E7BE51363F1}"/>
                </a:ext>
              </a:extLst>
            </p:cNvPr>
            <p:cNvGrpSpPr/>
            <p:nvPr userDrawn="1"/>
          </p:nvGrpSpPr>
          <p:grpSpPr>
            <a:xfrm>
              <a:off x="71939" y="880489"/>
              <a:ext cx="526107" cy="5996163"/>
              <a:chOff x="71939" y="880489"/>
              <a:chExt cx="526107" cy="5996163"/>
            </a:xfrm>
          </p:grpSpPr>
          <p:sp>
            <p:nvSpPr>
              <p:cNvPr id="33" name="Parallelogram 32">
                <a:extLst>
                  <a:ext uri="{FF2B5EF4-FFF2-40B4-BE49-F238E27FC236}">
                    <a16:creationId xmlns:a16="http://schemas.microsoft.com/office/drawing/2014/main" id="{F7945F85-FB85-C44F-9E14-96D0CBF13BE6}"/>
                  </a:ext>
                </a:extLst>
              </p:cNvPr>
              <p:cNvSpPr/>
              <p:nvPr userDrawn="1"/>
            </p:nvSpPr>
            <p:spPr>
              <a:xfrm rot="5400000">
                <a:off x="-300658" y="4823637"/>
                <a:ext cx="1271298" cy="526104"/>
              </a:xfrm>
              <a:prstGeom prst="parallelogram">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93F27478-3DDA-8E48-93BF-307C33ED0294}"/>
                  </a:ext>
                </a:extLst>
              </p:cNvPr>
              <p:cNvSpPr/>
              <p:nvPr userDrawn="1"/>
            </p:nvSpPr>
            <p:spPr>
              <a:xfrm rot="5400000">
                <a:off x="-307440" y="5971169"/>
                <a:ext cx="1284862" cy="526104"/>
              </a:xfrm>
              <a:custGeom>
                <a:avLst/>
                <a:gdLst>
                  <a:gd name="connsiteX0" fmla="*/ 0 w 1638727"/>
                  <a:gd name="connsiteY0" fmla="*/ 526104 h 526104"/>
                  <a:gd name="connsiteX1" fmla="*/ 131526 w 1638727"/>
                  <a:gd name="connsiteY1" fmla="*/ 0 h 526104"/>
                  <a:gd name="connsiteX2" fmla="*/ 1638727 w 1638727"/>
                  <a:gd name="connsiteY2" fmla="*/ 0 h 526104"/>
                  <a:gd name="connsiteX3" fmla="*/ 1507201 w 1638727"/>
                  <a:gd name="connsiteY3" fmla="*/ 526104 h 526104"/>
                  <a:gd name="connsiteX4" fmla="*/ 0 w 1638727"/>
                  <a:gd name="connsiteY4" fmla="*/ 526104 h 526104"/>
                  <a:gd name="connsiteX0" fmla="*/ 0 w 1507201"/>
                  <a:gd name="connsiteY0" fmla="*/ 526104 h 526104"/>
                  <a:gd name="connsiteX1" fmla="*/ 131526 w 1507201"/>
                  <a:gd name="connsiteY1" fmla="*/ 0 h 526104"/>
                  <a:gd name="connsiteX2" fmla="*/ 1482274 w 1507201"/>
                  <a:gd name="connsiteY2" fmla="*/ 10430 h 526104"/>
                  <a:gd name="connsiteX3" fmla="*/ 1507201 w 1507201"/>
                  <a:gd name="connsiteY3" fmla="*/ 526104 h 526104"/>
                  <a:gd name="connsiteX4" fmla="*/ 0 w 1507201"/>
                  <a:gd name="connsiteY4" fmla="*/ 526104 h 526104"/>
                  <a:gd name="connsiteX0" fmla="*/ 0 w 1486343"/>
                  <a:gd name="connsiteY0" fmla="*/ 526104 h 526104"/>
                  <a:gd name="connsiteX1" fmla="*/ 131526 w 1486343"/>
                  <a:gd name="connsiteY1" fmla="*/ 0 h 526104"/>
                  <a:gd name="connsiteX2" fmla="*/ 1482274 w 1486343"/>
                  <a:gd name="connsiteY2" fmla="*/ 10430 h 526104"/>
                  <a:gd name="connsiteX3" fmla="*/ 1486343 w 1486343"/>
                  <a:gd name="connsiteY3" fmla="*/ 526104 h 526104"/>
                  <a:gd name="connsiteX4" fmla="*/ 0 w 1486343"/>
                  <a:gd name="connsiteY4" fmla="*/ 526104 h 52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343" h="526104">
                    <a:moveTo>
                      <a:pt x="0" y="526104"/>
                    </a:moveTo>
                    <a:lnTo>
                      <a:pt x="131526" y="0"/>
                    </a:lnTo>
                    <a:lnTo>
                      <a:pt x="1482274" y="10430"/>
                    </a:lnTo>
                    <a:cubicBezTo>
                      <a:pt x="1483630" y="182321"/>
                      <a:pt x="1484987" y="354213"/>
                      <a:pt x="1486343" y="526104"/>
                    </a:cubicBezTo>
                    <a:lnTo>
                      <a:pt x="0" y="52610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a:extLst>
                  <a:ext uri="{FF2B5EF4-FFF2-40B4-BE49-F238E27FC236}">
                    <a16:creationId xmlns:a16="http://schemas.microsoft.com/office/drawing/2014/main" id="{49C387D3-616F-684C-AEF0-BC37BA7F2343}"/>
                  </a:ext>
                </a:extLst>
              </p:cNvPr>
              <p:cNvSpPr/>
              <p:nvPr userDrawn="1"/>
            </p:nvSpPr>
            <p:spPr>
              <a:xfrm rot="5400000">
                <a:off x="-308940" y="1261370"/>
                <a:ext cx="1287867" cy="526105"/>
              </a:xfrm>
              <a:custGeom>
                <a:avLst/>
                <a:gdLst>
                  <a:gd name="connsiteX0" fmla="*/ 0 w 1638727"/>
                  <a:gd name="connsiteY0" fmla="*/ 526104 h 526104"/>
                  <a:gd name="connsiteX1" fmla="*/ 131526 w 1638727"/>
                  <a:gd name="connsiteY1" fmla="*/ 0 h 526104"/>
                  <a:gd name="connsiteX2" fmla="*/ 1638727 w 1638727"/>
                  <a:gd name="connsiteY2" fmla="*/ 0 h 526104"/>
                  <a:gd name="connsiteX3" fmla="*/ 1507201 w 1638727"/>
                  <a:gd name="connsiteY3" fmla="*/ 526104 h 526104"/>
                  <a:gd name="connsiteX4" fmla="*/ 0 w 1638727"/>
                  <a:gd name="connsiteY4" fmla="*/ 526104 h 526104"/>
                  <a:gd name="connsiteX0" fmla="*/ 21454 w 1507201"/>
                  <a:gd name="connsiteY0" fmla="*/ 522627 h 526104"/>
                  <a:gd name="connsiteX1" fmla="*/ 0 w 1507201"/>
                  <a:gd name="connsiteY1" fmla="*/ 0 h 526104"/>
                  <a:gd name="connsiteX2" fmla="*/ 1507201 w 1507201"/>
                  <a:gd name="connsiteY2" fmla="*/ 0 h 526104"/>
                  <a:gd name="connsiteX3" fmla="*/ 1375675 w 1507201"/>
                  <a:gd name="connsiteY3" fmla="*/ 526104 h 526104"/>
                  <a:gd name="connsiteX4" fmla="*/ 21454 w 1507201"/>
                  <a:gd name="connsiteY4" fmla="*/ 522627 h 526104"/>
                  <a:gd name="connsiteX0" fmla="*/ 4072 w 1489819"/>
                  <a:gd name="connsiteY0" fmla="*/ 522628 h 526105"/>
                  <a:gd name="connsiteX1" fmla="*/ 0 w 1489819"/>
                  <a:gd name="connsiteY1" fmla="*/ 0 h 526105"/>
                  <a:gd name="connsiteX2" fmla="*/ 1489819 w 1489819"/>
                  <a:gd name="connsiteY2" fmla="*/ 1 h 526105"/>
                  <a:gd name="connsiteX3" fmla="*/ 1358293 w 1489819"/>
                  <a:gd name="connsiteY3" fmla="*/ 526105 h 526105"/>
                  <a:gd name="connsiteX4" fmla="*/ 4072 w 1489819"/>
                  <a:gd name="connsiteY4" fmla="*/ 522628 h 52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819" h="526105">
                    <a:moveTo>
                      <a:pt x="4072" y="522628"/>
                    </a:moveTo>
                    <a:cubicBezTo>
                      <a:pt x="2715" y="348419"/>
                      <a:pt x="1357" y="174209"/>
                      <a:pt x="0" y="0"/>
                    </a:cubicBezTo>
                    <a:lnTo>
                      <a:pt x="1489819" y="1"/>
                    </a:lnTo>
                    <a:lnTo>
                      <a:pt x="1358293" y="526105"/>
                    </a:lnTo>
                    <a:lnTo>
                      <a:pt x="4072" y="52262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44687926-C3F0-7548-8F7C-F721E557E654}"/>
                  </a:ext>
                </a:extLst>
              </p:cNvPr>
              <p:cNvSpPr/>
              <p:nvPr userDrawn="1"/>
            </p:nvSpPr>
            <p:spPr>
              <a:xfrm rot="5400000">
                <a:off x="-373304" y="2474583"/>
                <a:ext cx="1416589" cy="526104"/>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F00A5EED-9590-AB47-8B09-65FC99B0F8BE}"/>
                  </a:ext>
                </a:extLst>
              </p:cNvPr>
              <p:cNvSpPr/>
              <p:nvPr userDrawn="1"/>
            </p:nvSpPr>
            <p:spPr>
              <a:xfrm rot="5400000">
                <a:off x="-300658" y="3687979"/>
                <a:ext cx="1271298" cy="526104"/>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5" name="Straight Connector 24">
              <a:extLst>
                <a:ext uri="{FF2B5EF4-FFF2-40B4-BE49-F238E27FC236}">
                  <a16:creationId xmlns:a16="http://schemas.microsoft.com/office/drawing/2014/main" id="{C4A5C670-F523-8D45-9FE4-B90DA3D0BE9C}"/>
                </a:ext>
              </a:extLst>
            </p:cNvPr>
            <p:cNvCxnSpPr>
              <a:cxnSpLocks/>
            </p:cNvCxnSpPr>
            <p:nvPr userDrawn="1"/>
          </p:nvCxnSpPr>
          <p:spPr>
            <a:xfrm>
              <a:off x="440467" y="848392"/>
              <a:ext cx="0" cy="6028260"/>
            </a:xfrm>
            <a:prstGeom prst="line">
              <a:avLst/>
            </a:prstGeom>
            <a:ln w="47625">
              <a:solidFill>
                <a:schemeClr val="bg1">
                  <a:alpha val="35522"/>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84954C-2943-BB4D-BD1F-AF40611D942F}"/>
                </a:ext>
              </a:extLst>
            </p:cNvPr>
            <p:cNvCxnSpPr>
              <a:cxnSpLocks/>
            </p:cNvCxnSpPr>
            <p:nvPr userDrawn="1"/>
          </p:nvCxnSpPr>
          <p:spPr>
            <a:xfrm>
              <a:off x="232110" y="848392"/>
              <a:ext cx="0" cy="6028260"/>
            </a:xfrm>
            <a:prstGeom prst="line">
              <a:avLst/>
            </a:prstGeom>
            <a:ln w="47625">
              <a:solidFill>
                <a:schemeClr val="bg1">
                  <a:alpha val="35522"/>
                </a:schemeClr>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A423E6B0-EADA-024F-B254-53A5C29EFBAC}"/>
              </a:ext>
            </a:extLst>
          </p:cNvPr>
          <p:cNvSpPr txBox="1"/>
          <p:nvPr userDrawn="1"/>
        </p:nvSpPr>
        <p:spPr>
          <a:xfrm>
            <a:off x="797689" y="-12712"/>
            <a:ext cx="526106" cy="584775"/>
          </a:xfrm>
          <a:prstGeom prst="rect">
            <a:avLst/>
          </a:prstGeom>
          <a:noFill/>
        </p:spPr>
        <p:txBody>
          <a:bodyPr wrap="none" rtlCol="0">
            <a:spAutoFit/>
          </a:bodyPr>
          <a:lstStyle/>
          <a:p>
            <a:r>
              <a:rPr lang="en-US" sz="3200" b="1" i="0" dirty="0">
                <a:solidFill>
                  <a:schemeClr val="accent2"/>
                </a:solidFill>
                <a:latin typeface="Arial" panose="020B0604020202020204" pitchFamily="34" charset="0"/>
                <a:cs typeface="Arial" panose="020B0604020202020204" pitchFamily="34" charset="0"/>
              </a:rPr>
              <a:t>1.</a:t>
            </a:r>
          </a:p>
        </p:txBody>
      </p:sp>
      <p:sp>
        <p:nvSpPr>
          <p:cNvPr id="29" name="TextBox 28">
            <a:extLst>
              <a:ext uri="{FF2B5EF4-FFF2-40B4-BE49-F238E27FC236}">
                <a16:creationId xmlns:a16="http://schemas.microsoft.com/office/drawing/2014/main" id="{BE7EBD7B-8D01-4B44-84C3-BE5C0EF1A154}"/>
              </a:ext>
            </a:extLst>
          </p:cNvPr>
          <p:cNvSpPr txBox="1"/>
          <p:nvPr userDrawn="1"/>
        </p:nvSpPr>
        <p:spPr>
          <a:xfrm>
            <a:off x="797689" y="1387918"/>
            <a:ext cx="526106" cy="584775"/>
          </a:xfrm>
          <a:prstGeom prst="rect">
            <a:avLst/>
          </a:prstGeom>
          <a:noFill/>
        </p:spPr>
        <p:txBody>
          <a:bodyPr wrap="none" rtlCol="0">
            <a:spAutoFit/>
          </a:bodyPr>
          <a:lstStyle/>
          <a:p>
            <a:r>
              <a:rPr lang="en-US" sz="3200" b="1" i="0" dirty="0">
                <a:solidFill>
                  <a:schemeClr val="accent1"/>
                </a:solidFill>
                <a:latin typeface="Arial" panose="020B0604020202020204" pitchFamily="34" charset="0"/>
                <a:cs typeface="Arial" panose="020B0604020202020204" pitchFamily="34" charset="0"/>
              </a:rPr>
              <a:t>2.</a:t>
            </a:r>
          </a:p>
        </p:txBody>
      </p:sp>
      <p:sp>
        <p:nvSpPr>
          <p:cNvPr id="30" name="TextBox 29">
            <a:extLst>
              <a:ext uri="{FF2B5EF4-FFF2-40B4-BE49-F238E27FC236}">
                <a16:creationId xmlns:a16="http://schemas.microsoft.com/office/drawing/2014/main" id="{EA8CCA00-AB2F-4B40-9EF1-83DE6A3689BC}"/>
              </a:ext>
            </a:extLst>
          </p:cNvPr>
          <p:cNvSpPr txBox="1"/>
          <p:nvPr userDrawn="1"/>
        </p:nvSpPr>
        <p:spPr>
          <a:xfrm>
            <a:off x="797689" y="2858410"/>
            <a:ext cx="526106" cy="584775"/>
          </a:xfrm>
          <a:prstGeom prst="rect">
            <a:avLst/>
          </a:prstGeom>
          <a:noFill/>
        </p:spPr>
        <p:txBody>
          <a:bodyPr wrap="none" rtlCol="0">
            <a:spAutoFit/>
          </a:bodyPr>
          <a:lstStyle/>
          <a:p>
            <a:r>
              <a:rPr lang="en-US" sz="3200" b="1" i="0" dirty="0">
                <a:solidFill>
                  <a:schemeClr val="accent3"/>
                </a:solidFill>
                <a:latin typeface="Arial" panose="020B0604020202020204" pitchFamily="34" charset="0"/>
                <a:cs typeface="Arial" panose="020B0604020202020204" pitchFamily="34" charset="0"/>
              </a:rPr>
              <a:t>3.</a:t>
            </a:r>
          </a:p>
        </p:txBody>
      </p:sp>
      <p:sp>
        <p:nvSpPr>
          <p:cNvPr id="32" name="Text Placeholder 31">
            <a:extLst>
              <a:ext uri="{FF2B5EF4-FFF2-40B4-BE49-F238E27FC236}">
                <a16:creationId xmlns:a16="http://schemas.microsoft.com/office/drawing/2014/main" id="{5163E834-3259-5F45-9AB8-D0B5C2A52902}"/>
              </a:ext>
            </a:extLst>
          </p:cNvPr>
          <p:cNvSpPr>
            <a:spLocks noGrp="1"/>
          </p:cNvSpPr>
          <p:nvPr>
            <p:ph type="body" sz="quarter" idx="13"/>
          </p:nvPr>
        </p:nvSpPr>
        <p:spPr>
          <a:xfrm>
            <a:off x="900571" y="577310"/>
            <a:ext cx="3978560" cy="777047"/>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4" name="Text Placeholder 31">
            <a:extLst>
              <a:ext uri="{FF2B5EF4-FFF2-40B4-BE49-F238E27FC236}">
                <a16:creationId xmlns:a16="http://schemas.microsoft.com/office/drawing/2014/main" id="{51D53F8E-401D-704E-8EE8-6A4D3FC5C1E1}"/>
              </a:ext>
            </a:extLst>
          </p:cNvPr>
          <p:cNvSpPr>
            <a:spLocks noGrp="1"/>
          </p:cNvSpPr>
          <p:nvPr>
            <p:ph type="body" sz="quarter" idx="16"/>
          </p:nvPr>
        </p:nvSpPr>
        <p:spPr>
          <a:xfrm>
            <a:off x="900571" y="1993319"/>
            <a:ext cx="3978560" cy="777047"/>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5" name="Text Placeholder 31">
            <a:extLst>
              <a:ext uri="{FF2B5EF4-FFF2-40B4-BE49-F238E27FC236}">
                <a16:creationId xmlns:a16="http://schemas.microsoft.com/office/drawing/2014/main" id="{5EA3FEFC-FDED-BF49-84F0-1CB33C9DD428}"/>
              </a:ext>
            </a:extLst>
          </p:cNvPr>
          <p:cNvSpPr>
            <a:spLocks noGrp="1"/>
          </p:cNvSpPr>
          <p:nvPr>
            <p:ph type="body" sz="quarter" idx="17"/>
          </p:nvPr>
        </p:nvSpPr>
        <p:spPr>
          <a:xfrm>
            <a:off x="900571" y="3439514"/>
            <a:ext cx="3978560" cy="777047"/>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2" name="TextBox 41">
            <a:extLst>
              <a:ext uri="{FF2B5EF4-FFF2-40B4-BE49-F238E27FC236}">
                <a16:creationId xmlns:a16="http://schemas.microsoft.com/office/drawing/2014/main" id="{29AA9757-DC83-5341-A3D0-B10470ADD376}"/>
              </a:ext>
            </a:extLst>
          </p:cNvPr>
          <p:cNvSpPr txBox="1"/>
          <p:nvPr userDrawn="1"/>
        </p:nvSpPr>
        <p:spPr>
          <a:xfrm>
            <a:off x="797689" y="4242814"/>
            <a:ext cx="526106" cy="584775"/>
          </a:xfrm>
          <a:prstGeom prst="rect">
            <a:avLst/>
          </a:prstGeom>
          <a:noFill/>
        </p:spPr>
        <p:txBody>
          <a:bodyPr wrap="none" rtlCol="0">
            <a:spAutoFit/>
          </a:bodyPr>
          <a:lstStyle/>
          <a:p>
            <a:r>
              <a:rPr lang="en-US" sz="3200" b="1" i="0" dirty="0">
                <a:solidFill>
                  <a:schemeClr val="accent4"/>
                </a:solidFill>
                <a:latin typeface="Arial" panose="020B0604020202020204" pitchFamily="34" charset="0"/>
                <a:cs typeface="Arial" panose="020B0604020202020204" pitchFamily="34" charset="0"/>
              </a:rPr>
              <a:t>4.</a:t>
            </a:r>
          </a:p>
        </p:txBody>
      </p:sp>
      <p:sp>
        <p:nvSpPr>
          <p:cNvPr id="43" name="Text Placeholder 31">
            <a:extLst>
              <a:ext uri="{FF2B5EF4-FFF2-40B4-BE49-F238E27FC236}">
                <a16:creationId xmlns:a16="http://schemas.microsoft.com/office/drawing/2014/main" id="{A2647020-1FFA-AD4F-A207-D90B3B0A9BCC}"/>
              </a:ext>
            </a:extLst>
          </p:cNvPr>
          <p:cNvSpPr>
            <a:spLocks noGrp="1"/>
          </p:cNvSpPr>
          <p:nvPr>
            <p:ph type="body" sz="quarter" idx="18"/>
          </p:nvPr>
        </p:nvSpPr>
        <p:spPr>
          <a:xfrm>
            <a:off x="900571" y="4796622"/>
            <a:ext cx="3978560" cy="777047"/>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6" name="TextBox 45">
            <a:extLst>
              <a:ext uri="{FF2B5EF4-FFF2-40B4-BE49-F238E27FC236}">
                <a16:creationId xmlns:a16="http://schemas.microsoft.com/office/drawing/2014/main" id="{02BD6FB9-849C-DE4E-8A4A-842AEE36AA32}"/>
              </a:ext>
            </a:extLst>
          </p:cNvPr>
          <p:cNvSpPr txBox="1"/>
          <p:nvPr userDrawn="1"/>
        </p:nvSpPr>
        <p:spPr>
          <a:xfrm>
            <a:off x="795255" y="5472551"/>
            <a:ext cx="526106" cy="584775"/>
          </a:xfrm>
          <a:prstGeom prst="rect">
            <a:avLst/>
          </a:prstGeom>
          <a:noFill/>
        </p:spPr>
        <p:txBody>
          <a:bodyPr wrap="none" rtlCol="0">
            <a:spAutoFit/>
          </a:bodyPr>
          <a:lstStyle/>
          <a:p>
            <a:r>
              <a:rPr lang="en-US" sz="3200" b="1" i="0" dirty="0">
                <a:solidFill>
                  <a:schemeClr val="accent5"/>
                </a:solidFill>
                <a:latin typeface="Arial" panose="020B0604020202020204" pitchFamily="34" charset="0"/>
                <a:cs typeface="Arial" panose="020B0604020202020204" pitchFamily="34" charset="0"/>
              </a:rPr>
              <a:t>5.</a:t>
            </a:r>
          </a:p>
        </p:txBody>
      </p:sp>
      <p:sp>
        <p:nvSpPr>
          <p:cNvPr id="47" name="Text Placeholder 31">
            <a:extLst>
              <a:ext uri="{FF2B5EF4-FFF2-40B4-BE49-F238E27FC236}">
                <a16:creationId xmlns:a16="http://schemas.microsoft.com/office/drawing/2014/main" id="{BF37406D-F608-EF40-87AE-3F638AEA3DCD}"/>
              </a:ext>
            </a:extLst>
          </p:cNvPr>
          <p:cNvSpPr>
            <a:spLocks noGrp="1"/>
          </p:cNvSpPr>
          <p:nvPr>
            <p:ph type="body" sz="quarter" idx="19"/>
          </p:nvPr>
        </p:nvSpPr>
        <p:spPr>
          <a:xfrm>
            <a:off x="898137" y="6080953"/>
            <a:ext cx="3978560" cy="777047"/>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1761486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2 Talking Poin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AA7B3-7F86-4A5B-BCFC-80D16F5B0E6F}"/>
              </a:ext>
            </a:extLst>
          </p:cNvPr>
          <p:cNvSpPr>
            <a:spLocks noGrp="1"/>
          </p:cNvSpPr>
          <p:nvPr>
            <p:ph type="body" idx="1"/>
          </p:nvPr>
        </p:nvSpPr>
        <p:spPr>
          <a:xfrm>
            <a:off x="1878372" y="3746500"/>
            <a:ext cx="2411413" cy="1758156"/>
          </a:xfrm>
        </p:spPr>
        <p:txBody>
          <a:bodyPr anchor="t">
            <a:norm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Parallelogram 9">
            <a:extLst>
              <a:ext uri="{FF2B5EF4-FFF2-40B4-BE49-F238E27FC236}">
                <a16:creationId xmlns:a16="http://schemas.microsoft.com/office/drawing/2014/main" id="{D6342740-20C8-4A8A-BCB2-4ACBC8383C12}"/>
              </a:ext>
            </a:extLst>
          </p:cNvPr>
          <p:cNvSpPr/>
          <p:nvPr userDrawn="1"/>
        </p:nvSpPr>
        <p:spPr>
          <a:xfrm>
            <a:off x="1980228" y="1858964"/>
            <a:ext cx="2207702" cy="1758156"/>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
            <a:extLst>
              <a:ext uri="{FF2B5EF4-FFF2-40B4-BE49-F238E27FC236}">
                <a16:creationId xmlns:a16="http://schemas.microsoft.com/office/drawing/2014/main" id="{8A891266-BE2D-48DD-AEE4-B7AD974982A2}"/>
              </a:ext>
            </a:extLst>
          </p:cNvPr>
          <p:cNvSpPr>
            <a:spLocks noGrp="1"/>
          </p:cNvSpPr>
          <p:nvPr>
            <p:ph type="body" idx="11"/>
          </p:nvPr>
        </p:nvSpPr>
        <p:spPr>
          <a:xfrm>
            <a:off x="7758802" y="3746500"/>
            <a:ext cx="2411413" cy="1758156"/>
          </a:xfrm>
        </p:spPr>
        <p:txBody>
          <a:bodyPr anchor="t">
            <a:norm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Parallelogram 13">
            <a:extLst>
              <a:ext uri="{FF2B5EF4-FFF2-40B4-BE49-F238E27FC236}">
                <a16:creationId xmlns:a16="http://schemas.microsoft.com/office/drawing/2014/main" id="{A6AA52A5-051F-411F-80D7-BD7A4664A730}"/>
              </a:ext>
            </a:extLst>
          </p:cNvPr>
          <p:cNvSpPr/>
          <p:nvPr userDrawn="1"/>
        </p:nvSpPr>
        <p:spPr>
          <a:xfrm>
            <a:off x="7875073" y="1858964"/>
            <a:ext cx="2207702" cy="1758156"/>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5">
            <a:extLst>
              <a:ext uri="{FF2B5EF4-FFF2-40B4-BE49-F238E27FC236}">
                <a16:creationId xmlns:a16="http://schemas.microsoft.com/office/drawing/2014/main" id="{33C9AB55-DA2F-9B4B-9748-5C62F5698C1D}"/>
              </a:ext>
            </a:extLst>
          </p:cNvPr>
          <p:cNvSpPr>
            <a:spLocks noGrp="1"/>
          </p:cNvSpPr>
          <p:nvPr>
            <p:ph type="title" hasCustomPrompt="1"/>
          </p:nvPr>
        </p:nvSpPr>
        <p:spPr>
          <a:xfrm>
            <a:off x="3148575" y="0"/>
            <a:ext cx="6858000" cy="511991"/>
          </a:xfrm>
        </p:spPr>
        <p:txBody>
          <a:bodyPr anchor="ctr">
            <a:normAutofit/>
          </a:bodyPr>
          <a:lstStyle>
            <a:lvl1pPr algn="l">
              <a:defRPr sz="2400" b="1" spc="0" baseline="0"/>
            </a:lvl1pPr>
          </a:lstStyle>
          <a:p>
            <a:r>
              <a:rPr lang="en-US"/>
              <a:t>Click to edit master title style</a:t>
            </a:r>
          </a:p>
        </p:txBody>
      </p:sp>
      <p:sp>
        <p:nvSpPr>
          <p:cNvPr id="9" name="Slide Number Placeholder 3">
            <a:extLst>
              <a:ext uri="{FF2B5EF4-FFF2-40B4-BE49-F238E27FC236}">
                <a16:creationId xmlns:a16="http://schemas.microsoft.com/office/drawing/2014/main" id="{653FFBC7-FF8D-49C3-BA00-49C15EFEE62E}"/>
              </a:ext>
            </a:extLst>
          </p:cNvPr>
          <p:cNvSpPr>
            <a:spLocks noGrp="1"/>
          </p:cNvSpPr>
          <p:nvPr>
            <p:ph type="sldNum" sz="quarter" idx="4"/>
          </p:nvPr>
        </p:nvSpPr>
        <p:spPr>
          <a:xfrm>
            <a:off x="11685864" y="647700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dirty="0"/>
          </a:p>
        </p:txBody>
      </p:sp>
      <p:sp>
        <p:nvSpPr>
          <p:cNvPr id="6" name="Picture Placeholder 5">
            <a:extLst>
              <a:ext uri="{FF2B5EF4-FFF2-40B4-BE49-F238E27FC236}">
                <a16:creationId xmlns:a16="http://schemas.microsoft.com/office/drawing/2014/main" id="{22D23366-B864-9741-A330-767340532A7D}"/>
              </a:ext>
            </a:extLst>
          </p:cNvPr>
          <p:cNvSpPr>
            <a:spLocks noGrp="1"/>
          </p:cNvSpPr>
          <p:nvPr>
            <p:ph type="pic" sz="quarter" idx="12"/>
          </p:nvPr>
        </p:nvSpPr>
        <p:spPr>
          <a:xfrm>
            <a:off x="2069125" y="1932292"/>
            <a:ext cx="2003993" cy="1595927"/>
          </a:xfrm>
          <a:prstGeom prst="parallelogram">
            <a:avLst/>
          </a:prstGeom>
        </p:spPr>
        <p:txBody>
          <a:bodyPr/>
          <a:lstStyle/>
          <a:p>
            <a:endParaRPr lang="en-US" dirty="0"/>
          </a:p>
        </p:txBody>
      </p:sp>
      <p:sp>
        <p:nvSpPr>
          <p:cNvPr id="17" name="Picture Placeholder 5">
            <a:extLst>
              <a:ext uri="{FF2B5EF4-FFF2-40B4-BE49-F238E27FC236}">
                <a16:creationId xmlns:a16="http://schemas.microsoft.com/office/drawing/2014/main" id="{F181BE22-C7F9-8948-BC7B-4A43F7BB8346}"/>
              </a:ext>
            </a:extLst>
          </p:cNvPr>
          <p:cNvSpPr>
            <a:spLocks noGrp="1"/>
          </p:cNvSpPr>
          <p:nvPr>
            <p:ph type="pic" sz="quarter" idx="13"/>
          </p:nvPr>
        </p:nvSpPr>
        <p:spPr>
          <a:xfrm>
            <a:off x="7962513" y="1930835"/>
            <a:ext cx="2003993" cy="1595927"/>
          </a:xfrm>
          <a:prstGeom prst="parallelogram">
            <a:avLst/>
          </a:prstGeom>
        </p:spPr>
        <p:txBody>
          <a:bodyPr/>
          <a:lstStyle/>
          <a:p>
            <a:endParaRPr lang="en-US" dirty="0"/>
          </a:p>
        </p:txBody>
      </p:sp>
    </p:spTree>
    <p:extLst>
      <p:ext uri="{BB962C8B-B14F-4D97-AF65-F5344CB8AC3E}">
        <p14:creationId xmlns:p14="http://schemas.microsoft.com/office/powerpoint/2010/main" val="4268722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Talking Points">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8EA9CB9F-E280-A749-8423-69E8D795400F}"/>
              </a:ext>
            </a:extLst>
          </p:cNvPr>
          <p:cNvSpPr>
            <a:spLocks noGrp="1"/>
          </p:cNvSpPr>
          <p:nvPr>
            <p:ph type="body" idx="1"/>
          </p:nvPr>
        </p:nvSpPr>
        <p:spPr>
          <a:xfrm>
            <a:off x="418696" y="3746500"/>
            <a:ext cx="2411413" cy="1758156"/>
          </a:xfrm>
        </p:spPr>
        <p:txBody>
          <a:bodyPr anchor="t">
            <a:norm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arallelogram 19">
            <a:extLst>
              <a:ext uri="{FF2B5EF4-FFF2-40B4-BE49-F238E27FC236}">
                <a16:creationId xmlns:a16="http://schemas.microsoft.com/office/drawing/2014/main" id="{AAF13396-F98B-4647-9771-DDCA17E8545F}"/>
              </a:ext>
            </a:extLst>
          </p:cNvPr>
          <p:cNvSpPr/>
          <p:nvPr userDrawn="1"/>
        </p:nvSpPr>
        <p:spPr>
          <a:xfrm>
            <a:off x="520552" y="1858964"/>
            <a:ext cx="2207702" cy="1758156"/>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2">
            <a:extLst>
              <a:ext uri="{FF2B5EF4-FFF2-40B4-BE49-F238E27FC236}">
                <a16:creationId xmlns:a16="http://schemas.microsoft.com/office/drawing/2014/main" id="{64382FFD-BD9E-B044-8B67-326A0C3CD406}"/>
              </a:ext>
            </a:extLst>
          </p:cNvPr>
          <p:cNvSpPr>
            <a:spLocks noGrp="1"/>
          </p:cNvSpPr>
          <p:nvPr>
            <p:ph type="body" idx="11"/>
          </p:nvPr>
        </p:nvSpPr>
        <p:spPr>
          <a:xfrm>
            <a:off x="4887969" y="3746500"/>
            <a:ext cx="2411413" cy="1758156"/>
          </a:xfrm>
        </p:spPr>
        <p:txBody>
          <a:bodyPr anchor="t">
            <a:norm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Parallelogram 24">
            <a:extLst>
              <a:ext uri="{FF2B5EF4-FFF2-40B4-BE49-F238E27FC236}">
                <a16:creationId xmlns:a16="http://schemas.microsoft.com/office/drawing/2014/main" id="{C6771224-EFAA-5441-B69E-5E142F21F553}"/>
              </a:ext>
            </a:extLst>
          </p:cNvPr>
          <p:cNvSpPr/>
          <p:nvPr userDrawn="1"/>
        </p:nvSpPr>
        <p:spPr>
          <a:xfrm>
            <a:off x="5004240" y="1858964"/>
            <a:ext cx="2207702" cy="1758156"/>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icture Placeholder 5">
            <a:extLst>
              <a:ext uri="{FF2B5EF4-FFF2-40B4-BE49-F238E27FC236}">
                <a16:creationId xmlns:a16="http://schemas.microsoft.com/office/drawing/2014/main" id="{1B246761-4614-0542-A641-0FBE00133220}"/>
              </a:ext>
            </a:extLst>
          </p:cNvPr>
          <p:cNvSpPr>
            <a:spLocks noGrp="1"/>
          </p:cNvSpPr>
          <p:nvPr>
            <p:ph type="pic" sz="quarter" idx="12"/>
          </p:nvPr>
        </p:nvSpPr>
        <p:spPr>
          <a:xfrm>
            <a:off x="609449" y="1932292"/>
            <a:ext cx="2003993" cy="1595927"/>
          </a:xfrm>
          <a:prstGeom prst="parallelogram">
            <a:avLst/>
          </a:prstGeom>
        </p:spPr>
        <p:txBody>
          <a:bodyPr/>
          <a:lstStyle/>
          <a:p>
            <a:endParaRPr lang="en-US" dirty="0"/>
          </a:p>
        </p:txBody>
      </p:sp>
      <p:sp>
        <p:nvSpPr>
          <p:cNvPr id="27" name="Picture Placeholder 5">
            <a:extLst>
              <a:ext uri="{FF2B5EF4-FFF2-40B4-BE49-F238E27FC236}">
                <a16:creationId xmlns:a16="http://schemas.microsoft.com/office/drawing/2014/main" id="{B39D1FF0-7DC5-CE4A-9848-597BC2496854}"/>
              </a:ext>
            </a:extLst>
          </p:cNvPr>
          <p:cNvSpPr>
            <a:spLocks noGrp="1"/>
          </p:cNvSpPr>
          <p:nvPr>
            <p:ph type="pic" sz="quarter" idx="13"/>
          </p:nvPr>
        </p:nvSpPr>
        <p:spPr>
          <a:xfrm>
            <a:off x="5091680" y="1930835"/>
            <a:ext cx="2003993" cy="1595927"/>
          </a:xfrm>
          <a:prstGeom prst="parallelogram">
            <a:avLst/>
          </a:prstGeom>
        </p:spPr>
        <p:txBody>
          <a:bodyPr/>
          <a:lstStyle/>
          <a:p>
            <a:endParaRPr lang="en-US" dirty="0"/>
          </a:p>
        </p:txBody>
      </p:sp>
      <p:sp>
        <p:nvSpPr>
          <p:cNvPr id="28" name="Slide Number Placeholder 3">
            <a:extLst>
              <a:ext uri="{FF2B5EF4-FFF2-40B4-BE49-F238E27FC236}">
                <a16:creationId xmlns:a16="http://schemas.microsoft.com/office/drawing/2014/main" id="{E1246E4F-621E-B744-9CB7-DFFE2BA77CF1}"/>
              </a:ext>
            </a:extLst>
          </p:cNvPr>
          <p:cNvSpPr>
            <a:spLocks noGrp="1"/>
          </p:cNvSpPr>
          <p:nvPr>
            <p:ph type="sldNum" sz="quarter" idx="4"/>
          </p:nvPr>
        </p:nvSpPr>
        <p:spPr>
          <a:xfrm>
            <a:off x="11685864" y="647700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dirty="0"/>
          </a:p>
        </p:txBody>
      </p:sp>
      <p:sp>
        <p:nvSpPr>
          <p:cNvPr id="32" name="Text Placeholder 2">
            <a:extLst>
              <a:ext uri="{FF2B5EF4-FFF2-40B4-BE49-F238E27FC236}">
                <a16:creationId xmlns:a16="http://schemas.microsoft.com/office/drawing/2014/main" id="{EFA66B70-B671-5445-B76B-E345B0CCEA21}"/>
              </a:ext>
            </a:extLst>
          </p:cNvPr>
          <p:cNvSpPr>
            <a:spLocks noGrp="1"/>
          </p:cNvSpPr>
          <p:nvPr>
            <p:ph type="body" idx="14"/>
          </p:nvPr>
        </p:nvSpPr>
        <p:spPr>
          <a:xfrm>
            <a:off x="9361891" y="3746500"/>
            <a:ext cx="2411413" cy="1758156"/>
          </a:xfrm>
        </p:spPr>
        <p:txBody>
          <a:bodyPr anchor="t">
            <a:norm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3" name="Parallelogram 32">
            <a:extLst>
              <a:ext uri="{FF2B5EF4-FFF2-40B4-BE49-F238E27FC236}">
                <a16:creationId xmlns:a16="http://schemas.microsoft.com/office/drawing/2014/main" id="{075F4321-5E64-7D40-8516-E5B5D1E3A854}"/>
              </a:ext>
            </a:extLst>
          </p:cNvPr>
          <p:cNvSpPr/>
          <p:nvPr userDrawn="1"/>
        </p:nvSpPr>
        <p:spPr>
          <a:xfrm>
            <a:off x="9478162" y="1858964"/>
            <a:ext cx="2207702" cy="1758156"/>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icture Placeholder 5">
            <a:extLst>
              <a:ext uri="{FF2B5EF4-FFF2-40B4-BE49-F238E27FC236}">
                <a16:creationId xmlns:a16="http://schemas.microsoft.com/office/drawing/2014/main" id="{665B5C5F-2E05-3A4C-A5CC-C435A33FCDA2}"/>
              </a:ext>
            </a:extLst>
          </p:cNvPr>
          <p:cNvSpPr>
            <a:spLocks noGrp="1"/>
          </p:cNvSpPr>
          <p:nvPr>
            <p:ph type="pic" sz="quarter" idx="15"/>
          </p:nvPr>
        </p:nvSpPr>
        <p:spPr>
          <a:xfrm>
            <a:off x="9565602" y="1930835"/>
            <a:ext cx="2003993" cy="1595927"/>
          </a:xfrm>
          <a:prstGeom prst="parallelogram">
            <a:avLst/>
          </a:prstGeom>
        </p:spPr>
        <p:txBody>
          <a:bodyPr/>
          <a:lstStyle/>
          <a:p>
            <a:endParaRPr lang="en-US" dirty="0"/>
          </a:p>
        </p:txBody>
      </p:sp>
      <p:sp>
        <p:nvSpPr>
          <p:cNvPr id="3" name="Text Placeholder 2">
            <a:extLst>
              <a:ext uri="{FF2B5EF4-FFF2-40B4-BE49-F238E27FC236}">
                <a16:creationId xmlns:a16="http://schemas.microsoft.com/office/drawing/2014/main" id="{3348C4FF-4BD3-0347-8039-569CF333B0D8}"/>
              </a:ext>
            </a:extLst>
          </p:cNvPr>
          <p:cNvSpPr>
            <a:spLocks noGrp="1"/>
          </p:cNvSpPr>
          <p:nvPr>
            <p:ph type="body" sz="quarter" idx="16"/>
          </p:nvPr>
        </p:nvSpPr>
        <p:spPr>
          <a:xfrm>
            <a:off x="3235398" y="0"/>
            <a:ext cx="6752663" cy="492369"/>
          </a:xfrm>
        </p:spPr>
        <p:txBody>
          <a:bodyPr anchor="ctr">
            <a:normAutofit/>
          </a:bodyPr>
          <a:lstStyle>
            <a:lvl1pPr marL="0" indent="0">
              <a:buNone/>
              <a:defRPr sz="2400" b="1"/>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962290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Point - C&amp;I">
    <p:bg>
      <p:bgPr>
        <a:solidFill>
          <a:schemeClr val="bg1">
            <a:alpha val="65458"/>
          </a:schemeClr>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275217" y="406626"/>
            <a:ext cx="3932237" cy="1600200"/>
          </a:xfrm>
        </p:spPr>
        <p:txBody>
          <a:bodyPr anchor="b"/>
          <a:lstStyle>
            <a:lvl1pPr algn="l">
              <a:defRPr sz="3200"/>
            </a:lvl1pPr>
          </a:lstStyle>
          <a:p>
            <a:r>
              <a:rPr lang="en-US"/>
              <a:t>Click to edit Master title style</a:t>
            </a:r>
          </a:p>
        </p:txBody>
      </p:sp>
      <p:sp>
        <p:nvSpPr>
          <p:cNvPr id="18" name="Text Placeholder 3">
            <a:extLst>
              <a:ext uri="{FF2B5EF4-FFF2-40B4-BE49-F238E27FC236}">
                <a16:creationId xmlns:a16="http://schemas.microsoft.com/office/drawing/2014/main" id="{D99601A4-D0A1-48E7-A810-BF1AC38EEB21}"/>
              </a:ext>
            </a:extLst>
          </p:cNvPr>
          <p:cNvSpPr>
            <a:spLocks noGrp="1"/>
          </p:cNvSpPr>
          <p:nvPr>
            <p:ph type="body" sz="half" idx="2"/>
          </p:nvPr>
        </p:nvSpPr>
        <p:spPr>
          <a:xfrm>
            <a:off x="1275217" y="2006826"/>
            <a:ext cx="3932237" cy="3811588"/>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28" name="Group 27">
            <a:extLst>
              <a:ext uri="{FF2B5EF4-FFF2-40B4-BE49-F238E27FC236}">
                <a16:creationId xmlns:a16="http://schemas.microsoft.com/office/drawing/2014/main" id="{B7317584-E21D-4599-868F-1DEF523FFB32}"/>
              </a:ext>
            </a:extLst>
          </p:cNvPr>
          <p:cNvGrpSpPr/>
          <p:nvPr userDrawn="1"/>
        </p:nvGrpSpPr>
        <p:grpSpPr>
          <a:xfrm>
            <a:off x="6790275" y="1206726"/>
            <a:ext cx="5323565" cy="4729617"/>
            <a:chOff x="6868435" y="1206726"/>
            <a:chExt cx="5323565" cy="4729617"/>
          </a:xfrm>
          <a:blipFill dpi="0" rotWithShape="1">
            <a:blip r:embed="rId2">
              <a:alphaModFix amt="85000"/>
            </a:blip>
            <a:srcRect/>
            <a:stretch>
              <a:fillRect/>
            </a:stretch>
          </a:blipFill>
        </p:grpSpPr>
        <p:sp>
          <p:nvSpPr>
            <p:cNvPr id="14" name="Oval 13">
              <a:extLst>
                <a:ext uri="{FF2B5EF4-FFF2-40B4-BE49-F238E27FC236}">
                  <a16:creationId xmlns:a16="http://schemas.microsoft.com/office/drawing/2014/main" id="{A6AA52A5-051F-411F-80D7-BD7A4664A730}"/>
                </a:ext>
              </a:extLst>
            </p:cNvPr>
            <p:cNvSpPr/>
            <p:nvPr userDrawn="1"/>
          </p:nvSpPr>
          <p:spPr>
            <a:xfrm>
              <a:off x="6868435" y="1206726"/>
              <a:ext cx="4729617" cy="4729617"/>
            </a:xfrm>
            <a:prstGeom prst="ellipse">
              <a:avLst/>
            </a:prstGeom>
            <a:gr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694DEB3-6E4D-4749-9921-B9D196CEA2B8}"/>
                </a:ext>
              </a:extLst>
            </p:cNvPr>
            <p:cNvSpPr/>
            <p:nvPr userDrawn="1"/>
          </p:nvSpPr>
          <p:spPr>
            <a:xfrm>
              <a:off x="10327147" y="1206726"/>
              <a:ext cx="1394960" cy="1394960"/>
            </a:xfrm>
            <a:prstGeom prst="ellipse">
              <a:avLst/>
            </a:prstGeom>
            <a:gr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15416CD-EDCE-4FD9-BDFE-9E77B7450B67}"/>
                </a:ext>
              </a:extLst>
            </p:cNvPr>
            <p:cNvSpPr/>
            <p:nvPr userDrawn="1"/>
          </p:nvSpPr>
          <p:spPr>
            <a:xfrm>
              <a:off x="11771085" y="2409372"/>
              <a:ext cx="420915" cy="420915"/>
            </a:xfrm>
            <a:prstGeom prst="ellipse">
              <a:avLst/>
            </a:prstGeom>
            <a:gr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Slide Number Placeholder 3">
            <a:extLst>
              <a:ext uri="{FF2B5EF4-FFF2-40B4-BE49-F238E27FC236}">
                <a16:creationId xmlns:a16="http://schemas.microsoft.com/office/drawing/2014/main" id="{EC1CBBA3-C2B2-4E5F-AA89-61D9010629AA}"/>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36" name="Oval 35">
            <a:extLst>
              <a:ext uri="{FF2B5EF4-FFF2-40B4-BE49-F238E27FC236}">
                <a16:creationId xmlns:a16="http://schemas.microsoft.com/office/drawing/2014/main" id="{DE932279-5756-704E-983A-5DF71C61F794}"/>
              </a:ext>
            </a:extLst>
          </p:cNvPr>
          <p:cNvSpPr/>
          <p:nvPr userDrawn="1"/>
        </p:nvSpPr>
        <p:spPr>
          <a:xfrm>
            <a:off x="10256666" y="1206726"/>
            <a:ext cx="1394960" cy="1394960"/>
          </a:xfrm>
          <a:prstGeom prst="ellips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783F8F-7B5E-4030-B234-0E0AA049F962}"/>
              </a:ext>
            </a:extLst>
          </p:cNvPr>
          <p:cNvCxnSpPr>
            <a:cxnSpLocks/>
          </p:cNvCxnSpPr>
          <p:nvPr userDrawn="1"/>
        </p:nvCxnSpPr>
        <p:spPr>
          <a:xfrm>
            <a:off x="6834879" y="2973705"/>
            <a:ext cx="4729617"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57E58C-5150-4ADE-94F9-30CF8EDCA53A}"/>
              </a:ext>
            </a:extLst>
          </p:cNvPr>
          <p:cNvCxnSpPr>
            <a:cxnSpLocks/>
          </p:cNvCxnSpPr>
          <p:nvPr userDrawn="1"/>
        </p:nvCxnSpPr>
        <p:spPr>
          <a:xfrm>
            <a:off x="6922520" y="4431846"/>
            <a:ext cx="4488315"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867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Talking Poin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AA7B3-7F86-4A5B-BCFC-80D16F5B0E6F}"/>
              </a:ext>
            </a:extLst>
          </p:cNvPr>
          <p:cNvSpPr>
            <a:spLocks noGrp="1"/>
          </p:cNvSpPr>
          <p:nvPr>
            <p:ph type="body" idx="1"/>
          </p:nvPr>
        </p:nvSpPr>
        <p:spPr>
          <a:xfrm>
            <a:off x="676704" y="3764725"/>
            <a:ext cx="2411413" cy="1758156"/>
          </a:xfrm>
        </p:spPr>
        <p:txBody>
          <a:bodyPr anchor="t">
            <a:norm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Parallelogram 9">
            <a:extLst>
              <a:ext uri="{FF2B5EF4-FFF2-40B4-BE49-F238E27FC236}">
                <a16:creationId xmlns:a16="http://schemas.microsoft.com/office/drawing/2014/main" id="{D6342740-20C8-4A8A-BCB2-4ACBC8383C12}"/>
              </a:ext>
            </a:extLst>
          </p:cNvPr>
          <p:cNvSpPr/>
          <p:nvPr userDrawn="1"/>
        </p:nvSpPr>
        <p:spPr>
          <a:xfrm>
            <a:off x="1140652" y="2295704"/>
            <a:ext cx="1671387" cy="1320570"/>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
            <a:extLst>
              <a:ext uri="{FF2B5EF4-FFF2-40B4-BE49-F238E27FC236}">
                <a16:creationId xmlns:a16="http://schemas.microsoft.com/office/drawing/2014/main" id="{D20770D1-DF87-486F-BAB4-27A34B457EE1}"/>
              </a:ext>
            </a:extLst>
          </p:cNvPr>
          <p:cNvSpPr>
            <a:spLocks noGrp="1"/>
          </p:cNvSpPr>
          <p:nvPr>
            <p:ph type="body" idx="11"/>
          </p:nvPr>
        </p:nvSpPr>
        <p:spPr>
          <a:xfrm>
            <a:off x="3427161" y="3764725"/>
            <a:ext cx="2411413" cy="1758156"/>
          </a:xfrm>
        </p:spPr>
        <p:txBody>
          <a:bodyPr anchor="t">
            <a:norm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Parallelogram 16">
            <a:extLst>
              <a:ext uri="{FF2B5EF4-FFF2-40B4-BE49-F238E27FC236}">
                <a16:creationId xmlns:a16="http://schemas.microsoft.com/office/drawing/2014/main" id="{430F3932-BD51-4773-9DA8-D1CA32D59D2A}"/>
              </a:ext>
            </a:extLst>
          </p:cNvPr>
          <p:cNvSpPr/>
          <p:nvPr userDrawn="1"/>
        </p:nvSpPr>
        <p:spPr>
          <a:xfrm>
            <a:off x="3891109" y="2295704"/>
            <a:ext cx="1671387" cy="1320570"/>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2">
            <a:extLst>
              <a:ext uri="{FF2B5EF4-FFF2-40B4-BE49-F238E27FC236}">
                <a16:creationId xmlns:a16="http://schemas.microsoft.com/office/drawing/2014/main" id="{464089F1-A7A8-4EC1-8EA8-CD23083664B8}"/>
              </a:ext>
            </a:extLst>
          </p:cNvPr>
          <p:cNvSpPr>
            <a:spLocks noGrp="1"/>
          </p:cNvSpPr>
          <p:nvPr>
            <p:ph type="body" idx="13"/>
          </p:nvPr>
        </p:nvSpPr>
        <p:spPr>
          <a:xfrm>
            <a:off x="6177618" y="3764725"/>
            <a:ext cx="2411413" cy="1758156"/>
          </a:xfrm>
        </p:spPr>
        <p:txBody>
          <a:bodyPr anchor="t">
            <a:norm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arallelogram 19">
            <a:extLst>
              <a:ext uri="{FF2B5EF4-FFF2-40B4-BE49-F238E27FC236}">
                <a16:creationId xmlns:a16="http://schemas.microsoft.com/office/drawing/2014/main" id="{76B86ABD-6F09-4F7A-9E92-A621BBEFA1F1}"/>
              </a:ext>
            </a:extLst>
          </p:cNvPr>
          <p:cNvSpPr/>
          <p:nvPr userDrawn="1"/>
        </p:nvSpPr>
        <p:spPr>
          <a:xfrm>
            <a:off x="6641566" y="2295704"/>
            <a:ext cx="1671387" cy="1320570"/>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2">
            <a:extLst>
              <a:ext uri="{FF2B5EF4-FFF2-40B4-BE49-F238E27FC236}">
                <a16:creationId xmlns:a16="http://schemas.microsoft.com/office/drawing/2014/main" id="{C64166AC-86D1-4019-A0B9-0270B37970CE}"/>
              </a:ext>
            </a:extLst>
          </p:cNvPr>
          <p:cNvSpPr>
            <a:spLocks noGrp="1"/>
          </p:cNvSpPr>
          <p:nvPr>
            <p:ph type="body" idx="15"/>
          </p:nvPr>
        </p:nvSpPr>
        <p:spPr>
          <a:xfrm>
            <a:off x="8898723" y="3764725"/>
            <a:ext cx="2411413" cy="1758156"/>
          </a:xfrm>
        </p:spPr>
        <p:txBody>
          <a:bodyPr anchor="t">
            <a:norm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arallelogram 22">
            <a:extLst>
              <a:ext uri="{FF2B5EF4-FFF2-40B4-BE49-F238E27FC236}">
                <a16:creationId xmlns:a16="http://schemas.microsoft.com/office/drawing/2014/main" id="{C2915AE2-F668-4726-A9DA-B80A1AD7C86B}"/>
              </a:ext>
            </a:extLst>
          </p:cNvPr>
          <p:cNvSpPr/>
          <p:nvPr userDrawn="1"/>
        </p:nvSpPr>
        <p:spPr>
          <a:xfrm>
            <a:off x="9362671" y="2295704"/>
            <a:ext cx="1671387" cy="1320570"/>
          </a:xfrm>
          <a:prstGeom prst="parallelogram">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Picture Placeholder 5">
            <a:extLst>
              <a:ext uri="{FF2B5EF4-FFF2-40B4-BE49-F238E27FC236}">
                <a16:creationId xmlns:a16="http://schemas.microsoft.com/office/drawing/2014/main" id="{4400C1A6-659E-D144-BB39-0717FC35026E}"/>
              </a:ext>
            </a:extLst>
          </p:cNvPr>
          <p:cNvSpPr>
            <a:spLocks noGrp="1"/>
          </p:cNvSpPr>
          <p:nvPr>
            <p:ph type="pic" sz="quarter" idx="16"/>
          </p:nvPr>
        </p:nvSpPr>
        <p:spPr>
          <a:xfrm>
            <a:off x="1244443" y="2356970"/>
            <a:ext cx="1481328" cy="1170404"/>
          </a:xfrm>
          <a:prstGeom prst="parallelogram">
            <a:avLst/>
          </a:prstGeom>
        </p:spPr>
        <p:txBody>
          <a:bodyPr/>
          <a:lstStyle/>
          <a:p>
            <a:endParaRPr lang="en-US" dirty="0"/>
          </a:p>
        </p:txBody>
      </p:sp>
      <p:sp>
        <p:nvSpPr>
          <p:cNvPr id="31" name="Picture Placeholder 5">
            <a:extLst>
              <a:ext uri="{FF2B5EF4-FFF2-40B4-BE49-F238E27FC236}">
                <a16:creationId xmlns:a16="http://schemas.microsoft.com/office/drawing/2014/main" id="{B736DF0D-FB79-9E41-A90C-72236C54EECD}"/>
              </a:ext>
            </a:extLst>
          </p:cNvPr>
          <p:cNvSpPr>
            <a:spLocks noGrp="1"/>
          </p:cNvSpPr>
          <p:nvPr>
            <p:ph type="pic" sz="quarter" idx="17"/>
          </p:nvPr>
        </p:nvSpPr>
        <p:spPr>
          <a:xfrm>
            <a:off x="3994900" y="2356970"/>
            <a:ext cx="1481328" cy="1170404"/>
          </a:xfrm>
          <a:prstGeom prst="parallelogram">
            <a:avLst/>
          </a:prstGeom>
        </p:spPr>
        <p:txBody>
          <a:bodyPr/>
          <a:lstStyle/>
          <a:p>
            <a:endParaRPr lang="en-US" dirty="0"/>
          </a:p>
        </p:txBody>
      </p:sp>
      <p:sp>
        <p:nvSpPr>
          <p:cNvPr id="32" name="Picture Placeholder 5">
            <a:extLst>
              <a:ext uri="{FF2B5EF4-FFF2-40B4-BE49-F238E27FC236}">
                <a16:creationId xmlns:a16="http://schemas.microsoft.com/office/drawing/2014/main" id="{0219A738-D0E2-8643-985C-FD373478D3D1}"/>
              </a:ext>
            </a:extLst>
          </p:cNvPr>
          <p:cNvSpPr>
            <a:spLocks noGrp="1"/>
          </p:cNvSpPr>
          <p:nvPr>
            <p:ph type="pic" sz="quarter" idx="18"/>
          </p:nvPr>
        </p:nvSpPr>
        <p:spPr>
          <a:xfrm>
            <a:off x="6743166" y="2356970"/>
            <a:ext cx="1481328" cy="1170404"/>
          </a:xfrm>
          <a:prstGeom prst="parallelogram">
            <a:avLst/>
          </a:prstGeom>
        </p:spPr>
        <p:txBody>
          <a:bodyPr/>
          <a:lstStyle/>
          <a:p>
            <a:endParaRPr lang="en-US" dirty="0"/>
          </a:p>
        </p:txBody>
      </p:sp>
      <p:sp>
        <p:nvSpPr>
          <p:cNvPr id="33" name="Picture Placeholder 5">
            <a:extLst>
              <a:ext uri="{FF2B5EF4-FFF2-40B4-BE49-F238E27FC236}">
                <a16:creationId xmlns:a16="http://schemas.microsoft.com/office/drawing/2014/main" id="{3F48D194-3C9F-AF49-A9CA-C3903E6D3DFD}"/>
              </a:ext>
            </a:extLst>
          </p:cNvPr>
          <p:cNvSpPr>
            <a:spLocks noGrp="1"/>
          </p:cNvSpPr>
          <p:nvPr>
            <p:ph type="pic" sz="quarter" idx="19"/>
          </p:nvPr>
        </p:nvSpPr>
        <p:spPr>
          <a:xfrm>
            <a:off x="9470177" y="2356970"/>
            <a:ext cx="1481328" cy="1170404"/>
          </a:xfrm>
          <a:prstGeom prst="parallelogram">
            <a:avLst/>
          </a:prstGeom>
        </p:spPr>
        <p:txBody>
          <a:bodyPr/>
          <a:lstStyle/>
          <a:p>
            <a:endParaRPr lang="en-US" dirty="0"/>
          </a:p>
        </p:txBody>
      </p:sp>
      <p:sp>
        <p:nvSpPr>
          <p:cNvPr id="21" name="Slide Number Placeholder 3">
            <a:extLst>
              <a:ext uri="{FF2B5EF4-FFF2-40B4-BE49-F238E27FC236}">
                <a16:creationId xmlns:a16="http://schemas.microsoft.com/office/drawing/2014/main" id="{E17E58A9-D800-8145-9920-BFBA04ACA645}"/>
              </a:ext>
            </a:extLst>
          </p:cNvPr>
          <p:cNvSpPr txBox="1">
            <a:spLocks/>
          </p:cNvSpPr>
          <p:nvPr userDrawn="1"/>
        </p:nvSpPr>
        <p:spPr>
          <a:xfrm>
            <a:off x="11685864" y="6477000"/>
            <a:ext cx="5061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4D7172-4A6F-4B62-A970-0BE0B9CB0B64}" type="slidenum">
              <a:rPr lang="en-US" smtClean="0"/>
              <a:pPr/>
              <a:t>‹#›</a:t>
            </a:fld>
            <a:endParaRPr lang="en-US" dirty="0"/>
          </a:p>
        </p:txBody>
      </p:sp>
      <p:sp>
        <p:nvSpPr>
          <p:cNvPr id="24" name="Text Placeholder 2">
            <a:extLst>
              <a:ext uri="{FF2B5EF4-FFF2-40B4-BE49-F238E27FC236}">
                <a16:creationId xmlns:a16="http://schemas.microsoft.com/office/drawing/2014/main" id="{51FD5C08-D59F-0A4D-8F6B-D5C76C185450}"/>
              </a:ext>
            </a:extLst>
          </p:cNvPr>
          <p:cNvSpPr>
            <a:spLocks noGrp="1"/>
          </p:cNvSpPr>
          <p:nvPr>
            <p:ph type="body" sz="quarter" idx="20"/>
          </p:nvPr>
        </p:nvSpPr>
        <p:spPr>
          <a:xfrm>
            <a:off x="3235398" y="0"/>
            <a:ext cx="6752663" cy="492369"/>
          </a:xfrm>
        </p:spPr>
        <p:txBody>
          <a:bodyPr anchor="ctr">
            <a:normAutofit/>
          </a:bodyPr>
          <a:lstStyle>
            <a:lvl1pPr marL="0" indent="0">
              <a:buNone/>
              <a:defRPr sz="2400" b="1"/>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6986060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ne Poi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C81374-146D-DD42-AE01-3F5BF32053F3}"/>
              </a:ext>
            </a:extLst>
          </p:cNvPr>
          <p:cNvSpPr>
            <a:spLocks noGrp="1"/>
          </p:cNvSpPr>
          <p:nvPr>
            <p:ph type="title"/>
          </p:nvPr>
        </p:nvSpPr>
        <p:spPr>
          <a:xfrm>
            <a:off x="620125" y="802411"/>
            <a:ext cx="3932237" cy="1600200"/>
          </a:xfrm>
        </p:spPr>
        <p:txBody>
          <a:bodyPr anchor="b"/>
          <a:lstStyle>
            <a:lvl1pPr algn="l">
              <a:defRPr sz="3200"/>
            </a:lvl1pPr>
          </a:lstStyle>
          <a:p>
            <a:r>
              <a:rPr lang="en-US"/>
              <a:t>Click to edit Master title style</a:t>
            </a:r>
          </a:p>
        </p:txBody>
      </p:sp>
      <p:sp>
        <p:nvSpPr>
          <p:cNvPr id="8" name="Text Placeholder 3">
            <a:extLst>
              <a:ext uri="{FF2B5EF4-FFF2-40B4-BE49-F238E27FC236}">
                <a16:creationId xmlns:a16="http://schemas.microsoft.com/office/drawing/2014/main" id="{6E1C8B5B-86EA-AF41-BA55-CAC9A78819E4}"/>
              </a:ext>
            </a:extLst>
          </p:cNvPr>
          <p:cNvSpPr>
            <a:spLocks noGrp="1"/>
          </p:cNvSpPr>
          <p:nvPr>
            <p:ph type="body" sz="half" idx="2"/>
          </p:nvPr>
        </p:nvSpPr>
        <p:spPr>
          <a:xfrm>
            <a:off x="620125" y="2402611"/>
            <a:ext cx="3932237" cy="3811588"/>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Parallelogram 13">
            <a:extLst>
              <a:ext uri="{FF2B5EF4-FFF2-40B4-BE49-F238E27FC236}">
                <a16:creationId xmlns:a16="http://schemas.microsoft.com/office/drawing/2014/main" id="{6BA5F9A5-A7B1-3648-93C4-48F810B4DAE7}"/>
              </a:ext>
            </a:extLst>
          </p:cNvPr>
          <p:cNvSpPr/>
          <p:nvPr userDrawn="1"/>
        </p:nvSpPr>
        <p:spPr>
          <a:xfrm rot="2545032" flipH="1">
            <a:off x="8577792" y="4429163"/>
            <a:ext cx="4352026" cy="438500"/>
          </a:xfrm>
          <a:custGeom>
            <a:avLst/>
            <a:gdLst>
              <a:gd name="connsiteX0" fmla="*/ 0 w 5061834"/>
              <a:gd name="connsiteY0" fmla="*/ 438500 h 438500"/>
              <a:gd name="connsiteX1" fmla="*/ 516781 w 5061834"/>
              <a:gd name="connsiteY1" fmla="*/ 0 h 438500"/>
              <a:gd name="connsiteX2" fmla="*/ 5061834 w 5061834"/>
              <a:gd name="connsiteY2" fmla="*/ 0 h 438500"/>
              <a:gd name="connsiteX3" fmla="*/ 4545053 w 5061834"/>
              <a:gd name="connsiteY3" fmla="*/ 438500 h 438500"/>
              <a:gd name="connsiteX4" fmla="*/ 0 w 5061834"/>
              <a:gd name="connsiteY4" fmla="*/ 438500 h 438500"/>
              <a:gd name="connsiteX0" fmla="*/ 0 w 5061834"/>
              <a:gd name="connsiteY0" fmla="*/ 438500 h 438500"/>
              <a:gd name="connsiteX1" fmla="*/ 1122139 w 5061834"/>
              <a:gd name="connsiteY1" fmla="*/ 631 h 438500"/>
              <a:gd name="connsiteX2" fmla="*/ 5061834 w 5061834"/>
              <a:gd name="connsiteY2" fmla="*/ 0 h 438500"/>
              <a:gd name="connsiteX3" fmla="*/ 4545053 w 5061834"/>
              <a:gd name="connsiteY3" fmla="*/ 438500 h 438500"/>
              <a:gd name="connsiteX4" fmla="*/ 0 w 5061834"/>
              <a:gd name="connsiteY4" fmla="*/ 438500 h 438500"/>
              <a:gd name="connsiteX0" fmla="*/ 0 w 4352026"/>
              <a:gd name="connsiteY0" fmla="*/ 432092 h 438500"/>
              <a:gd name="connsiteX1" fmla="*/ 412331 w 4352026"/>
              <a:gd name="connsiteY1" fmla="*/ 631 h 438500"/>
              <a:gd name="connsiteX2" fmla="*/ 4352026 w 4352026"/>
              <a:gd name="connsiteY2" fmla="*/ 0 h 438500"/>
              <a:gd name="connsiteX3" fmla="*/ 3835245 w 4352026"/>
              <a:gd name="connsiteY3" fmla="*/ 438500 h 438500"/>
              <a:gd name="connsiteX4" fmla="*/ 0 w 4352026"/>
              <a:gd name="connsiteY4" fmla="*/ 432092 h 43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2026" h="438500">
                <a:moveTo>
                  <a:pt x="0" y="432092"/>
                </a:moveTo>
                <a:lnTo>
                  <a:pt x="412331" y="631"/>
                </a:lnTo>
                <a:lnTo>
                  <a:pt x="4352026" y="0"/>
                </a:lnTo>
                <a:lnTo>
                  <a:pt x="3835245" y="438500"/>
                </a:lnTo>
                <a:lnTo>
                  <a:pt x="0" y="4320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a:extLst>
              <a:ext uri="{FF2B5EF4-FFF2-40B4-BE49-F238E27FC236}">
                <a16:creationId xmlns:a16="http://schemas.microsoft.com/office/drawing/2014/main" id="{3593A657-9937-9D41-A18B-F1FE72E05936}"/>
              </a:ext>
            </a:extLst>
          </p:cNvPr>
          <p:cNvSpPr/>
          <p:nvPr userDrawn="1"/>
        </p:nvSpPr>
        <p:spPr>
          <a:xfrm rot="2545032" flipH="1">
            <a:off x="8960267" y="5168947"/>
            <a:ext cx="3928318" cy="443423"/>
          </a:xfrm>
          <a:custGeom>
            <a:avLst/>
            <a:gdLst>
              <a:gd name="connsiteX0" fmla="*/ 0 w 5061834"/>
              <a:gd name="connsiteY0" fmla="*/ 438500 h 438500"/>
              <a:gd name="connsiteX1" fmla="*/ 516781 w 5061834"/>
              <a:gd name="connsiteY1" fmla="*/ 0 h 438500"/>
              <a:gd name="connsiteX2" fmla="*/ 5061834 w 5061834"/>
              <a:gd name="connsiteY2" fmla="*/ 0 h 438500"/>
              <a:gd name="connsiteX3" fmla="*/ 4545053 w 5061834"/>
              <a:gd name="connsiteY3" fmla="*/ 438500 h 438500"/>
              <a:gd name="connsiteX4" fmla="*/ 0 w 5061834"/>
              <a:gd name="connsiteY4" fmla="*/ 438500 h 438500"/>
              <a:gd name="connsiteX0" fmla="*/ 0 w 5061834"/>
              <a:gd name="connsiteY0" fmla="*/ 438500 h 438500"/>
              <a:gd name="connsiteX1" fmla="*/ 1552920 w 5061834"/>
              <a:gd name="connsiteY1" fmla="*/ 2152 h 438500"/>
              <a:gd name="connsiteX2" fmla="*/ 5061834 w 5061834"/>
              <a:gd name="connsiteY2" fmla="*/ 0 h 438500"/>
              <a:gd name="connsiteX3" fmla="*/ 4545053 w 5061834"/>
              <a:gd name="connsiteY3" fmla="*/ 438500 h 438500"/>
              <a:gd name="connsiteX4" fmla="*/ 0 w 5061834"/>
              <a:gd name="connsiteY4" fmla="*/ 438500 h 438500"/>
              <a:gd name="connsiteX0" fmla="*/ 0 w 3928318"/>
              <a:gd name="connsiteY0" fmla="*/ 431603 h 438500"/>
              <a:gd name="connsiteX1" fmla="*/ 419404 w 3928318"/>
              <a:gd name="connsiteY1" fmla="*/ 2152 h 438500"/>
              <a:gd name="connsiteX2" fmla="*/ 3928318 w 3928318"/>
              <a:gd name="connsiteY2" fmla="*/ 0 h 438500"/>
              <a:gd name="connsiteX3" fmla="*/ 3411537 w 3928318"/>
              <a:gd name="connsiteY3" fmla="*/ 438500 h 438500"/>
              <a:gd name="connsiteX4" fmla="*/ 0 w 3928318"/>
              <a:gd name="connsiteY4" fmla="*/ 431603 h 438500"/>
              <a:gd name="connsiteX0" fmla="*/ 0 w 3928318"/>
              <a:gd name="connsiteY0" fmla="*/ 436526 h 443423"/>
              <a:gd name="connsiteX1" fmla="*/ 421414 w 3928318"/>
              <a:gd name="connsiteY1" fmla="*/ 0 h 443423"/>
              <a:gd name="connsiteX2" fmla="*/ 3928318 w 3928318"/>
              <a:gd name="connsiteY2" fmla="*/ 4923 h 443423"/>
              <a:gd name="connsiteX3" fmla="*/ 3411537 w 3928318"/>
              <a:gd name="connsiteY3" fmla="*/ 443423 h 443423"/>
              <a:gd name="connsiteX4" fmla="*/ 0 w 3928318"/>
              <a:gd name="connsiteY4" fmla="*/ 436526 h 443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8318" h="443423">
                <a:moveTo>
                  <a:pt x="0" y="436526"/>
                </a:moveTo>
                <a:lnTo>
                  <a:pt x="421414" y="0"/>
                </a:lnTo>
                <a:lnTo>
                  <a:pt x="3928318" y="4923"/>
                </a:lnTo>
                <a:lnTo>
                  <a:pt x="3411537" y="443423"/>
                </a:lnTo>
                <a:lnTo>
                  <a:pt x="0" y="4365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a:extLst>
              <a:ext uri="{FF2B5EF4-FFF2-40B4-BE49-F238E27FC236}">
                <a16:creationId xmlns:a16="http://schemas.microsoft.com/office/drawing/2014/main" id="{C5486FD3-0DA8-0F4B-BC5E-FA002BEEB8C2}"/>
              </a:ext>
            </a:extLst>
          </p:cNvPr>
          <p:cNvSpPr/>
          <p:nvPr userDrawn="1"/>
        </p:nvSpPr>
        <p:spPr>
          <a:xfrm rot="2545032" flipH="1">
            <a:off x="3643857" y="3538290"/>
            <a:ext cx="9701554" cy="452118"/>
          </a:xfrm>
          <a:custGeom>
            <a:avLst/>
            <a:gdLst>
              <a:gd name="connsiteX0" fmla="*/ 0 w 10238723"/>
              <a:gd name="connsiteY0" fmla="*/ 438500 h 438500"/>
              <a:gd name="connsiteX1" fmla="*/ 516781 w 10238723"/>
              <a:gd name="connsiteY1" fmla="*/ 0 h 438500"/>
              <a:gd name="connsiteX2" fmla="*/ 10238723 w 10238723"/>
              <a:gd name="connsiteY2" fmla="*/ 0 h 438500"/>
              <a:gd name="connsiteX3" fmla="*/ 9721942 w 10238723"/>
              <a:gd name="connsiteY3" fmla="*/ 438500 h 438500"/>
              <a:gd name="connsiteX4" fmla="*/ 0 w 10238723"/>
              <a:gd name="connsiteY4" fmla="*/ 438500 h 438500"/>
              <a:gd name="connsiteX0" fmla="*/ 0 w 10238723"/>
              <a:gd name="connsiteY0" fmla="*/ 451060 h 451060"/>
              <a:gd name="connsiteX1" fmla="*/ 537169 w 10238723"/>
              <a:gd name="connsiteY1" fmla="*/ 0 h 451060"/>
              <a:gd name="connsiteX2" fmla="*/ 10238723 w 10238723"/>
              <a:gd name="connsiteY2" fmla="*/ 12560 h 451060"/>
              <a:gd name="connsiteX3" fmla="*/ 9721942 w 10238723"/>
              <a:gd name="connsiteY3" fmla="*/ 451060 h 451060"/>
              <a:gd name="connsiteX4" fmla="*/ 0 w 10238723"/>
              <a:gd name="connsiteY4" fmla="*/ 451060 h 451060"/>
              <a:gd name="connsiteX0" fmla="*/ 0 w 10238723"/>
              <a:gd name="connsiteY0" fmla="*/ 451060 h 453183"/>
              <a:gd name="connsiteX1" fmla="*/ 537169 w 10238723"/>
              <a:gd name="connsiteY1" fmla="*/ 0 h 453183"/>
              <a:gd name="connsiteX2" fmla="*/ 10238723 w 10238723"/>
              <a:gd name="connsiteY2" fmla="*/ 12560 h 453183"/>
              <a:gd name="connsiteX3" fmla="*/ 9721942 w 10238723"/>
              <a:gd name="connsiteY3" fmla="*/ 451060 h 453183"/>
              <a:gd name="connsiteX4" fmla="*/ 772156 w 10238723"/>
              <a:gd name="connsiteY4" fmla="*/ 453183 h 453183"/>
              <a:gd name="connsiteX5" fmla="*/ 0 w 10238723"/>
              <a:gd name="connsiteY5" fmla="*/ 451060 h 453183"/>
              <a:gd name="connsiteX0" fmla="*/ 0 w 10238723"/>
              <a:gd name="connsiteY0" fmla="*/ 451060 h 452118"/>
              <a:gd name="connsiteX1" fmla="*/ 537169 w 10238723"/>
              <a:gd name="connsiteY1" fmla="*/ 0 h 452118"/>
              <a:gd name="connsiteX2" fmla="*/ 10238723 w 10238723"/>
              <a:gd name="connsiteY2" fmla="*/ 12560 h 452118"/>
              <a:gd name="connsiteX3" fmla="*/ 9721942 w 10238723"/>
              <a:gd name="connsiteY3" fmla="*/ 451060 h 452118"/>
              <a:gd name="connsiteX4" fmla="*/ 1053818 w 10238723"/>
              <a:gd name="connsiteY4" fmla="*/ 452118 h 452118"/>
              <a:gd name="connsiteX5" fmla="*/ 0 w 10238723"/>
              <a:gd name="connsiteY5" fmla="*/ 451060 h 452118"/>
              <a:gd name="connsiteX0" fmla="*/ 239146 w 9701554"/>
              <a:gd name="connsiteY0" fmla="*/ 215816 h 452118"/>
              <a:gd name="connsiteX1" fmla="*/ 0 w 9701554"/>
              <a:gd name="connsiteY1" fmla="*/ 0 h 452118"/>
              <a:gd name="connsiteX2" fmla="*/ 9701554 w 9701554"/>
              <a:gd name="connsiteY2" fmla="*/ 12560 h 452118"/>
              <a:gd name="connsiteX3" fmla="*/ 9184773 w 9701554"/>
              <a:gd name="connsiteY3" fmla="*/ 451060 h 452118"/>
              <a:gd name="connsiteX4" fmla="*/ 516649 w 9701554"/>
              <a:gd name="connsiteY4" fmla="*/ 452118 h 452118"/>
              <a:gd name="connsiteX5" fmla="*/ 239146 w 9701554"/>
              <a:gd name="connsiteY5" fmla="*/ 215816 h 45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1554" h="452118">
                <a:moveTo>
                  <a:pt x="239146" y="215816"/>
                </a:moveTo>
                <a:lnTo>
                  <a:pt x="0" y="0"/>
                </a:lnTo>
                <a:lnTo>
                  <a:pt x="9701554" y="12560"/>
                </a:lnTo>
                <a:lnTo>
                  <a:pt x="9184773" y="451060"/>
                </a:lnTo>
                <a:lnTo>
                  <a:pt x="516649" y="452118"/>
                </a:lnTo>
                <a:lnTo>
                  <a:pt x="239146" y="21581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id="{5B3F643F-93EE-2549-B12D-8D306E7C54BA}"/>
              </a:ext>
            </a:extLst>
          </p:cNvPr>
          <p:cNvSpPr>
            <a:spLocks noGrp="1"/>
          </p:cNvSpPr>
          <p:nvPr>
            <p:ph type="pic" sz="quarter" idx="10"/>
          </p:nvPr>
        </p:nvSpPr>
        <p:spPr>
          <a:xfrm>
            <a:off x="4687823" y="-6349"/>
            <a:ext cx="7509123" cy="5674076"/>
          </a:xfrm>
          <a:custGeom>
            <a:avLst/>
            <a:gdLst>
              <a:gd name="connsiteX0" fmla="*/ 0 w 1954212"/>
              <a:gd name="connsiteY0" fmla="*/ 2111375 h 2111375"/>
              <a:gd name="connsiteX1" fmla="*/ 488553 w 1954212"/>
              <a:gd name="connsiteY1" fmla="*/ 0 h 2111375"/>
              <a:gd name="connsiteX2" fmla="*/ 1954212 w 1954212"/>
              <a:gd name="connsiteY2" fmla="*/ 0 h 2111375"/>
              <a:gd name="connsiteX3" fmla="*/ 1465659 w 1954212"/>
              <a:gd name="connsiteY3" fmla="*/ 2111375 h 2111375"/>
              <a:gd name="connsiteX4" fmla="*/ 0 w 1954212"/>
              <a:gd name="connsiteY4" fmla="*/ 2111375 h 2111375"/>
              <a:gd name="connsiteX0" fmla="*/ 1826022 w 3780234"/>
              <a:gd name="connsiteY0" fmla="*/ 2854325 h 2854325"/>
              <a:gd name="connsiteX1" fmla="*/ 0 w 3780234"/>
              <a:gd name="connsiteY1" fmla="*/ 0 h 2854325"/>
              <a:gd name="connsiteX2" fmla="*/ 3780234 w 3780234"/>
              <a:gd name="connsiteY2" fmla="*/ 742950 h 2854325"/>
              <a:gd name="connsiteX3" fmla="*/ 3291681 w 3780234"/>
              <a:gd name="connsiteY3" fmla="*/ 2854325 h 2854325"/>
              <a:gd name="connsiteX4" fmla="*/ 1826022 w 3780234"/>
              <a:gd name="connsiteY4" fmla="*/ 2854325 h 2854325"/>
              <a:gd name="connsiteX0" fmla="*/ 1826022 w 7409259"/>
              <a:gd name="connsiteY0" fmla="*/ 2868613 h 2868613"/>
              <a:gd name="connsiteX1" fmla="*/ 0 w 7409259"/>
              <a:gd name="connsiteY1" fmla="*/ 14288 h 2868613"/>
              <a:gd name="connsiteX2" fmla="*/ 7409259 w 7409259"/>
              <a:gd name="connsiteY2" fmla="*/ 0 h 2868613"/>
              <a:gd name="connsiteX3" fmla="*/ 3291681 w 7409259"/>
              <a:gd name="connsiteY3" fmla="*/ 2868613 h 2868613"/>
              <a:gd name="connsiteX4" fmla="*/ 1826022 w 7409259"/>
              <a:gd name="connsiteY4" fmla="*/ 2868613 h 2868613"/>
              <a:gd name="connsiteX0" fmla="*/ 1826022 w 7409259"/>
              <a:gd name="connsiteY0" fmla="*/ 2868613 h 5640388"/>
              <a:gd name="connsiteX1" fmla="*/ 0 w 7409259"/>
              <a:gd name="connsiteY1" fmla="*/ 14288 h 5640388"/>
              <a:gd name="connsiteX2" fmla="*/ 7409259 w 7409259"/>
              <a:gd name="connsiteY2" fmla="*/ 0 h 5640388"/>
              <a:gd name="connsiteX3" fmla="*/ 7392193 w 7409259"/>
              <a:gd name="connsiteY3" fmla="*/ 5640388 h 5640388"/>
              <a:gd name="connsiteX4" fmla="*/ 1826022 w 7409259"/>
              <a:gd name="connsiteY4" fmla="*/ 2868613 h 5640388"/>
              <a:gd name="connsiteX0" fmla="*/ 4540647 w 7409259"/>
              <a:gd name="connsiteY0" fmla="*/ 3068638 h 5640388"/>
              <a:gd name="connsiteX1" fmla="*/ 0 w 7409259"/>
              <a:gd name="connsiteY1" fmla="*/ 14288 h 5640388"/>
              <a:gd name="connsiteX2" fmla="*/ 7409259 w 7409259"/>
              <a:gd name="connsiteY2" fmla="*/ 0 h 5640388"/>
              <a:gd name="connsiteX3" fmla="*/ 7392193 w 7409259"/>
              <a:gd name="connsiteY3" fmla="*/ 5640388 h 5640388"/>
              <a:gd name="connsiteX4" fmla="*/ 4540647 w 7409259"/>
              <a:gd name="connsiteY4" fmla="*/ 3068638 h 5640388"/>
              <a:gd name="connsiteX0" fmla="*/ 4564711 w 7433323"/>
              <a:gd name="connsiteY0" fmla="*/ 3068638 h 5640388"/>
              <a:gd name="connsiteX1" fmla="*/ 0 w 7433323"/>
              <a:gd name="connsiteY1" fmla="*/ 4663 h 5640388"/>
              <a:gd name="connsiteX2" fmla="*/ 7433323 w 7433323"/>
              <a:gd name="connsiteY2" fmla="*/ 0 h 5640388"/>
              <a:gd name="connsiteX3" fmla="*/ 7416257 w 7433323"/>
              <a:gd name="connsiteY3" fmla="*/ 5640388 h 5640388"/>
              <a:gd name="connsiteX4" fmla="*/ 4564711 w 7433323"/>
              <a:gd name="connsiteY4" fmla="*/ 3068638 h 5640388"/>
              <a:gd name="connsiteX0" fmla="*/ 4564711 w 7417363"/>
              <a:gd name="connsiteY0" fmla="*/ 3068638 h 5640388"/>
              <a:gd name="connsiteX1" fmla="*/ 0 w 7417363"/>
              <a:gd name="connsiteY1" fmla="*/ 4663 h 5640388"/>
              <a:gd name="connsiteX2" fmla="*/ 7409260 w 7417363"/>
              <a:gd name="connsiteY2" fmla="*/ 0 h 5640388"/>
              <a:gd name="connsiteX3" fmla="*/ 7416257 w 7417363"/>
              <a:gd name="connsiteY3" fmla="*/ 5640388 h 5640388"/>
              <a:gd name="connsiteX4" fmla="*/ 4564711 w 7417363"/>
              <a:gd name="connsiteY4" fmla="*/ 3068638 h 5640388"/>
              <a:gd name="connsiteX0" fmla="*/ 4564711 w 7412870"/>
              <a:gd name="connsiteY0" fmla="*/ 3068638 h 5674076"/>
              <a:gd name="connsiteX1" fmla="*/ 0 w 7412870"/>
              <a:gd name="connsiteY1" fmla="*/ 4663 h 5674076"/>
              <a:gd name="connsiteX2" fmla="*/ 7409260 w 7412870"/>
              <a:gd name="connsiteY2" fmla="*/ 0 h 5674076"/>
              <a:gd name="connsiteX3" fmla="*/ 7411445 w 7412870"/>
              <a:gd name="connsiteY3" fmla="*/ 5674076 h 5674076"/>
              <a:gd name="connsiteX4" fmla="*/ 4564711 w 7412870"/>
              <a:gd name="connsiteY4" fmla="*/ 3068638 h 5674076"/>
              <a:gd name="connsiteX0" fmla="*/ 4516584 w 7412870"/>
              <a:gd name="connsiteY0" fmla="*/ 3039762 h 5674076"/>
              <a:gd name="connsiteX1" fmla="*/ 0 w 7412870"/>
              <a:gd name="connsiteY1" fmla="*/ 4663 h 5674076"/>
              <a:gd name="connsiteX2" fmla="*/ 7409260 w 7412870"/>
              <a:gd name="connsiteY2" fmla="*/ 0 h 5674076"/>
              <a:gd name="connsiteX3" fmla="*/ 7411445 w 7412870"/>
              <a:gd name="connsiteY3" fmla="*/ 5674076 h 5674076"/>
              <a:gd name="connsiteX4" fmla="*/ 4516584 w 7412870"/>
              <a:gd name="connsiteY4" fmla="*/ 3039762 h 5674076"/>
              <a:gd name="connsiteX0" fmla="*/ 4516584 w 7412870"/>
              <a:gd name="connsiteY0" fmla="*/ 3039762 h 5674076"/>
              <a:gd name="connsiteX1" fmla="*/ 2810256 w 7412870"/>
              <a:gd name="connsiteY1" fmla="*/ 1892901 h 5674076"/>
              <a:gd name="connsiteX2" fmla="*/ 0 w 7412870"/>
              <a:gd name="connsiteY2" fmla="*/ 4663 h 5674076"/>
              <a:gd name="connsiteX3" fmla="*/ 7409260 w 7412870"/>
              <a:gd name="connsiteY3" fmla="*/ 0 h 5674076"/>
              <a:gd name="connsiteX4" fmla="*/ 7411445 w 7412870"/>
              <a:gd name="connsiteY4" fmla="*/ 5674076 h 5674076"/>
              <a:gd name="connsiteX5" fmla="*/ 4516584 w 7412870"/>
              <a:gd name="connsiteY5" fmla="*/ 3039762 h 5674076"/>
              <a:gd name="connsiteX0" fmla="*/ 4516584 w 7412870"/>
              <a:gd name="connsiteY0" fmla="*/ 3039762 h 5674076"/>
              <a:gd name="connsiteX1" fmla="*/ 4595743 w 7412870"/>
              <a:gd name="connsiteY1" fmla="*/ 3688013 h 5674076"/>
              <a:gd name="connsiteX2" fmla="*/ 0 w 7412870"/>
              <a:gd name="connsiteY2" fmla="*/ 4663 h 5674076"/>
              <a:gd name="connsiteX3" fmla="*/ 7409260 w 7412870"/>
              <a:gd name="connsiteY3" fmla="*/ 0 h 5674076"/>
              <a:gd name="connsiteX4" fmla="*/ 7411445 w 7412870"/>
              <a:gd name="connsiteY4" fmla="*/ 5674076 h 5674076"/>
              <a:gd name="connsiteX5" fmla="*/ 4516584 w 7412870"/>
              <a:gd name="connsiteY5" fmla="*/ 3039762 h 5674076"/>
              <a:gd name="connsiteX0" fmla="*/ 4516584 w 7412870"/>
              <a:gd name="connsiteY0" fmla="*/ 3039762 h 5674076"/>
              <a:gd name="connsiteX1" fmla="*/ 4595743 w 7412870"/>
              <a:gd name="connsiteY1" fmla="*/ 3688013 h 5674076"/>
              <a:gd name="connsiteX2" fmla="*/ 3536963 w 7412870"/>
              <a:gd name="connsiteY2" fmla="*/ 2840989 h 5674076"/>
              <a:gd name="connsiteX3" fmla="*/ 0 w 7412870"/>
              <a:gd name="connsiteY3" fmla="*/ 4663 h 5674076"/>
              <a:gd name="connsiteX4" fmla="*/ 7409260 w 7412870"/>
              <a:gd name="connsiteY4" fmla="*/ 0 h 5674076"/>
              <a:gd name="connsiteX5" fmla="*/ 7411445 w 7412870"/>
              <a:gd name="connsiteY5" fmla="*/ 5674076 h 5674076"/>
              <a:gd name="connsiteX6" fmla="*/ 4516584 w 7412870"/>
              <a:gd name="connsiteY6" fmla="*/ 3039762 h 5674076"/>
              <a:gd name="connsiteX0" fmla="*/ 4516584 w 7412870"/>
              <a:gd name="connsiteY0" fmla="*/ 3039762 h 5674076"/>
              <a:gd name="connsiteX1" fmla="*/ 4595743 w 7412870"/>
              <a:gd name="connsiteY1" fmla="*/ 3688013 h 5674076"/>
              <a:gd name="connsiteX2" fmla="*/ 4841186 w 7412870"/>
              <a:gd name="connsiteY2" fmla="*/ 3923831 h 5674076"/>
              <a:gd name="connsiteX3" fmla="*/ 0 w 7412870"/>
              <a:gd name="connsiteY3" fmla="*/ 4663 h 5674076"/>
              <a:gd name="connsiteX4" fmla="*/ 7409260 w 7412870"/>
              <a:gd name="connsiteY4" fmla="*/ 0 h 5674076"/>
              <a:gd name="connsiteX5" fmla="*/ 7411445 w 7412870"/>
              <a:gd name="connsiteY5" fmla="*/ 5674076 h 5674076"/>
              <a:gd name="connsiteX6" fmla="*/ 4516584 w 7412870"/>
              <a:gd name="connsiteY6" fmla="*/ 3039762 h 5674076"/>
              <a:gd name="connsiteX0" fmla="*/ 4516584 w 7412870"/>
              <a:gd name="connsiteY0" fmla="*/ 3039762 h 5674076"/>
              <a:gd name="connsiteX1" fmla="*/ 4595743 w 7412870"/>
              <a:gd name="connsiteY1" fmla="*/ 3688013 h 5674076"/>
              <a:gd name="connsiteX2" fmla="*/ 4841186 w 7412870"/>
              <a:gd name="connsiteY2" fmla="*/ 3923831 h 5674076"/>
              <a:gd name="connsiteX3" fmla="*/ 3060512 w 7412870"/>
              <a:gd name="connsiteY3" fmla="*/ 2489667 h 5674076"/>
              <a:gd name="connsiteX4" fmla="*/ 0 w 7412870"/>
              <a:gd name="connsiteY4" fmla="*/ 4663 h 5674076"/>
              <a:gd name="connsiteX5" fmla="*/ 7409260 w 7412870"/>
              <a:gd name="connsiteY5" fmla="*/ 0 h 5674076"/>
              <a:gd name="connsiteX6" fmla="*/ 7411445 w 7412870"/>
              <a:gd name="connsiteY6" fmla="*/ 5674076 h 5674076"/>
              <a:gd name="connsiteX7" fmla="*/ 4516584 w 7412870"/>
              <a:gd name="connsiteY7" fmla="*/ 3039762 h 5674076"/>
              <a:gd name="connsiteX0" fmla="*/ 4516584 w 7412870"/>
              <a:gd name="connsiteY0" fmla="*/ 3039762 h 5674076"/>
              <a:gd name="connsiteX1" fmla="*/ 4595743 w 7412870"/>
              <a:gd name="connsiteY1" fmla="*/ 3688013 h 5674076"/>
              <a:gd name="connsiteX2" fmla="*/ 4841186 w 7412870"/>
              <a:gd name="connsiteY2" fmla="*/ 3923831 h 5674076"/>
              <a:gd name="connsiteX3" fmla="*/ 4927814 w 7412870"/>
              <a:gd name="connsiteY3" fmla="*/ 4602412 h 5674076"/>
              <a:gd name="connsiteX4" fmla="*/ 0 w 7412870"/>
              <a:gd name="connsiteY4" fmla="*/ 4663 h 5674076"/>
              <a:gd name="connsiteX5" fmla="*/ 7409260 w 7412870"/>
              <a:gd name="connsiteY5" fmla="*/ 0 h 5674076"/>
              <a:gd name="connsiteX6" fmla="*/ 7411445 w 7412870"/>
              <a:gd name="connsiteY6" fmla="*/ 5674076 h 5674076"/>
              <a:gd name="connsiteX7" fmla="*/ 4516584 w 7412870"/>
              <a:gd name="connsiteY7" fmla="*/ 3039762 h 5674076"/>
              <a:gd name="connsiteX0" fmla="*/ 4612837 w 7509123"/>
              <a:gd name="connsiteY0" fmla="*/ 3039762 h 5674076"/>
              <a:gd name="connsiteX1" fmla="*/ 4691996 w 7509123"/>
              <a:gd name="connsiteY1" fmla="*/ 3688013 h 5674076"/>
              <a:gd name="connsiteX2" fmla="*/ 4937439 w 7509123"/>
              <a:gd name="connsiteY2" fmla="*/ 3923831 h 5674076"/>
              <a:gd name="connsiteX3" fmla="*/ 5024067 w 7509123"/>
              <a:gd name="connsiteY3" fmla="*/ 4602412 h 5674076"/>
              <a:gd name="connsiteX4" fmla="*/ 0 w 7509123"/>
              <a:gd name="connsiteY4" fmla="*/ 9475 h 5674076"/>
              <a:gd name="connsiteX5" fmla="*/ 7505513 w 7509123"/>
              <a:gd name="connsiteY5" fmla="*/ 0 h 5674076"/>
              <a:gd name="connsiteX6" fmla="*/ 7507698 w 7509123"/>
              <a:gd name="connsiteY6" fmla="*/ 5674076 h 5674076"/>
              <a:gd name="connsiteX7" fmla="*/ 4612837 w 7509123"/>
              <a:gd name="connsiteY7" fmla="*/ 3039762 h 567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9123" h="5674076">
                <a:moveTo>
                  <a:pt x="4612837" y="3039762"/>
                </a:moveTo>
                <a:lnTo>
                  <a:pt x="4691996" y="3688013"/>
                </a:lnTo>
                <a:lnTo>
                  <a:pt x="4937439" y="3923831"/>
                </a:lnTo>
                <a:lnTo>
                  <a:pt x="5024067" y="4602412"/>
                </a:lnTo>
                <a:lnTo>
                  <a:pt x="0" y="9475"/>
                </a:lnTo>
                <a:lnTo>
                  <a:pt x="7505513" y="0"/>
                </a:lnTo>
                <a:cubicBezTo>
                  <a:pt x="7499824" y="1880129"/>
                  <a:pt x="7513387" y="3793947"/>
                  <a:pt x="7507698" y="5674076"/>
                </a:cubicBezTo>
                <a:lnTo>
                  <a:pt x="4612837" y="3039762"/>
                </a:lnTo>
                <a:close/>
              </a:path>
            </a:pathLst>
          </a:custGeom>
        </p:spPr>
        <p:txBody>
          <a:bodyPr/>
          <a:lstStyle/>
          <a:p>
            <a:endParaRPr lang="en-US" dirty="0"/>
          </a:p>
        </p:txBody>
      </p:sp>
    </p:spTree>
    <p:extLst>
      <p:ext uri="{BB962C8B-B14F-4D97-AF65-F5344CB8AC3E}">
        <p14:creationId xmlns:p14="http://schemas.microsoft.com/office/powerpoint/2010/main" val="19245032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909B0F-00FB-C440-9C72-C34D9AAD17ED}"/>
              </a:ext>
            </a:extLst>
          </p:cNvPr>
          <p:cNvSpPr/>
          <p:nvPr userDrawn="1"/>
        </p:nvSpPr>
        <p:spPr>
          <a:xfrm>
            <a:off x="0" y="-48914"/>
            <a:ext cx="3373642" cy="777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5D331B14-2903-214C-9AEF-37EA2C5D84B1}"/>
              </a:ext>
            </a:extLst>
          </p:cNvPr>
          <p:cNvSpPr>
            <a:spLocks noGrp="1"/>
          </p:cNvSpPr>
          <p:nvPr>
            <p:ph type="sldNum" sz="quarter" idx="12"/>
          </p:nvPr>
        </p:nvSpPr>
        <p:spPr/>
        <p:txBody>
          <a:bodyPr/>
          <a:lstStyle/>
          <a:p>
            <a:fld id="{0882DDFA-712F-A44A-922D-D16405BFD930}" type="slidenum">
              <a:rPr lang="en-US" smtClean="0"/>
              <a:t>‹#›</a:t>
            </a:fld>
            <a:endParaRPr lang="en-US" dirty="0"/>
          </a:p>
        </p:txBody>
      </p:sp>
      <p:sp>
        <p:nvSpPr>
          <p:cNvPr id="9" name="Picture Placeholder 8">
            <a:extLst>
              <a:ext uri="{FF2B5EF4-FFF2-40B4-BE49-F238E27FC236}">
                <a16:creationId xmlns:a16="http://schemas.microsoft.com/office/drawing/2014/main" id="{8A808560-7A7E-624A-9781-16BEE08B4040}"/>
              </a:ext>
            </a:extLst>
          </p:cNvPr>
          <p:cNvSpPr>
            <a:spLocks noGrp="1"/>
          </p:cNvSpPr>
          <p:nvPr>
            <p:ph type="pic" sz="quarter" idx="13"/>
          </p:nvPr>
        </p:nvSpPr>
        <p:spPr>
          <a:xfrm>
            <a:off x="-10424" y="-46966"/>
            <a:ext cx="12212488" cy="4258574"/>
          </a:xfrm>
          <a:custGeom>
            <a:avLst/>
            <a:gdLst>
              <a:gd name="connsiteX0" fmla="*/ 0 w 12192000"/>
              <a:gd name="connsiteY0" fmla="*/ 4241800 h 4241800"/>
              <a:gd name="connsiteX1" fmla="*/ 1060450 w 12192000"/>
              <a:gd name="connsiteY1" fmla="*/ 0 h 4241800"/>
              <a:gd name="connsiteX2" fmla="*/ 12192000 w 12192000"/>
              <a:gd name="connsiteY2" fmla="*/ 0 h 4241800"/>
              <a:gd name="connsiteX3" fmla="*/ 11131550 w 12192000"/>
              <a:gd name="connsiteY3" fmla="*/ 4241800 h 4241800"/>
              <a:gd name="connsiteX4" fmla="*/ 0 w 12192000"/>
              <a:gd name="connsiteY4" fmla="*/ 4241800 h 4241800"/>
              <a:gd name="connsiteX0" fmla="*/ 19050 w 12211050"/>
              <a:gd name="connsiteY0" fmla="*/ 4267200 h 4267200"/>
              <a:gd name="connsiteX1" fmla="*/ 0 w 12211050"/>
              <a:gd name="connsiteY1" fmla="*/ 0 h 4267200"/>
              <a:gd name="connsiteX2" fmla="*/ 12211050 w 12211050"/>
              <a:gd name="connsiteY2" fmla="*/ 25400 h 4267200"/>
              <a:gd name="connsiteX3" fmla="*/ 11150600 w 12211050"/>
              <a:gd name="connsiteY3" fmla="*/ 4267200 h 4267200"/>
              <a:gd name="connsiteX4" fmla="*/ 19050 w 12211050"/>
              <a:gd name="connsiteY4" fmla="*/ 4267200 h 4267200"/>
              <a:gd name="connsiteX0" fmla="*/ 19050 w 12211050"/>
              <a:gd name="connsiteY0" fmla="*/ 4267200 h 4267200"/>
              <a:gd name="connsiteX1" fmla="*/ 0 w 12211050"/>
              <a:gd name="connsiteY1" fmla="*/ 0 h 4267200"/>
              <a:gd name="connsiteX2" fmla="*/ 12211050 w 12211050"/>
              <a:gd name="connsiteY2" fmla="*/ 25400 h 4267200"/>
              <a:gd name="connsiteX3" fmla="*/ 6324600 w 12211050"/>
              <a:gd name="connsiteY3" fmla="*/ 4267200 h 4267200"/>
              <a:gd name="connsiteX4" fmla="*/ 19050 w 12211050"/>
              <a:gd name="connsiteY4" fmla="*/ 4267200 h 4267200"/>
              <a:gd name="connsiteX0" fmla="*/ 19050 w 12211050"/>
              <a:gd name="connsiteY0" fmla="*/ 4267200 h 4267200"/>
              <a:gd name="connsiteX1" fmla="*/ 0 w 12211050"/>
              <a:gd name="connsiteY1" fmla="*/ 0 h 4267200"/>
              <a:gd name="connsiteX2" fmla="*/ 12211050 w 12211050"/>
              <a:gd name="connsiteY2" fmla="*/ 25400 h 4267200"/>
              <a:gd name="connsiteX3" fmla="*/ 8616950 w 12211050"/>
              <a:gd name="connsiteY3" fmla="*/ 2603500 h 4267200"/>
              <a:gd name="connsiteX4" fmla="*/ 6324600 w 12211050"/>
              <a:gd name="connsiteY4" fmla="*/ 4267200 h 4267200"/>
              <a:gd name="connsiteX5" fmla="*/ 19050 w 12211050"/>
              <a:gd name="connsiteY5" fmla="*/ 4267200 h 4267200"/>
              <a:gd name="connsiteX0" fmla="*/ 19050 w 12211050"/>
              <a:gd name="connsiteY0" fmla="*/ 4267200 h 4267200"/>
              <a:gd name="connsiteX1" fmla="*/ 0 w 12211050"/>
              <a:gd name="connsiteY1" fmla="*/ 0 h 4267200"/>
              <a:gd name="connsiteX2" fmla="*/ 12211050 w 12211050"/>
              <a:gd name="connsiteY2" fmla="*/ 25400 h 4267200"/>
              <a:gd name="connsiteX3" fmla="*/ 6559550 w 12211050"/>
              <a:gd name="connsiteY3" fmla="*/ 3302000 h 4267200"/>
              <a:gd name="connsiteX4" fmla="*/ 6324600 w 12211050"/>
              <a:gd name="connsiteY4" fmla="*/ 4267200 h 4267200"/>
              <a:gd name="connsiteX5" fmla="*/ 19050 w 12211050"/>
              <a:gd name="connsiteY5" fmla="*/ 4267200 h 4267200"/>
              <a:gd name="connsiteX0" fmla="*/ 19050 w 12211050"/>
              <a:gd name="connsiteY0" fmla="*/ 4267200 h 4267200"/>
              <a:gd name="connsiteX1" fmla="*/ 0 w 12211050"/>
              <a:gd name="connsiteY1" fmla="*/ 0 h 4267200"/>
              <a:gd name="connsiteX2" fmla="*/ 12211050 w 12211050"/>
              <a:gd name="connsiteY2" fmla="*/ 25400 h 4267200"/>
              <a:gd name="connsiteX3" fmla="*/ 5873750 w 12211050"/>
              <a:gd name="connsiteY3" fmla="*/ 3759200 h 4267200"/>
              <a:gd name="connsiteX4" fmla="*/ 6324600 w 12211050"/>
              <a:gd name="connsiteY4" fmla="*/ 4267200 h 4267200"/>
              <a:gd name="connsiteX5" fmla="*/ 19050 w 12211050"/>
              <a:gd name="connsiteY5" fmla="*/ 4267200 h 4267200"/>
              <a:gd name="connsiteX0" fmla="*/ 19050 w 12211050"/>
              <a:gd name="connsiteY0" fmla="*/ 4267200 h 4267200"/>
              <a:gd name="connsiteX1" fmla="*/ 0 w 12211050"/>
              <a:gd name="connsiteY1" fmla="*/ 0 h 4267200"/>
              <a:gd name="connsiteX2" fmla="*/ 12211050 w 12211050"/>
              <a:gd name="connsiteY2" fmla="*/ 25400 h 4267200"/>
              <a:gd name="connsiteX3" fmla="*/ 8350250 w 12211050"/>
              <a:gd name="connsiteY3" fmla="*/ 2286000 h 4267200"/>
              <a:gd name="connsiteX4" fmla="*/ 5873750 w 12211050"/>
              <a:gd name="connsiteY4" fmla="*/ 3759200 h 4267200"/>
              <a:gd name="connsiteX5" fmla="*/ 6324600 w 12211050"/>
              <a:gd name="connsiteY5" fmla="*/ 4267200 h 4267200"/>
              <a:gd name="connsiteX6" fmla="*/ 19050 w 12211050"/>
              <a:gd name="connsiteY6" fmla="*/ 4267200 h 4267200"/>
              <a:gd name="connsiteX0" fmla="*/ 19050 w 12211050"/>
              <a:gd name="connsiteY0" fmla="*/ 4267200 h 4267200"/>
              <a:gd name="connsiteX1" fmla="*/ 0 w 12211050"/>
              <a:gd name="connsiteY1" fmla="*/ 0 h 4267200"/>
              <a:gd name="connsiteX2" fmla="*/ 12211050 w 12211050"/>
              <a:gd name="connsiteY2" fmla="*/ 25400 h 4267200"/>
              <a:gd name="connsiteX3" fmla="*/ 5213350 w 12211050"/>
              <a:gd name="connsiteY3" fmla="*/ 3721100 h 4267200"/>
              <a:gd name="connsiteX4" fmla="*/ 5873750 w 12211050"/>
              <a:gd name="connsiteY4" fmla="*/ 3759200 h 4267200"/>
              <a:gd name="connsiteX5" fmla="*/ 6324600 w 12211050"/>
              <a:gd name="connsiteY5" fmla="*/ 4267200 h 4267200"/>
              <a:gd name="connsiteX6" fmla="*/ 19050 w 12211050"/>
              <a:gd name="connsiteY6" fmla="*/ 4267200 h 4267200"/>
              <a:gd name="connsiteX0" fmla="*/ 19050 w 12211050"/>
              <a:gd name="connsiteY0" fmla="*/ 4267200 h 4267200"/>
              <a:gd name="connsiteX1" fmla="*/ 0 w 12211050"/>
              <a:gd name="connsiteY1" fmla="*/ 0 h 4267200"/>
              <a:gd name="connsiteX2" fmla="*/ 12211050 w 12211050"/>
              <a:gd name="connsiteY2" fmla="*/ 25400 h 4267200"/>
              <a:gd name="connsiteX3" fmla="*/ 5213350 w 12211050"/>
              <a:gd name="connsiteY3" fmla="*/ 3721100 h 4267200"/>
              <a:gd name="connsiteX4" fmla="*/ 5873750 w 12211050"/>
              <a:gd name="connsiteY4" fmla="*/ 3759200 h 4267200"/>
              <a:gd name="connsiteX5" fmla="*/ 6294408 w 12211050"/>
              <a:gd name="connsiteY5" fmla="*/ 4237008 h 4267200"/>
              <a:gd name="connsiteX6" fmla="*/ 19050 w 12211050"/>
              <a:gd name="connsiteY6" fmla="*/ 4267200 h 4267200"/>
              <a:gd name="connsiteX0" fmla="*/ 19050 w 12211050"/>
              <a:gd name="connsiteY0" fmla="*/ 4267200 h 4267200"/>
              <a:gd name="connsiteX1" fmla="*/ 0 w 12211050"/>
              <a:gd name="connsiteY1" fmla="*/ 0 h 4267200"/>
              <a:gd name="connsiteX2" fmla="*/ 12211050 w 12211050"/>
              <a:gd name="connsiteY2" fmla="*/ 25400 h 4267200"/>
              <a:gd name="connsiteX3" fmla="*/ 5213350 w 12211050"/>
              <a:gd name="connsiteY3" fmla="*/ 3721100 h 4267200"/>
              <a:gd name="connsiteX4" fmla="*/ 5847871 w 12211050"/>
              <a:gd name="connsiteY4" fmla="*/ 3741947 h 4267200"/>
              <a:gd name="connsiteX5" fmla="*/ 6294408 w 12211050"/>
              <a:gd name="connsiteY5" fmla="*/ 4237008 h 4267200"/>
              <a:gd name="connsiteX6" fmla="*/ 19050 w 12211050"/>
              <a:gd name="connsiteY6" fmla="*/ 4267200 h 4267200"/>
              <a:gd name="connsiteX0" fmla="*/ 19050 w 12211050"/>
              <a:gd name="connsiteY0" fmla="*/ 4267200 h 4267200"/>
              <a:gd name="connsiteX1" fmla="*/ 0 w 12211050"/>
              <a:gd name="connsiteY1" fmla="*/ 0 h 4267200"/>
              <a:gd name="connsiteX2" fmla="*/ 12211050 w 12211050"/>
              <a:gd name="connsiteY2" fmla="*/ 25400 h 4267200"/>
              <a:gd name="connsiteX3" fmla="*/ 5178844 w 12211050"/>
              <a:gd name="connsiteY3" fmla="*/ 3738353 h 4267200"/>
              <a:gd name="connsiteX4" fmla="*/ 5847871 w 12211050"/>
              <a:gd name="connsiteY4" fmla="*/ 3741947 h 4267200"/>
              <a:gd name="connsiteX5" fmla="*/ 6294408 w 12211050"/>
              <a:gd name="connsiteY5" fmla="*/ 4237008 h 4267200"/>
              <a:gd name="connsiteX6" fmla="*/ 19050 w 12211050"/>
              <a:gd name="connsiteY6" fmla="*/ 4267200 h 4267200"/>
              <a:gd name="connsiteX0" fmla="*/ 19050 w 12211050"/>
              <a:gd name="connsiteY0" fmla="*/ 4267200 h 4267200"/>
              <a:gd name="connsiteX1" fmla="*/ 0 w 12211050"/>
              <a:gd name="connsiteY1" fmla="*/ 0 h 4267200"/>
              <a:gd name="connsiteX2" fmla="*/ 12211050 w 12211050"/>
              <a:gd name="connsiteY2" fmla="*/ 25400 h 4267200"/>
              <a:gd name="connsiteX3" fmla="*/ 7368756 w 12211050"/>
              <a:gd name="connsiteY3" fmla="*/ 2578819 h 4267200"/>
              <a:gd name="connsiteX4" fmla="*/ 5178844 w 12211050"/>
              <a:gd name="connsiteY4" fmla="*/ 3738353 h 4267200"/>
              <a:gd name="connsiteX5" fmla="*/ 5847871 w 12211050"/>
              <a:gd name="connsiteY5" fmla="*/ 3741947 h 4267200"/>
              <a:gd name="connsiteX6" fmla="*/ 6294408 w 12211050"/>
              <a:gd name="connsiteY6" fmla="*/ 4237008 h 4267200"/>
              <a:gd name="connsiteX7" fmla="*/ 19050 w 12211050"/>
              <a:gd name="connsiteY7" fmla="*/ 4267200 h 4267200"/>
              <a:gd name="connsiteX0" fmla="*/ 19050 w 12211050"/>
              <a:gd name="connsiteY0" fmla="*/ 4267200 h 4267200"/>
              <a:gd name="connsiteX1" fmla="*/ 0 w 12211050"/>
              <a:gd name="connsiteY1" fmla="*/ 0 h 4267200"/>
              <a:gd name="connsiteX2" fmla="*/ 12211050 w 12211050"/>
              <a:gd name="connsiteY2" fmla="*/ 25400 h 4267200"/>
              <a:gd name="connsiteX3" fmla="*/ 4651435 w 12211050"/>
              <a:gd name="connsiteY3" fmla="*/ 3182668 h 4267200"/>
              <a:gd name="connsiteX4" fmla="*/ 5178844 w 12211050"/>
              <a:gd name="connsiteY4" fmla="*/ 3738353 h 4267200"/>
              <a:gd name="connsiteX5" fmla="*/ 5847871 w 12211050"/>
              <a:gd name="connsiteY5" fmla="*/ 3741947 h 4267200"/>
              <a:gd name="connsiteX6" fmla="*/ 6294408 w 12211050"/>
              <a:gd name="connsiteY6" fmla="*/ 4237008 h 4267200"/>
              <a:gd name="connsiteX7" fmla="*/ 19050 w 12211050"/>
              <a:gd name="connsiteY7" fmla="*/ 4267200 h 4267200"/>
              <a:gd name="connsiteX0" fmla="*/ 19050 w 12211050"/>
              <a:gd name="connsiteY0" fmla="*/ 4267200 h 4267200"/>
              <a:gd name="connsiteX1" fmla="*/ 0 w 12211050"/>
              <a:gd name="connsiteY1" fmla="*/ 0 h 4267200"/>
              <a:gd name="connsiteX2" fmla="*/ 12211050 w 12211050"/>
              <a:gd name="connsiteY2" fmla="*/ 25400 h 4267200"/>
              <a:gd name="connsiteX3" fmla="*/ 7351503 w 12211050"/>
              <a:gd name="connsiteY3" fmla="*/ 2052608 h 4267200"/>
              <a:gd name="connsiteX4" fmla="*/ 4651435 w 12211050"/>
              <a:gd name="connsiteY4" fmla="*/ 3182668 h 4267200"/>
              <a:gd name="connsiteX5" fmla="*/ 5178844 w 12211050"/>
              <a:gd name="connsiteY5" fmla="*/ 3738353 h 4267200"/>
              <a:gd name="connsiteX6" fmla="*/ 5847871 w 12211050"/>
              <a:gd name="connsiteY6" fmla="*/ 3741947 h 4267200"/>
              <a:gd name="connsiteX7" fmla="*/ 6294408 w 12211050"/>
              <a:gd name="connsiteY7" fmla="*/ 4237008 h 4267200"/>
              <a:gd name="connsiteX8" fmla="*/ 19050 w 12211050"/>
              <a:gd name="connsiteY8" fmla="*/ 4267200 h 4267200"/>
              <a:gd name="connsiteX0" fmla="*/ 19050 w 12211050"/>
              <a:gd name="connsiteY0" fmla="*/ 4267200 h 4267200"/>
              <a:gd name="connsiteX1" fmla="*/ 0 w 12211050"/>
              <a:gd name="connsiteY1" fmla="*/ 0 h 4267200"/>
              <a:gd name="connsiteX2" fmla="*/ 12211050 w 12211050"/>
              <a:gd name="connsiteY2" fmla="*/ 25400 h 4267200"/>
              <a:gd name="connsiteX3" fmla="*/ 10155088 w 12211050"/>
              <a:gd name="connsiteY3" fmla="*/ 2660770 h 4267200"/>
              <a:gd name="connsiteX4" fmla="*/ 4651435 w 12211050"/>
              <a:gd name="connsiteY4" fmla="*/ 3182668 h 4267200"/>
              <a:gd name="connsiteX5" fmla="*/ 5178844 w 12211050"/>
              <a:gd name="connsiteY5" fmla="*/ 3738353 h 4267200"/>
              <a:gd name="connsiteX6" fmla="*/ 5847871 w 12211050"/>
              <a:gd name="connsiteY6" fmla="*/ 3741947 h 4267200"/>
              <a:gd name="connsiteX7" fmla="*/ 6294408 w 12211050"/>
              <a:gd name="connsiteY7" fmla="*/ 4237008 h 4267200"/>
              <a:gd name="connsiteX8" fmla="*/ 19050 w 12211050"/>
              <a:gd name="connsiteY8" fmla="*/ 4267200 h 4267200"/>
              <a:gd name="connsiteX0" fmla="*/ 19050 w 12221114"/>
              <a:gd name="connsiteY0" fmla="*/ 4267200 h 4267200"/>
              <a:gd name="connsiteX1" fmla="*/ 0 w 12221114"/>
              <a:gd name="connsiteY1" fmla="*/ 0 h 4267200"/>
              <a:gd name="connsiteX2" fmla="*/ 12211050 w 12221114"/>
              <a:gd name="connsiteY2" fmla="*/ 25400 h 4267200"/>
              <a:gd name="connsiteX3" fmla="*/ 12221114 w 12221114"/>
              <a:gd name="connsiteY3" fmla="*/ 3165415 h 4267200"/>
              <a:gd name="connsiteX4" fmla="*/ 4651435 w 12221114"/>
              <a:gd name="connsiteY4" fmla="*/ 3182668 h 4267200"/>
              <a:gd name="connsiteX5" fmla="*/ 5178844 w 12221114"/>
              <a:gd name="connsiteY5" fmla="*/ 3738353 h 4267200"/>
              <a:gd name="connsiteX6" fmla="*/ 5847871 w 12221114"/>
              <a:gd name="connsiteY6" fmla="*/ 3741947 h 4267200"/>
              <a:gd name="connsiteX7" fmla="*/ 6294408 w 12221114"/>
              <a:gd name="connsiteY7" fmla="*/ 4237008 h 4267200"/>
              <a:gd name="connsiteX8" fmla="*/ 19050 w 12221114"/>
              <a:gd name="connsiteY8" fmla="*/ 4267200 h 4267200"/>
              <a:gd name="connsiteX0" fmla="*/ 19050 w 12221114"/>
              <a:gd name="connsiteY0" fmla="*/ 4267200 h 4267200"/>
              <a:gd name="connsiteX1" fmla="*/ 0 w 12221114"/>
              <a:gd name="connsiteY1" fmla="*/ 0 h 4267200"/>
              <a:gd name="connsiteX2" fmla="*/ 12211050 w 12221114"/>
              <a:gd name="connsiteY2" fmla="*/ 25400 h 4267200"/>
              <a:gd name="connsiteX3" fmla="*/ 12221114 w 12221114"/>
              <a:gd name="connsiteY3" fmla="*/ 3165415 h 4267200"/>
              <a:gd name="connsiteX4" fmla="*/ 4651435 w 12221114"/>
              <a:gd name="connsiteY4" fmla="*/ 3174041 h 4267200"/>
              <a:gd name="connsiteX5" fmla="*/ 5178844 w 12221114"/>
              <a:gd name="connsiteY5" fmla="*/ 3738353 h 4267200"/>
              <a:gd name="connsiteX6" fmla="*/ 5847871 w 12221114"/>
              <a:gd name="connsiteY6" fmla="*/ 3741947 h 4267200"/>
              <a:gd name="connsiteX7" fmla="*/ 6294408 w 12221114"/>
              <a:gd name="connsiteY7" fmla="*/ 4237008 h 4267200"/>
              <a:gd name="connsiteX8" fmla="*/ 19050 w 12221114"/>
              <a:gd name="connsiteY8" fmla="*/ 4267200 h 4267200"/>
              <a:gd name="connsiteX0" fmla="*/ 19050 w 12221114"/>
              <a:gd name="connsiteY0" fmla="*/ 4237008 h 4237008"/>
              <a:gd name="connsiteX1" fmla="*/ 0 w 12221114"/>
              <a:gd name="connsiteY1" fmla="*/ 0 h 4237008"/>
              <a:gd name="connsiteX2" fmla="*/ 12211050 w 12221114"/>
              <a:gd name="connsiteY2" fmla="*/ 25400 h 4237008"/>
              <a:gd name="connsiteX3" fmla="*/ 12221114 w 12221114"/>
              <a:gd name="connsiteY3" fmla="*/ 3165415 h 4237008"/>
              <a:gd name="connsiteX4" fmla="*/ 4651435 w 12221114"/>
              <a:gd name="connsiteY4" fmla="*/ 3174041 h 4237008"/>
              <a:gd name="connsiteX5" fmla="*/ 5178844 w 12221114"/>
              <a:gd name="connsiteY5" fmla="*/ 3738353 h 4237008"/>
              <a:gd name="connsiteX6" fmla="*/ 5847871 w 12221114"/>
              <a:gd name="connsiteY6" fmla="*/ 3741947 h 4237008"/>
              <a:gd name="connsiteX7" fmla="*/ 6294408 w 12221114"/>
              <a:gd name="connsiteY7" fmla="*/ 4237008 h 4237008"/>
              <a:gd name="connsiteX8" fmla="*/ 19050 w 12221114"/>
              <a:gd name="connsiteY8" fmla="*/ 4237008 h 4237008"/>
              <a:gd name="connsiteX0" fmla="*/ 10424 w 12212488"/>
              <a:gd name="connsiteY0" fmla="*/ 4258574 h 4258574"/>
              <a:gd name="connsiteX1" fmla="*/ 0 w 12212488"/>
              <a:gd name="connsiteY1" fmla="*/ 0 h 4258574"/>
              <a:gd name="connsiteX2" fmla="*/ 12202424 w 12212488"/>
              <a:gd name="connsiteY2" fmla="*/ 46966 h 4258574"/>
              <a:gd name="connsiteX3" fmla="*/ 12212488 w 12212488"/>
              <a:gd name="connsiteY3" fmla="*/ 3186981 h 4258574"/>
              <a:gd name="connsiteX4" fmla="*/ 4642809 w 12212488"/>
              <a:gd name="connsiteY4" fmla="*/ 3195607 h 4258574"/>
              <a:gd name="connsiteX5" fmla="*/ 5170218 w 12212488"/>
              <a:gd name="connsiteY5" fmla="*/ 3759919 h 4258574"/>
              <a:gd name="connsiteX6" fmla="*/ 5839245 w 12212488"/>
              <a:gd name="connsiteY6" fmla="*/ 3763513 h 4258574"/>
              <a:gd name="connsiteX7" fmla="*/ 6285782 w 12212488"/>
              <a:gd name="connsiteY7" fmla="*/ 4258574 h 4258574"/>
              <a:gd name="connsiteX8" fmla="*/ 10424 w 12212488"/>
              <a:gd name="connsiteY8" fmla="*/ 4258574 h 4258574"/>
              <a:gd name="connsiteX0" fmla="*/ 10424 w 12212488"/>
              <a:gd name="connsiteY0" fmla="*/ 4258574 h 4258574"/>
              <a:gd name="connsiteX1" fmla="*/ 0 w 12212488"/>
              <a:gd name="connsiteY1" fmla="*/ 0 h 4258574"/>
              <a:gd name="connsiteX2" fmla="*/ 12202424 w 12212488"/>
              <a:gd name="connsiteY2" fmla="*/ 46966 h 4258574"/>
              <a:gd name="connsiteX3" fmla="*/ 12212488 w 12212488"/>
              <a:gd name="connsiteY3" fmla="*/ 3186981 h 4258574"/>
              <a:gd name="connsiteX4" fmla="*/ 4642809 w 12212488"/>
              <a:gd name="connsiteY4" fmla="*/ 3195607 h 4258574"/>
              <a:gd name="connsiteX5" fmla="*/ 5170218 w 12212488"/>
              <a:gd name="connsiteY5" fmla="*/ 3759919 h 4258574"/>
              <a:gd name="connsiteX6" fmla="*/ 5839245 w 12212488"/>
              <a:gd name="connsiteY6" fmla="*/ 3763513 h 4258574"/>
              <a:gd name="connsiteX7" fmla="*/ 6285782 w 12212488"/>
              <a:gd name="connsiteY7" fmla="*/ 4258574 h 4258574"/>
              <a:gd name="connsiteX8" fmla="*/ 10424 w 12212488"/>
              <a:gd name="connsiteY8" fmla="*/ 4258574 h 425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488" h="4258574">
                <a:moveTo>
                  <a:pt x="10424" y="4258574"/>
                </a:moveTo>
                <a:cubicBezTo>
                  <a:pt x="6949" y="2839049"/>
                  <a:pt x="3475" y="1419525"/>
                  <a:pt x="0" y="0"/>
                </a:cubicBezTo>
                <a:lnTo>
                  <a:pt x="12202424" y="46966"/>
                </a:lnTo>
                <a:cubicBezTo>
                  <a:pt x="12205779" y="1093638"/>
                  <a:pt x="12209133" y="2140309"/>
                  <a:pt x="12212488" y="3186981"/>
                </a:cubicBezTo>
                <a:lnTo>
                  <a:pt x="4642809" y="3195607"/>
                </a:lnTo>
                <a:lnTo>
                  <a:pt x="5170218" y="3759919"/>
                </a:lnTo>
                <a:lnTo>
                  <a:pt x="5839245" y="3763513"/>
                </a:lnTo>
                <a:lnTo>
                  <a:pt x="6285782" y="4258574"/>
                </a:lnTo>
                <a:lnTo>
                  <a:pt x="10424" y="4258574"/>
                </a:lnTo>
                <a:close/>
              </a:path>
            </a:pathLst>
          </a:custGeom>
        </p:spPr>
        <p:txBody>
          <a:bodyPr/>
          <a:lstStyle/>
          <a:p>
            <a:endParaRPr lang="en-US" dirty="0"/>
          </a:p>
        </p:txBody>
      </p:sp>
      <p:grpSp>
        <p:nvGrpSpPr>
          <p:cNvPr id="11" name="Group 10">
            <a:extLst>
              <a:ext uri="{FF2B5EF4-FFF2-40B4-BE49-F238E27FC236}">
                <a16:creationId xmlns:a16="http://schemas.microsoft.com/office/drawing/2014/main" id="{4D9F6A9F-16E7-314A-9C43-9A886ED6A6E3}"/>
              </a:ext>
            </a:extLst>
          </p:cNvPr>
          <p:cNvGrpSpPr/>
          <p:nvPr userDrawn="1"/>
        </p:nvGrpSpPr>
        <p:grpSpPr>
          <a:xfrm>
            <a:off x="4622800" y="3139544"/>
            <a:ext cx="7584548" cy="1117662"/>
            <a:chOff x="-839942" y="-7434"/>
            <a:chExt cx="3213246" cy="371771"/>
          </a:xfrm>
        </p:grpSpPr>
        <p:sp>
          <p:nvSpPr>
            <p:cNvPr id="12" name="Parallelogram 11">
              <a:extLst>
                <a:ext uri="{FF2B5EF4-FFF2-40B4-BE49-F238E27FC236}">
                  <a16:creationId xmlns:a16="http://schemas.microsoft.com/office/drawing/2014/main" id="{DFD1E48D-E471-AE45-A274-C37515DFFCF9}"/>
                </a:ext>
              </a:extLst>
            </p:cNvPr>
            <p:cNvSpPr/>
            <p:nvPr userDrawn="1"/>
          </p:nvSpPr>
          <p:spPr>
            <a:xfrm flipH="1">
              <a:off x="-343558" y="171953"/>
              <a:ext cx="2716862" cy="192384"/>
            </a:xfrm>
            <a:custGeom>
              <a:avLst/>
              <a:gdLst>
                <a:gd name="connsiteX0" fmla="*/ 0 w 8109563"/>
                <a:gd name="connsiteY0" fmla="*/ 571414 h 571414"/>
                <a:gd name="connsiteX1" fmla="*/ 521232 w 8109563"/>
                <a:gd name="connsiteY1" fmla="*/ 0 h 571414"/>
                <a:gd name="connsiteX2" fmla="*/ 8109563 w 8109563"/>
                <a:gd name="connsiteY2" fmla="*/ 0 h 571414"/>
                <a:gd name="connsiteX3" fmla="*/ 7588331 w 8109563"/>
                <a:gd name="connsiteY3" fmla="*/ 571414 h 571414"/>
                <a:gd name="connsiteX4" fmla="*/ 0 w 8109563"/>
                <a:gd name="connsiteY4" fmla="*/ 571414 h 571414"/>
                <a:gd name="connsiteX0" fmla="*/ 0 w 8109563"/>
                <a:gd name="connsiteY0" fmla="*/ 571414 h 571414"/>
                <a:gd name="connsiteX1" fmla="*/ 1699870 w 8109563"/>
                <a:gd name="connsiteY1" fmla="*/ 6953 h 571414"/>
                <a:gd name="connsiteX2" fmla="*/ 8109563 w 8109563"/>
                <a:gd name="connsiteY2" fmla="*/ 0 h 571414"/>
                <a:gd name="connsiteX3" fmla="*/ 7588331 w 8109563"/>
                <a:gd name="connsiteY3" fmla="*/ 571414 h 571414"/>
                <a:gd name="connsiteX4" fmla="*/ 0 w 8109563"/>
                <a:gd name="connsiteY4" fmla="*/ 571414 h 571414"/>
                <a:gd name="connsiteX0" fmla="*/ 0 w 6412882"/>
                <a:gd name="connsiteY0" fmla="*/ 578367 h 578367"/>
                <a:gd name="connsiteX1" fmla="*/ 3189 w 6412882"/>
                <a:gd name="connsiteY1" fmla="*/ 6953 h 578367"/>
                <a:gd name="connsiteX2" fmla="*/ 6412882 w 6412882"/>
                <a:gd name="connsiteY2" fmla="*/ 0 h 578367"/>
                <a:gd name="connsiteX3" fmla="*/ 5891650 w 6412882"/>
                <a:gd name="connsiteY3" fmla="*/ 571414 h 578367"/>
                <a:gd name="connsiteX4" fmla="*/ 0 w 6412882"/>
                <a:gd name="connsiteY4" fmla="*/ 578367 h 578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882" h="578367">
                  <a:moveTo>
                    <a:pt x="0" y="578367"/>
                  </a:moveTo>
                  <a:lnTo>
                    <a:pt x="3189" y="6953"/>
                  </a:lnTo>
                  <a:lnTo>
                    <a:pt x="6412882" y="0"/>
                  </a:lnTo>
                  <a:lnTo>
                    <a:pt x="5891650" y="571414"/>
                  </a:lnTo>
                  <a:lnTo>
                    <a:pt x="0" y="57836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a:extLst>
                <a:ext uri="{FF2B5EF4-FFF2-40B4-BE49-F238E27FC236}">
                  <a16:creationId xmlns:a16="http://schemas.microsoft.com/office/drawing/2014/main" id="{E51BD944-9179-A04E-8116-867B465C4BBD}"/>
                </a:ext>
              </a:extLst>
            </p:cNvPr>
            <p:cNvSpPr/>
            <p:nvPr userDrawn="1"/>
          </p:nvSpPr>
          <p:spPr>
            <a:xfrm flipH="1">
              <a:off x="-839942" y="-7434"/>
              <a:ext cx="3213182" cy="190071"/>
            </a:xfrm>
            <a:custGeom>
              <a:avLst/>
              <a:gdLst>
                <a:gd name="connsiteX0" fmla="*/ 0 w 8161546"/>
                <a:gd name="connsiteY0" fmla="*/ 571414 h 571414"/>
                <a:gd name="connsiteX1" fmla="*/ 521232 w 8161546"/>
                <a:gd name="connsiteY1" fmla="*/ 0 h 571414"/>
                <a:gd name="connsiteX2" fmla="*/ 8161546 w 8161546"/>
                <a:gd name="connsiteY2" fmla="*/ 0 h 571414"/>
                <a:gd name="connsiteX3" fmla="*/ 7640314 w 8161546"/>
                <a:gd name="connsiteY3" fmla="*/ 571414 h 571414"/>
                <a:gd name="connsiteX4" fmla="*/ 0 w 8161546"/>
                <a:gd name="connsiteY4" fmla="*/ 571414 h 571414"/>
                <a:gd name="connsiteX0" fmla="*/ 0 w 8161546"/>
                <a:gd name="connsiteY0" fmla="*/ 571414 h 571414"/>
                <a:gd name="connsiteX1" fmla="*/ 583814 w 8161546"/>
                <a:gd name="connsiteY1" fmla="*/ 3477 h 571414"/>
                <a:gd name="connsiteX2" fmla="*/ 8161546 w 8161546"/>
                <a:gd name="connsiteY2" fmla="*/ 0 h 571414"/>
                <a:gd name="connsiteX3" fmla="*/ 7640314 w 8161546"/>
                <a:gd name="connsiteY3" fmla="*/ 571414 h 571414"/>
                <a:gd name="connsiteX4" fmla="*/ 0 w 8161546"/>
                <a:gd name="connsiteY4" fmla="*/ 571414 h 571414"/>
                <a:gd name="connsiteX0" fmla="*/ 0 w 7584397"/>
                <a:gd name="connsiteY0" fmla="*/ 564460 h 571414"/>
                <a:gd name="connsiteX1" fmla="*/ 6665 w 7584397"/>
                <a:gd name="connsiteY1" fmla="*/ 3477 h 571414"/>
                <a:gd name="connsiteX2" fmla="*/ 7584397 w 7584397"/>
                <a:gd name="connsiteY2" fmla="*/ 0 h 571414"/>
                <a:gd name="connsiteX3" fmla="*/ 7063165 w 7584397"/>
                <a:gd name="connsiteY3" fmla="*/ 571414 h 571414"/>
                <a:gd name="connsiteX4" fmla="*/ 0 w 7584397"/>
                <a:gd name="connsiteY4" fmla="*/ 564460 h 571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397" h="571414">
                  <a:moveTo>
                    <a:pt x="0" y="564460"/>
                  </a:moveTo>
                  <a:cubicBezTo>
                    <a:pt x="2222" y="377466"/>
                    <a:pt x="4443" y="190471"/>
                    <a:pt x="6665" y="3477"/>
                  </a:cubicBezTo>
                  <a:lnTo>
                    <a:pt x="7584397" y="0"/>
                  </a:lnTo>
                  <a:lnTo>
                    <a:pt x="7063165" y="571414"/>
                  </a:lnTo>
                  <a:lnTo>
                    <a:pt x="0" y="56446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Parallelogram 13">
            <a:extLst>
              <a:ext uri="{FF2B5EF4-FFF2-40B4-BE49-F238E27FC236}">
                <a16:creationId xmlns:a16="http://schemas.microsoft.com/office/drawing/2014/main" id="{70A5C730-8985-CE4A-B981-D11B90F1E34E}"/>
              </a:ext>
            </a:extLst>
          </p:cNvPr>
          <p:cNvSpPr/>
          <p:nvPr userDrawn="1"/>
        </p:nvSpPr>
        <p:spPr>
          <a:xfrm flipH="1">
            <a:off x="-9756" y="4209680"/>
            <a:ext cx="8620355" cy="571414"/>
          </a:xfrm>
          <a:custGeom>
            <a:avLst/>
            <a:gdLst>
              <a:gd name="connsiteX0" fmla="*/ 0 w 9169401"/>
              <a:gd name="connsiteY0" fmla="*/ 571414 h 571414"/>
              <a:gd name="connsiteX1" fmla="*/ 521232 w 9169401"/>
              <a:gd name="connsiteY1" fmla="*/ 0 h 571414"/>
              <a:gd name="connsiteX2" fmla="*/ 9169401 w 9169401"/>
              <a:gd name="connsiteY2" fmla="*/ 0 h 571414"/>
              <a:gd name="connsiteX3" fmla="*/ 8648169 w 9169401"/>
              <a:gd name="connsiteY3" fmla="*/ 571414 h 571414"/>
              <a:gd name="connsiteX4" fmla="*/ 0 w 9169401"/>
              <a:gd name="connsiteY4" fmla="*/ 571414 h 571414"/>
              <a:gd name="connsiteX0" fmla="*/ 0 w 8648169"/>
              <a:gd name="connsiteY0" fmla="*/ 571414 h 571414"/>
              <a:gd name="connsiteX1" fmla="*/ 521232 w 8648169"/>
              <a:gd name="connsiteY1" fmla="*/ 0 h 571414"/>
              <a:gd name="connsiteX2" fmla="*/ 8620066 w 8648169"/>
              <a:gd name="connsiteY2" fmla="*/ 6954 h 571414"/>
              <a:gd name="connsiteX3" fmla="*/ 8648169 w 8648169"/>
              <a:gd name="connsiteY3" fmla="*/ 571414 h 571414"/>
              <a:gd name="connsiteX4" fmla="*/ 0 w 8648169"/>
              <a:gd name="connsiteY4" fmla="*/ 571414 h 571414"/>
              <a:gd name="connsiteX0" fmla="*/ 0 w 8620355"/>
              <a:gd name="connsiteY0" fmla="*/ 571414 h 571414"/>
              <a:gd name="connsiteX1" fmla="*/ 521232 w 8620355"/>
              <a:gd name="connsiteY1" fmla="*/ 0 h 571414"/>
              <a:gd name="connsiteX2" fmla="*/ 8620066 w 8620355"/>
              <a:gd name="connsiteY2" fmla="*/ 6954 h 571414"/>
              <a:gd name="connsiteX3" fmla="*/ 8620355 w 8620355"/>
              <a:gd name="connsiteY3" fmla="*/ 571414 h 571414"/>
              <a:gd name="connsiteX4" fmla="*/ 0 w 8620355"/>
              <a:gd name="connsiteY4" fmla="*/ 571414 h 571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0355" h="571414">
                <a:moveTo>
                  <a:pt x="0" y="571414"/>
                </a:moveTo>
                <a:lnTo>
                  <a:pt x="521232" y="0"/>
                </a:lnTo>
                <a:lnTo>
                  <a:pt x="8620066" y="6954"/>
                </a:lnTo>
                <a:cubicBezTo>
                  <a:pt x="8620162" y="195107"/>
                  <a:pt x="8620259" y="383261"/>
                  <a:pt x="8620355" y="571414"/>
                </a:cubicBezTo>
                <a:lnTo>
                  <a:pt x="0" y="571414"/>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8">
            <a:extLst>
              <a:ext uri="{FF2B5EF4-FFF2-40B4-BE49-F238E27FC236}">
                <a16:creationId xmlns:a16="http://schemas.microsoft.com/office/drawing/2014/main" id="{3E71FBC8-AC58-CD45-83CE-AB60C4A3F514}"/>
              </a:ext>
            </a:extLst>
          </p:cNvPr>
          <p:cNvSpPr>
            <a:spLocks noGrp="1"/>
          </p:cNvSpPr>
          <p:nvPr>
            <p:ph type="body" sz="quarter" idx="14"/>
          </p:nvPr>
        </p:nvSpPr>
        <p:spPr>
          <a:xfrm>
            <a:off x="304800" y="5021263"/>
            <a:ext cx="9351963" cy="833437"/>
          </a:xfrm>
        </p:spPr>
        <p:txBody>
          <a:bodyPr>
            <a:normAutofit/>
          </a:bodyPr>
          <a:lstStyle>
            <a:lvl1pPr marL="0" indent="0">
              <a:buNone/>
              <a:defRPr sz="5400" b="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1" name="Text Placeholder 20">
            <a:extLst>
              <a:ext uri="{FF2B5EF4-FFF2-40B4-BE49-F238E27FC236}">
                <a16:creationId xmlns:a16="http://schemas.microsoft.com/office/drawing/2014/main" id="{DC2FF1A5-2681-AA46-977A-3E1387A81927}"/>
              </a:ext>
            </a:extLst>
          </p:cNvPr>
          <p:cNvSpPr>
            <a:spLocks noGrp="1"/>
          </p:cNvSpPr>
          <p:nvPr>
            <p:ph type="body" sz="quarter" idx="15"/>
          </p:nvPr>
        </p:nvSpPr>
        <p:spPr>
          <a:xfrm>
            <a:off x="304800" y="6031986"/>
            <a:ext cx="6015038" cy="593725"/>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7691018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49D4257-14B0-6F48-88FA-C1578ACE6920}"/>
              </a:ext>
            </a:extLst>
          </p:cNvPr>
          <p:cNvSpPr>
            <a:spLocks noGrp="1"/>
          </p:cNvSpPr>
          <p:nvPr>
            <p:ph type="sldNum" sz="quarter" idx="12"/>
          </p:nvPr>
        </p:nvSpPr>
        <p:spPr>
          <a:xfrm>
            <a:off x="0" y="6492875"/>
            <a:ext cx="2743200" cy="365125"/>
          </a:xfrm>
        </p:spPr>
        <p:txBody>
          <a:bodyPr/>
          <a:lstStyle>
            <a:lvl1pPr algn="l">
              <a:defRPr/>
            </a:lvl1pPr>
          </a:lstStyle>
          <a:p>
            <a:fld id="{0882DDFA-712F-A44A-922D-D16405BFD930}" type="slidenum">
              <a:rPr lang="en-US" smtClean="0"/>
              <a:pPr/>
              <a:t>‹#›</a:t>
            </a:fld>
            <a:endParaRPr lang="en-US" dirty="0"/>
          </a:p>
        </p:txBody>
      </p:sp>
      <p:sp>
        <p:nvSpPr>
          <p:cNvPr id="6" name="Title 1">
            <a:extLst>
              <a:ext uri="{FF2B5EF4-FFF2-40B4-BE49-F238E27FC236}">
                <a16:creationId xmlns:a16="http://schemas.microsoft.com/office/drawing/2014/main" id="{7E2A88F0-1C22-2D46-B1EB-55261584E907}"/>
              </a:ext>
            </a:extLst>
          </p:cNvPr>
          <p:cNvSpPr>
            <a:spLocks noGrp="1"/>
          </p:cNvSpPr>
          <p:nvPr>
            <p:ph type="title"/>
          </p:nvPr>
        </p:nvSpPr>
        <p:spPr>
          <a:xfrm>
            <a:off x="620125" y="802411"/>
            <a:ext cx="3932237" cy="1600200"/>
          </a:xfrm>
        </p:spPr>
        <p:txBody>
          <a:bodyPr anchor="b"/>
          <a:lstStyle>
            <a:lvl1pPr algn="l">
              <a:defRPr sz="3200">
                <a:solidFill>
                  <a:schemeClr val="accent1"/>
                </a:solidFill>
              </a:defRPr>
            </a:lvl1pPr>
          </a:lstStyle>
          <a:p>
            <a:r>
              <a:rPr lang="en-US"/>
              <a:t>Click to edit Master title style</a:t>
            </a:r>
          </a:p>
        </p:txBody>
      </p:sp>
      <p:sp>
        <p:nvSpPr>
          <p:cNvPr id="7" name="Text Placeholder 3">
            <a:extLst>
              <a:ext uri="{FF2B5EF4-FFF2-40B4-BE49-F238E27FC236}">
                <a16:creationId xmlns:a16="http://schemas.microsoft.com/office/drawing/2014/main" id="{A3CF0F8A-830C-4142-964B-8494E5E4BA9E}"/>
              </a:ext>
            </a:extLst>
          </p:cNvPr>
          <p:cNvSpPr>
            <a:spLocks noGrp="1"/>
          </p:cNvSpPr>
          <p:nvPr>
            <p:ph type="body" sz="half" idx="2"/>
          </p:nvPr>
        </p:nvSpPr>
        <p:spPr>
          <a:xfrm>
            <a:off x="620125" y="2402611"/>
            <a:ext cx="3932237" cy="3811588"/>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hart Placeholder 8">
            <a:extLst>
              <a:ext uri="{FF2B5EF4-FFF2-40B4-BE49-F238E27FC236}">
                <a16:creationId xmlns:a16="http://schemas.microsoft.com/office/drawing/2014/main" id="{FC45AA72-0779-C74F-9338-E83CF4354DCB}"/>
              </a:ext>
            </a:extLst>
          </p:cNvPr>
          <p:cNvSpPr>
            <a:spLocks noGrp="1"/>
          </p:cNvSpPr>
          <p:nvPr>
            <p:ph type="chart" sz="quarter" idx="13"/>
          </p:nvPr>
        </p:nvSpPr>
        <p:spPr>
          <a:xfrm>
            <a:off x="5454650" y="112713"/>
            <a:ext cx="6513513" cy="6562725"/>
          </a:xfrm>
        </p:spPr>
        <p:txBody>
          <a:bodyPr/>
          <a:lstStyle/>
          <a:p>
            <a:endParaRPr lang="en-US" dirty="0"/>
          </a:p>
        </p:txBody>
      </p:sp>
    </p:spTree>
    <p:extLst>
      <p:ext uri="{BB962C8B-B14F-4D97-AF65-F5344CB8AC3E}">
        <p14:creationId xmlns:p14="http://schemas.microsoft.com/office/powerpoint/2010/main" val="24971082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14AF1ED0-B8A7-7145-913E-D91C45B0A3AB}"/>
              </a:ext>
            </a:extLst>
          </p:cNvPr>
          <p:cNvSpPr>
            <a:spLocks noGrp="1"/>
          </p:cNvSpPr>
          <p:nvPr>
            <p:ph type="tbl" sz="quarter" idx="14"/>
          </p:nvPr>
        </p:nvSpPr>
        <p:spPr>
          <a:xfrm>
            <a:off x="5454650" y="112712"/>
            <a:ext cx="6545263" cy="6592887"/>
          </a:xfrm>
        </p:spPr>
        <p:txBody>
          <a:bodyPr/>
          <a:lstStyle/>
          <a:p>
            <a:endParaRPr lang="en-US" dirty="0"/>
          </a:p>
        </p:txBody>
      </p:sp>
      <p:sp>
        <p:nvSpPr>
          <p:cNvPr id="5" name="Slide Number Placeholder 4">
            <a:extLst>
              <a:ext uri="{FF2B5EF4-FFF2-40B4-BE49-F238E27FC236}">
                <a16:creationId xmlns:a16="http://schemas.microsoft.com/office/drawing/2014/main" id="{049D4257-14B0-6F48-88FA-C1578ACE6920}"/>
              </a:ext>
            </a:extLst>
          </p:cNvPr>
          <p:cNvSpPr>
            <a:spLocks noGrp="1"/>
          </p:cNvSpPr>
          <p:nvPr>
            <p:ph type="sldNum" sz="quarter" idx="12"/>
          </p:nvPr>
        </p:nvSpPr>
        <p:spPr>
          <a:xfrm>
            <a:off x="0" y="6492875"/>
            <a:ext cx="2743200" cy="365125"/>
          </a:xfrm>
        </p:spPr>
        <p:txBody>
          <a:bodyPr/>
          <a:lstStyle>
            <a:lvl1pPr algn="l">
              <a:defRPr/>
            </a:lvl1pPr>
          </a:lstStyle>
          <a:p>
            <a:fld id="{0882DDFA-712F-A44A-922D-D16405BFD930}" type="slidenum">
              <a:rPr lang="en-US" smtClean="0"/>
              <a:pPr/>
              <a:t>‹#›</a:t>
            </a:fld>
            <a:endParaRPr lang="en-US" dirty="0"/>
          </a:p>
        </p:txBody>
      </p:sp>
      <p:sp>
        <p:nvSpPr>
          <p:cNvPr id="6" name="Title 1">
            <a:extLst>
              <a:ext uri="{FF2B5EF4-FFF2-40B4-BE49-F238E27FC236}">
                <a16:creationId xmlns:a16="http://schemas.microsoft.com/office/drawing/2014/main" id="{7E2A88F0-1C22-2D46-B1EB-55261584E907}"/>
              </a:ext>
            </a:extLst>
          </p:cNvPr>
          <p:cNvSpPr>
            <a:spLocks noGrp="1"/>
          </p:cNvSpPr>
          <p:nvPr>
            <p:ph type="title"/>
          </p:nvPr>
        </p:nvSpPr>
        <p:spPr>
          <a:xfrm>
            <a:off x="620125" y="802411"/>
            <a:ext cx="3932237" cy="1600200"/>
          </a:xfrm>
        </p:spPr>
        <p:txBody>
          <a:bodyPr anchor="b"/>
          <a:lstStyle>
            <a:lvl1pPr algn="l">
              <a:defRPr sz="3200">
                <a:solidFill>
                  <a:schemeClr val="accent2"/>
                </a:solidFill>
              </a:defRPr>
            </a:lvl1pPr>
          </a:lstStyle>
          <a:p>
            <a:r>
              <a:rPr lang="en-US"/>
              <a:t>Click to edit Master title style</a:t>
            </a:r>
          </a:p>
        </p:txBody>
      </p:sp>
      <p:sp>
        <p:nvSpPr>
          <p:cNvPr id="7" name="Text Placeholder 3">
            <a:extLst>
              <a:ext uri="{FF2B5EF4-FFF2-40B4-BE49-F238E27FC236}">
                <a16:creationId xmlns:a16="http://schemas.microsoft.com/office/drawing/2014/main" id="{A3CF0F8A-830C-4142-964B-8494E5E4BA9E}"/>
              </a:ext>
            </a:extLst>
          </p:cNvPr>
          <p:cNvSpPr>
            <a:spLocks noGrp="1"/>
          </p:cNvSpPr>
          <p:nvPr>
            <p:ph type="body" sz="half" idx="2"/>
          </p:nvPr>
        </p:nvSpPr>
        <p:spPr>
          <a:xfrm>
            <a:off x="620125" y="2402611"/>
            <a:ext cx="3932237" cy="3811588"/>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10748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ulti Contacts">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599DF44C-F3BE-4787-9E14-8A5F05B91917}"/>
              </a:ext>
            </a:extLst>
          </p:cNvPr>
          <p:cNvSpPr/>
          <p:nvPr userDrawn="1"/>
        </p:nvSpPr>
        <p:spPr>
          <a:xfrm>
            <a:off x="-6674" y="4259755"/>
            <a:ext cx="3139429" cy="2021305"/>
          </a:xfrm>
          <a:custGeom>
            <a:avLst/>
            <a:gdLst>
              <a:gd name="connsiteX0" fmla="*/ 0 w 3640013"/>
              <a:gd name="connsiteY0" fmla="*/ 2021305 h 2021305"/>
              <a:gd name="connsiteX1" fmla="*/ 505326 w 3640013"/>
              <a:gd name="connsiteY1" fmla="*/ 0 h 2021305"/>
              <a:gd name="connsiteX2" fmla="*/ 3640013 w 3640013"/>
              <a:gd name="connsiteY2" fmla="*/ 0 h 2021305"/>
              <a:gd name="connsiteX3" fmla="*/ 3134687 w 3640013"/>
              <a:gd name="connsiteY3" fmla="*/ 2021305 h 2021305"/>
              <a:gd name="connsiteX4" fmla="*/ 0 w 3640013"/>
              <a:gd name="connsiteY4" fmla="*/ 2021305 h 2021305"/>
              <a:gd name="connsiteX0" fmla="*/ 0 w 3139429"/>
              <a:gd name="connsiteY0" fmla="*/ 2014631 h 2021305"/>
              <a:gd name="connsiteX1" fmla="*/ 4742 w 3139429"/>
              <a:gd name="connsiteY1" fmla="*/ 0 h 2021305"/>
              <a:gd name="connsiteX2" fmla="*/ 3139429 w 3139429"/>
              <a:gd name="connsiteY2" fmla="*/ 0 h 2021305"/>
              <a:gd name="connsiteX3" fmla="*/ 2634103 w 3139429"/>
              <a:gd name="connsiteY3" fmla="*/ 2021305 h 2021305"/>
              <a:gd name="connsiteX4" fmla="*/ 0 w 3139429"/>
              <a:gd name="connsiteY4" fmla="*/ 2014631 h 2021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9429" h="2021305">
                <a:moveTo>
                  <a:pt x="0" y="2014631"/>
                </a:moveTo>
                <a:cubicBezTo>
                  <a:pt x="1581" y="1343087"/>
                  <a:pt x="3161" y="671544"/>
                  <a:pt x="4742" y="0"/>
                </a:cubicBezTo>
                <a:lnTo>
                  <a:pt x="3139429" y="0"/>
                </a:lnTo>
                <a:lnTo>
                  <a:pt x="2634103" y="2021305"/>
                </a:lnTo>
                <a:lnTo>
                  <a:pt x="0" y="201463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Phone Vibration with solid fill">
            <a:extLst>
              <a:ext uri="{FF2B5EF4-FFF2-40B4-BE49-F238E27FC236}">
                <a16:creationId xmlns:a16="http://schemas.microsoft.com/office/drawing/2014/main" id="{2A03C9B8-5423-4317-A6A4-7978B0C733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5971" y="4417188"/>
            <a:ext cx="1722189" cy="1722189"/>
          </a:xfrm>
          <a:prstGeom prst="rect">
            <a:avLst/>
          </a:prstGeom>
        </p:spPr>
      </p:pic>
      <p:sp>
        <p:nvSpPr>
          <p:cNvPr id="21" name="Parallelogram 20">
            <a:extLst>
              <a:ext uri="{FF2B5EF4-FFF2-40B4-BE49-F238E27FC236}">
                <a16:creationId xmlns:a16="http://schemas.microsoft.com/office/drawing/2014/main" id="{4EA8C9C4-55BA-40DE-B39F-CFE46A884BCE}"/>
              </a:ext>
            </a:extLst>
          </p:cNvPr>
          <p:cNvSpPr/>
          <p:nvPr userDrawn="1"/>
        </p:nvSpPr>
        <p:spPr>
          <a:xfrm>
            <a:off x="-1928" y="3380546"/>
            <a:ext cx="1399834" cy="195856"/>
          </a:xfrm>
          <a:custGeom>
            <a:avLst/>
            <a:gdLst>
              <a:gd name="connsiteX0" fmla="*/ 0 w 1447964"/>
              <a:gd name="connsiteY0" fmla="*/ 192519 h 192519"/>
              <a:gd name="connsiteX1" fmla="*/ 48130 w 1447964"/>
              <a:gd name="connsiteY1" fmla="*/ 0 h 192519"/>
              <a:gd name="connsiteX2" fmla="*/ 1447964 w 1447964"/>
              <a:gd name="connsiteY2" fmla="*/ 0 h 192519"/>
              <a:gd name="connsiteX3" fmla="*/ 1399834 w 1447964"/>
              <a:gd name="connsiteY3" fmla="*/ 192519 h 192519"/>
              <a:gd name="connsiteX4" fmla="*/ 0 w 1447964"/>
              <a:gd name="connsiteY4" fmla="*/ 192519 h 192519"/>
              <a:gd name="connsiteX0" fmla="*/ 1929 w 1399834"/>
              <a:gd name="connsiteY0" fmla="*/ 195856 h 195856"/>
              <a:gd name="connsiteX1" fmla="*/ 0 w 1399834"/>
              <a:gd name="connsiteY1" fmla="*/ 0 h 195856"/>
              <a:gd name="connsiteX2" fmla="*/ 1399834 w 1399834"/>
              <a:gd name="connsiteY2" fmla="*/ 0 h 195856"/>
              <a:gd name="connsiteX3" fmla="*/ 1351704 w 1399834"/>
              <a:gd name="connsiteY3" fmla="*/ 192519 h 195856"/>
              <a:gd name="connsiteX4" fmla="*/ 1929 w 1399834"/>
              <a:gd name="connsiteY4" fmla="*/ 195856 h 195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834" h="195856">
                <a:moveTo>
                  <a:pt x="1929" y="195856"/>
                </a:moveTo>
                <a:lnTo>
                  <a:pt x="0" y="0"/>
                </a:lnTo>
                <a:lnTo>
                  <a:pt x="1399834" y="0"/>
                </a:lnTo>
                <a:lnTo>
                  <a:pt x="1351704" y="192519"/>
                </a:lnTo>
                <a:lnTo>
                  <a:pt x="1929" y="195856"/>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Parallelogram 78">
            <a:extLst>
              <a:ext uri="{FF2B5EF4-FFF2-40B4-BE49-F238E27FC236}">
                <a16:creationId xmlns:a16="http://schemas.microsoft.com/office/drawing/2014/main" id="{7A9FA144-7A52-4460-93E9-49CF709F4D3D}"/>
              </a:ext>
            </a:extLst>
          </p:cNvPr>
          <p:cNvSpPr/>
          <p:nvPr userDrawn="1"/>
        </p:nvSpPr>
        <p:spPr>
          <a:xfrm>
            <a:off x="-1" y="4053899"/>
            <a:ext cx="2484063" cy="209194"/>
          </a:xfrm>
          <a:custGeom>
            <a:avLst/>
            <a:gdLst>
              <a:gd name="connsiteX0" fmla="*/ 0 w 2534121"/>
              <a:gd name="connsiteY0" fmla="*/ 205857 h 205857"/>
              <a:gd name="connsiteX1" fmla="*/ 51464 w 2534121"/>
              <a:gd name="connsiteY1" fmla="*/ 0 h 205857"/>
              <a:gd name="connsiteX2" fmla="*/ 2534121 w 2534121"/>
              <a:gd name="connsiteY2" fmla="*/ 0 h 205857"/>
              <a:gd name="connsiteX3" fmla="*/ 2482657 w 2534121"/>
              <a:gd name="connsiteY3" fmla="*/ 205857 h 205857"/>
              <a:gd name="connsiteX4" fmla="*/ 0 w 2534121"/>
              <a:gd name="connsiteY4" fmla="*/ 205857 h 205857"/>
              <a:gd name="connsiteX0" fmla="*/ 0 w 2484063"/>
              <a:gd name="connsiteY0" fmla="*/ 209194 h 209194"/>
              <a:gd name="connsiteX1" fmla="*/ 1406 w 2484063"/>
              <a:gd name="connsiteY1" fmla="*/ 0 h 209194"/>
              <a:gd name="connsiteX2" fmla="*/ 2484063 w 2484063"/>
              <a:gd name="connsiteY2" fmla="*/ 0 h 209194"/>
              <a:gd name="connsiteX3" fmla="*/ 2432599 w 2484063"/>
              <a:gd name="connsiteY3" fmla="*/ 205857 h 209194"/>
              <a:gd name="connsiteX4" fmla="*/ 0 w 2484063"/>
              <a:gd name="connsiteY4" fmla="*/ 209194 h 20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4063" h="209194">
                <a:moveTo>
                  <a:pt x="0" y="209194"/>
                </a:moveTo>
                <a:cubicBezTo>
                  <a:pt x="469" y="139463"/>
                  <a:pt x="937" y="69731"/>
                  <a:pt x="1406" y="0"/>
                </a:cubicBezTo>
                <a:lnTo>
                  <a:pt x="2484063" y="0"/>
                </a:lnTo>
                <a:lnTo>
                  <a:pt x="2432599" y="205857"/>
                </a:lnTo>
                <a:lnTo>
                  <a:pt x="0" y="20919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2" name="Straight Connector 91">
            <a:extLst>
              <a:ext uri="{FF2B5EF4-FFF2-40B4-BE49-F238E27FC236}">
                <a16:creationId xmlns:a16="http://schemas.microsoft.com/office/drawing/2014/main" id="{C09A66C1-19B2-4A0C-A521-466DD38F7B41}"/>
              </a:ext>
            </a:extLst>
          </p:cNvPr>
          <p:cNvCxnSpPr>
            <a:cxnSpLocks/>
          </p:cNvCxnSpPr>
          <p:nvPr userDrawn="1"/>
        </p:nvCxnSpPr>
        <p:spPr>
          <a:xfrm>
            <a:off x="-6674" y="4597265"/>
            <a:ext cx="3063573" cy="0"/>
          </a:xfrm>
          <a:prstGeom prst="line">
            <a:avLst/>
          </a:prstGeom>
          <a:ln w="101600">
            <a:solidFill>
              <a:schemeClr val="bg1">
                <a:alpha val="47188"/>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A6C16B4-1EF7-4899-9501-EB8893C944AC}"/>
              </a:ext>
            </a:extLst>
          </p:cNvPr>
          <p:cNvCxnSpPr>
            <a:cxnSpLocks/>
          </p:cNvCxnSpPr>
          <p:nvPr userDrawn="1"/>
        </p:nvCxnSpPr>
        <p:spPr>
          <a:xfrm>
            <a:off x="-6674" y="5808462"/>
            <a:ext cx="2783246" cy="0"/>
          </a:xfrm>
          <a:prstGeom prst="line">
            <a:avLst/>
          </a:prstGeom>
          <a:ln w="101600">
            <a:solidFill>
              <a:schemeClr val="bg1">
                <a:alpha val="47188"/>
              </a:schemeClr>
            </a:solidFill>
          </a:ln>
        </p:spPr>
        <p:style>
          <a:lnRef idx="1">
            <a:schemeClr val="accent1"/>
          </a:lnRef>
          <a:fillRef idx="0">
            <a:schemeClr val="accent1"/>
          </a:fillRef>
          <a:effectRef idx="0">
            <a:schemeClr val="accent1"/>
          </a:effectRef>
          <a:fontRef idx="minor">
            <a:schemeClr val="tx1"/>
          </a:fontRef>
        </p:style>
      </p:cxnSp>
      <p:sp>
        <p:nvSpPr>
          <p:cNvPr id="107" name="Text Placeholder 7">
            <a:extLst>
              <a:ext uri="{FF2B5EF4-FFF2-40B4-BE49-F238E27FC236}">
                <a16:creationId xmlns:a16="http://schemas.microsoft.com/office/drawing/2014/main" id="{A39AEF25-3E22-456F-BE52-F90CED423B32}"/>
              </a:ext>
            </a:extLst>
          </p:cNvPr>
          <p:cNvSpPr>
            <a:spLocks noGrp="1"/>
          </p:cNvSpPr>
          <p:nvPr>
            <p:ph type="body" sz="quarter" idx="13" hasCustomPrompt="1"/>
          </p:nvPr>
        </p:nvSpPr>
        <p:spPr>
          <a:xfrm>
            <a:off x="3445545" y="138369"/>
            <a:ext cx="4055694" cy="391426"/>
          </a:xfrm>
        </p:spPr>
        <p:txBody>
          <a:bodyPr>
            <a:noAutofit/>
          </a:bodyPr>
          <a:lstStyle>
            <a:lvl1pPr marL="0" indent="0" algn="ctr">
              <a:buNone/>
              <a:defRPr sz="2000" b="1">
                <a:solidFill>
                  <a:schemeClr val="accent1"/>
                </a:solidFill>
              </a:defRPr>
            </a:lvl1pPr>
          </a:lstStyle>
          <a:p>
            <a:pPr lvl="0"/>
            <a:r>
              <a:rPr lang="en-US"/>
              <a:t>CLICK TO EDIT MASTER TEXT STYLES</a:t>
            </a:r>
          </a:p>
        </p:txBody>
      </p:sp>
      <p:sp>
        <p:nvSpPr>
          <p:cNvPr id="108" name="Text Placeholder 23">
            <a:extLst>
              <a:ext uri="{FF2B5EF4-FFF2-40B4-BE49-F238E27FC236}">
                <a16:creationId xmlns:a16="http://schemas.microsoft.com/office/drawing/2014/main" id="{A183735E-D236-45C5-A430-8EDC0B5E9025}"/>
              </a:ext>
            </a:extLst>
          </p:cNvPr>
          <p:cNvSpPr>
            <a:spLocks noGrp="1"/>
          </p:cNvSpPr>
          <p:nvPr>
            <p:ph type="body" sz="quarter" idx="14"/>
          </p:nvPr>
        </p:nvSpPr>
        <p:spPr>
          <a:xfrm>
            <a:off x="3731111" y="720049"/>
            <a:ext cx="3484562" cy="391426"/>
          </a:xfrm>
        </p:spPr>
        <p:txBody>
          <a:bodyPr>
            <a:normAutofit/>
          </a:bodyPr>
          <a:lstStyle>
            <a:lvl1pPr marL="0" indent="0" algn="ctr">
              <a:buNone/>
              <a:defRPr sz="1800"/>
            </a:lvl1pPr>
            <a:lvl2pPr marL="457200" indent="0">
              <a:buNone/>
              <a:defRPr/>
            </a:lvl2pPr>
          </a:lstStyle>
          <a:p>
            <a:pPr lvl="0"/>
            <a:r>
              <a:rPr lang="en-US"/>
              <a:t>Click to edit Master text styles</a:t>
            </a:r>
          </a:p>
        </p:txBody>
      </p:sp>
      <p:sp>
        <p:nvSpPr>
          <p:cNvPr id="109" name="Text Placeholder 23">
            <a:extLst>
              <a:ext uri="{FF2B5EF4-FFF2-40B4-BE49-F238E27FC236}">
                <a16:creationId xmlns:a16="http://schemas.microsoft.com/office/drawing/2014/main" id="{7DE6E52F-1A42-460D-BC90-23377622B8AA}"/>
              </a:ext>
            </a:extLst>
          </p:cNvPr>
          <p:cNvSpPr>
            <a:spLocks noGrp="1"/>
          </p:cNvSpPr>
          <p:nvPr>
            <p:ph type="body" sz="quarter" idx="15"/>
          </p:nvPr>
        </p:nvSpPr>
        <p:spPr>
          <a:xfrm>
            <a:off x="3731111" y="1185569"/>
            <a:ext cx="3484562" cy="391426"/>
          </a:xfrm>
        </p:spPr>
        <p:txBody>
          <a:bodyPr>
            <a:normAutofit/>
          </a:bodyPr>
          <a:lstStyle>
            <a:lvl1pPr marL="0" indent="0" algn="ctr">
              <a:buNone/>
              <a:defRPr sz="1800"/>
            </a:lvl1pPr>
            <a:lvl2pPr marL="457200" indent="0">
              <a:buNone/>
              <a:defRPr/>
            </a:lvl2pPr>
          </a:lstStyle>
          <a:p>
            <a:pPr lvl="0"/>
            <a:r>
              <a:rPr lang="en-US"/>
              <a:t>Click to edit Master text styles</a:t>
            </a:r>
          </a:p>
        </p:txBody>
      </p:sp>
      <p:sp>
        <p:nvSpPr>
          <p:cNvPr id="110" name="Text Placeholder 7">
            <a:extLst>
              <a:ext uri="{FF2B5EF4-FFF2-40B4-BE49-F238E27FC236}">
                <a16:creationId xmlns:a16="http://schemas.microsoft.com/office/drawing/2014/main" id="{F74FEF35-F9F1-4181-BD7A-0C7383D446D6}"/>
              </a:ext>
            </a:extLst>
          </p:cNvPr>
          <p:cNvSpPr>
            <a:spLocks noGrp="1"/>
          </p:cNvSpPr>
          <p:nvPr>
            <p:ph type="body" sz="quarter" idx="16" hasCustomPrompt="1"/>
          </p:nvPr>
        </p:nvSpPr>
        <p:spPr>
          <a:xfrm>
            <a:off x="8012783" y="138369"/>
            <a:ext cx="4055694" cy="391426"/>
          </a:xfrm>
        </p:spPr>
        <p:txBody>
          <a:bodyPr>
            <a:noAutofit/>
          </a:bodyPr>
          <a:lstStyle>
            <a:lvl1pPr marL="0" indent="0" algn="ctr">
              <a:buNone/>
              <a:defRPr sz="2000" b="1">
                <a:solidFill>
                  <a:schemeClr val="accent2"/>
                </a:solidFill>
              </a:defRPr>
            </a:lvl1pPr>
          </a:lstStyle>
          <a:p>
            <a:pPr lvl="0"/>
            <a:r>
              <a:rPr lang="en-US"/>
              <a:t>CLICK TO EDIT MASTER TEXT STYLES</a:t>
            </a:r>
          </a:p>
        </p:txBody>
      </p:sp>
      <p:sp>
        <p:nvSpPr>
          <p:cNvPr id="111" name="Text Placeholder 23">
            <a:extLst>
              <a:ext uri="{FF2B5EF4-FFF2-40B4-BE49-F238E27FC236}">
                <a16:creationId xmlns:a16="http://schemas.microsoft.com/office/drawing/2014/main" id="{2B0B14A7-8DF3-409C-ABE4-9215920115B0}"/>
              </a:ext>
            </a:extLst>
          </p:cNvPr>
          <p:cNvSpPr>
            <a:spLocks noGrp="1"/>
          </p:cNvSpPr>
          <p:nvPr>
            <p:ph type="body" sz="quarter" idx="17"/>
          </p:nvPr>
        </p:nvSpPr>
        <p:spPr>
          <a:xfrm>
            <a:off x="8298349" y="720049"/>
            <a:ext cx="3484562" cy="391426"/>
          </a:xfrm>
        </p:spPr>
        <p:txBody>
          <a:bodyPr>
            <a:normAutofit/>
          </a:bodyPr>
          <a:lstStyle>
            <a:lvl1pPr marL="0" indent="0" algn="ctr">
              <a:buNone/>
              <a:defRPr sz="1800"/>
            </a:lvl1pPr>
            <a:lvl2pPr marL="457200" indent="0">
              <a:buNone/>
              <a:defRPr/>
            </a:lvl2pPr>
          </a:lstStyle>
          <a:p>
            <a:pPr lvl="0"/>
            <a:r>
              <a:rPr lang="en-US"/>
              <a:t>Click to edit Master text styles</a:t>
            </a:r>
          </a:p>
        </p:txBody>
      </p:sp>
      <p:sp>
        <p:nvSpPr>
          <p:cNvPr id="112" name="Text Placeholder 23">
            <a:extLst>
              <a:ext uri="{FF2B5EF4-FFF2-40B4-BE49-F238E27FC236}">
                <a16:creationId xmlns:a16="http://schemas.microsoft.com/office/drawing/2014/main" id="{9EA745DB-E123-4440-AB6A-57A05855CDC0}"/>
              </a:ext>
            </a:extLst>
          </p:cNvPr>
          <p:cNvSpPr>
            <a:spLocks noGrp="1"/>
          </p:cNvSpPr>
          <p:nvPr>
            <p:ph type="body" sz="quarter" idx="18"/>
          </p:nvPr>
        </p:nvSpPr>
        <p:spPr>
          <a:xfrm>
            <a:off x="8298349" y="1185569"/>
            <a:ext cx="3484562" cy="391426"/>
          </a:xfrm>
        </p:spPr>
        <p:txBody>
          <a:bodyPr>
            <a:normAutofit/>
          </a:bodyPr>
          <a:lstStyle>
            <a:lvl1pPr marL="0" indent="0" algn="ctr">
              <a:buNone/>
              <a:defRPr sz="1800"/>
            </a:lvl1pPr>
            <a:lvl2pPr marL="457200" indent="0">
              <a:buNone/>
              <a:defRPr/>
            </a:lvl2pPr>
          </a:lstStyle>
          <a:p>
            <a:pPr lvl="0"/>
            <a:r>
              <a:rPr lang="en-US"/>
              <a:t>Click to edit Master text styles</a:t>
            </a:r>
          </a:p>
        </p:txBody>
      </p:sp>
      <p:sp>
        <p:nvSpPr>
          <p:cNvPr id="113" name="Text Placeholder 7">
            <a:extLst>
              <a:ext uri="{FF2B5EF4-FFF2-40B4-BE49-F238E27FC236}">
                <a16:creationId xmlns:a16="http://schemas.microsoft.com/office/drawing/2014/main" id="{313826F0-9C7A-4C1E-939B-5F3EC2FA65F6}"/>
              </a:ext>
            </a:extLst>
          </p:cNvPr>
          <p:cNvSpPr>
            <a:spLocks noGrp="1"/>
          </p:cNvSpPr>
          <p:nvPr>
            <p:ph type="body" sz="quarter" idx="19" hasCustomPrompt="1"/>
          </p:nvPr>
        </p:nvSpPr>
        <p:spPr>
          <a:xfrm>
            <a:off x="3412604" y="2615273"/>
            <a:ext cx="4055694" cy="391426"/>
          </a:xfrm>
        </p:spPr>
        <p:txBody>
          <a:bodyPr>
            <a:noAutofit/>
          </a:bodyPr>
          <a:lstStyle>
            <a:lvl1pPr marL="0" indent="0" algn="ctr">
              <a:buNone/>
              <a:defRPr sz="2000" b="1">
                <a:solidFill>
                  <a:schemeClr val="accent3"/>
                </a:solidFill>
              </a:defRPr>
            </a:lvl1pPr>
          </a:lstStyle>
          <a:p>
            <a:pPr lvl="0"/>
            <a:r>
              <a:rPr lang="en-US"/>
              <a:t>CLICK TO EDIT MASTER TEXT STYLES</a:t>
            </a:r>
          </a:p>
        </p:txBody>
      </p:sp>
      <p:sp>
        <p:nvSpPr>
          <p:cNvPr id="114" name="Text Placeholder 23">
            <a:extLst>
              <a:ext uri="{FF2B5EF4-FFF2-40B4-BE49-F238E27FC236}">
                <a16:creationId xmlns:a16="http://schemas.microsoft.com/office/drawing/2014/main" id="{EF98B396-F1F1-4762-88C1-0519F91D7BBE}"/>
              </a:ext>
            </a:extLst>
          </p:cNvPr>
          <p:cNvSpPr>
            <a:spLocks noGrp="1"/>
          </p:cNvSpPr>
          <p:nvPr>
            <p:ph type="body" sz="quarter" idx="20"/>
          </p:nvPr>
        </p:nvSpPr>
        <p:spPr>
          <a:xfrm>
            <a:off x="3698170" y="3196953"/>
            <a:ext cx="3484562" cy="391426"/>
          </a:xfrm>
        </p:spPr>
        <p:txBody>
          <a:bodyPr>
            <a:normAutofit/>
          </a:bodyPr>
          <a:lstStyle>
            <a:lvl1pPr marL="0" indent="0" algn="ctr">
              <a:buNone/>
              <a:defRPr sz="1800"/>
            </a:lvl1pPr>
            <a:lvl2pPr marL="457200" indent="0">
              <a:buNone/>
              <a:defRPr/>
            </a:lvl2pPr>
          </a:lstStyle>
          <a:p>
            <a:pPr lvl="0"/>
            <a:r>
              <a:rPr lang="en-US"/>
              <a:t>Click to edit Master text styles</a:t>
            </a:r>
          </a:p>
        </p:txBody>
      </p:sp>
      <p:sp>
        <p:nvSpPr>
          <p:cNvPr id="115" name="Text Placeholder 23">
            <a:extLst>
              <a:ext uri="{FF2B5EF4-FFF2-40B4-BE49-F238E27FC236}">
                <a16:creationId xmlns:a16="http://schemas.microsoft.com/office/drawing/2014/main" id="{9482FECF-BC09-4698-AF4F-9711807CD281}"/>
              </a:ext>
            </a:extLst>
          </p:cNvPr>
          <p:cNvSpPr>
            <a:spLocks noGrp="1"/>
          </p:cNvSpPr>
          <p:nvPr>
            <p:ph type="body" sz="quarter" idx="21"/>
          </p:nvPr>
        </p:nvSpPr>
        <p:spPr>
          <a:xfrm>
            <a:off x="3698170" y="3662473"/>
            <a:ext cx="3484562" cy="391426"/>
          </a:xfrm>
        </p:spPr>
        <p:txBody>
          <a:bodyPr>
            <a:normAutofit/>
          </a:bodyPr>
          <a:lstStyle>
            <a:lvl1pPr marL="0" indent="0" algn="ctr">
              <a:buNone/>
              <a:defRPr sz="1800"/>
            </a:lvl1pPr>
            <a:lvl2pPr marL="457200" indent="0">
              <a:buNone/>
              <a:defRPr/>
            </a:lvl2pPr>
          </a:lstStyle>
          <a:p>
            <a:pPr lvl="0"/>
            <a:r>
              <a:rPr lang="en-US"/>
              <a:t>Click to edit Master text styles</a:t>
            </a:r>
          </a:p>
        </p:txBody>
      </p:sp>
      <p:sp>
        <p:nvSpPr>
          <p:cNvPr id="116" name="Text Placeholder 7">
            <a:extLst>
              <a:ext uri="{FF2B5EF4-FFF2-40B4-BE49-F238E27FC236}">
                <a16:creationId xmlns:a16="http://schemas.microsoft.com/office/drawing/2014/main" id="{5CB6F6A1-A51F-4910-AF03-35BBAF501BEA}"/>
              </a:ext>
            </a:extLst>
          </p:cNvPr>
          <p:cNvSpPr>
            <a:spLocks noGrp="1"/>
          </p:cNvSpPr>
          <p:nvPr>
            <p:ph type="body" sz="quarter" idx="22" hasCustomPrompt="1"/>
          </p:nvPr>
        </p:nvSpPr>
        <p:spPr>
          <a:xfrm>
            <a:off x="7979842" y="2615273"/>
            <a:ext cx="4055694" cy="391426"/>
          </a:xfrm>
        </p:spPr>
        <p:txBody>
          <a:bodyPr>
            <a:noAutofit/>
          </a:bodyPr>
          <a:lstStyle>
            <a:lvl1pPr marL="0" indent="0" algn="ctr">
              <a:buNone/>
              <a:defRPr sz="2000" b="1">
                <a:solidFill>
                  <a:schemeClr val="accent4"/>
                </a:solidFill>
              </a:defRPr>
            </a:lvl1pPr>
          </a:lstStyle>
          <a:p>
            <a:pPr lvl="0"/>
            <a:r>
              <a:rPr lang="en-US"/>
              <a:t>CLICK TO EDIT MASTER TEXT STYLES</a:t>
            </a:r>
          </a:p>
        </p:txBody>
      </p:sp>
      <p:sp>
        <p:nvSpPr>
          <p:cNvPr id="117" name="Text Placeholder 23">
            <a:extLst>
              <a:ext uri="{FF2B5EF4-FFF2-40B4-BE49-F238E27FC236}">
                <a16:creationId xmlns:a16="http://schemas.microsoft.com/office/drawing/2014/main" id="{815F0015-4B3C-4EA1-920A-8FB97960B8DE}"/>
              </a:ext>
            </a:extLst>
          </p:cNvPr>
          <p:cNvSpPr>
            <a:spLocks noGrp="1"/>
          </p:cNvSpPr>
          <p:nvPr>
            <p:ph type="body" sz="quarter" idx="23"/>
          </p:nvPr>
        </p:nvSpPr>
        <p:spPr>
          <a:xfrm>
            <a:off x="8265408" y="3196953"/>
            <a:ext cx="3484562" cy="391426"/>
          </a:xfrm>
        </p:spPr>
        <p:txBody>
          <a:bodyPr>
            <a:normAutofit/>
          </a:bodyPr>
          <a:lstStyle>
            <a:lvl1pPr marL="0" indent="0" algn="ctr">
              <a:buNone/>
              <a:defRPr sz="1800"/>
            </a:lvl1pPr>
            <a:lvl2pPr marL="457200" indent="0">
              <a:buNone/>
              <a:defRPr/>
            </a:lvl2pPr>
          </a:lstStyle>
          <a:p>
            <a:pPr lvl="0"/>
            <a:r>
              <a:rPr lang="en-US"/>
              <a:t>Click to edit Master text styles</a:t>
            </a:r>
          </a:p>
        </p:txBody>
      </p:sp>
      <p:sp>
        <p:nvSpPr>
          <p:cNvPr id="118" name="Text Placeholder 23">
            <a:extLst>
              <a:ext uri="{FF2B5EF4-FFF2-40B4-BE49-F238E27FC236}">
                <a16:creationId xmlns:a16="http://schemas.microsoft.com/office/drawing/2014/main" id="{70E8CBE8-CFA9-4408-B230-D2241D472134}"/>
              </a:ext>
            </a:extLst>
          </p:cNvPr>
          <p:cNvSpPr>
            <a:spLocks noGrp="1"/>
          </p:cNvSpPr>
          <p:nvPr>
            <p:ph type="body" sz="quarter" idx="24"/>
          </p:nvPr>
        </p:nvSpPr>
        <p:spPr>
          <a:xfrm>
            <a:off x="8265408" y="3662473"/>
            <a:ext cx="3484562" cy="391426"/>
          </a:xfrm>
        </p:spPr>
        <p:txBody>
          <a:bodyPr>
            <a:normAutofit/>
          </a:bodyPr>
          <a:lstStyle>
            <a:lvl1pPr marL="0" indent="0" algn="ctr">
              <a:buNone/>
              <a:defRPr sz="1800"/>
            </a:lvl1pPr>
            <a:lvl2pPr marL="457200" indent="0">
              <a:buNone/>
              <a:defRPr/>
            </a:lvl2pPr>
          </a:lstStyle>
          <a:p>
            <a:pPr lvl="0"/>
            <a:r>
              <a:rPr lang="en-US"/>
              <a:t>Click to edit Master text styles</a:t>
            </a:r>
          </a:p>
        </p:txBody>
      </p:sp>
      <p:sp>
        <p:nvSpPr>
          <p:cNvPr id="119" name="Text Placeholder 7">
            <a:extLst>
              <a:ext uri="{FF2B5EF4-FFF2-40B4-BE49-F238E27FC236}">
                <a16:creationId xmlns:a16="http://schemas.microsoft.com/office/drawing/2014/main" id="{CD7F2C0B-4AA9-4A39-9C74-ECBFD60A2C87}"/>
              </a:ext>
            </a:extLst>
          </p:cNvPr>
          <p:cNvSpPr>
            <a:spLocks noGrp="1"/>
          </p:cNvSpPr>
          <p:nvPr>
            <p:ph type="body" sz="quarter" idx="25" hasCustomPrompt="1"/>
          </p:nvPr>
        </p:nvSpPr>
        <p:spPr>
          <a:xfrm>
            <a:off x="3412604" y="5092178"/>
            <a:ext cx="4055694" cy="391426"/>
          </a:xfrm>
        </p:spPr>
        <p:txBody>
          <a:bodyPr>
            <a:noAutofit/>
          </a:bodyPr>
          <a:lstStyle>
            <a:lvl1pPr marL="0" indent="0" algn="ctr">
              <a:buNone/>
              <a:defRPr sz="2000" b="1">
                <a:solidFill>
                  <a:schemeClr val="accent6"/>
                </a:solidFill>
              </a:defRPr>
            </a:lvl1pPr>
          </a:lstStyle>
          <a:p>
            <a:pPr lvl="0"/>
            <a:r>
              <a:rPr lang="en-US"/>
              <a:t>CLICK TO EDIT MASTER TEXT STYLES</a:t>
            </a:r>
          </a:p>
        </p:txBody>
      </p:sp>
      <p:sp>
        <p:nvSpPr>
          <p:cNvPr id="120" name="Text Placeholder 23">
            <a:extLst>
              <a:ext uri="{FF2B5EF4-FFF2-40B4-BE49-F238E27FC236}">
                <a16:creationId xmlns:a16="http://schemas.microsoft.com/office/drawing/2014/main" id="{1816F4F7-F0FD-4CB3-99D4-A20E995BA930}"/>
              </a:ext>
            </a:extLst>
          </p:cNvPr>
          <p:cNvSpPr>
            <a:spLocks noGrp="1"/>
          </p:cNvSpPr>
          <p:nvPr>
            <p:ph type="body" sz="quarter" idx="26"/>
          </p:nvPr>
        </p:nvSpPr>
        <p:spPr>
          <a:xfrm>
            <a:off x="3698170" y="5673858"/>
            <a:ext cx="3484562" cy="391426"/>
          </a:xfrm>
        </p:spPr>
        <p:txBody>
          <a:bodyPr>
            <a:normAutofit/>
          </a:bodyPr>
          <a:lstStyle>
            <a:lvl1pPr marL="0" indent="0" algn="ctr">
              <a:buNone/>
              <a:defRPr sz="1800"/>
            </a:lvl1pPr>
            <a:lvl2pPr marL="457200" indent="0">
              <a:buNone/>
              <a:defRPr/>
            </a:lvl2pPr>
          </a:lstStyle>
          <a:p>
            <a:pPr lvl="0"/>
            <a:r>
              <a:rPr lang="en-US"/>
              <a:t>Click to edit Master text styles</a:t>
            </a:r>
          </a:p>
        </p:txBody>
      </p:sp>
      <p:sp>
        <p:nvSpPr>
          <p:cNvPr id="121" name="Text Placeholder 23">
            <a:extLst>
              <a:ext uri="{FF2B5EF4-FFF2-40B4-BE49-F238E27FC236}">
                <a16:creationId xmlns:a16="http://schemas.microsoft.com/office/drawing/2014/main" id="{322BE87D-4987-4990-9ED9-2BC9F6A27EF2}"/>
              </a:ext>
            </a:extLst>
          </p:cNvPr>
          <p:cNvSpPr>
            <a:spLocks noGrp="1"/>
          </p:cNvSpPr>
          <p:nvPr>
            <p:ph type="body" sz="quarter" idx="27"/>
          </p:nvPr>
        </p:nvSpPr>
        <p:spPr>
          <a:xfrm>
            <a:off x="3698170" y="6139378"/>
            <a:ext cx="3484562" cy="391426"/>
          </a:xfrm>
        </p:spPr>
        <p:txBody>
          <a:bodyPr>
            <a:normAutofit/>
          </a:bodyPr>
          <a:lstStyle>
            <a:lvl1pPr marL="0" indent="0" algn="ctr">
              <a:buNone/>
              <a:defRPr sz="1800"/>
            </a:lvl1pPr>
            <a:lvl2pPr marL="457200" indent="0">
              <a:buNone/>
              <a:defRPr/>
            </a:lvl2pPr>
          </a:lstStyle>
          <a:p>
            <a:pPr lvl="0"/>
            <a:r>
              <a:rPr lang="en-US"/>
              <a:t>Click to edit Master text styles</a:t>
            </a:r>
          </a:p>
        </p:txBody>
      </p:sp>
      <p:sp>
        <p:nvSpPr>
          <p:cNvPr id="122" name="Text Placeholder 7">
            <a:extLst>
              <a:ext uri="{FF2B5EF4-FFF2-40B4-BE49-F238E27FC236}">
                <a16:creationId xmlns:a16="http://schemas.microsoft.com/office/drawing/2014/main" id="{76C4A8F1-CF30-4A81-A517-64F5C1615201}"/>
              </a:ext>
            </a:extLst>
          </p:cNvPr>
          <p:cNvSpPr>
            <a:spLocks noGrp="1"/>
          </p:cNvSpPr>
          <p:nvPr>
            <p:ph type="body" sz="quarter" idx="28" hasCustomPrompt="1"/>
          </p:nvPr>
        </p:nvSpPr>
        <p:spPr>
          <a:xfrm>
            <a:off x="7979842" y="5092178"/>
            <a:ext cx="4055694" cy="391426"/>
          </a:xfrm>
        </p:spPr>
        <p:txBody>
          <a:bodyPr>
            <a:noAutofit/>
          </a:bodyPr>
          <a:lstStyle>
            <a:lvl1pPr marL="0" indent="0" algn="ctr">
              <a:buNone/>
              <a:defRPr sz="2000" b="1">
                <a:solidFill>
                  <a:schemeClr val="accent5"/>
                </a:solidFill>
              </a:defRPr>
            </a:lvl1pPr>
          </a:lstStyle>
          <a:p>
            <a:pPr lvl="0"/>
            <a:r>
              <a:rPr lang="en-US"/>
              <a:t>CLICK TO EDIT MASTER TEXT STYLES</a:t>
            </a:r>
          </a:p>
        </p:txBody>
      </p:sp>
      <p:sp>
        <p:nvSpPr>
          <p:cNvPr id="123" name="Text Placeholder 23">
            <a:extLst>
              <a:ext uri="{FF2B5EF4-FFF2-40B4-BE49-F238E27FC236}">
                <a16:creationId xmlns:a16="http://schemas.microsoft.com/office/drawing/2014/main" id="{7A7E06F5-DDC9-4176-8C6C-1E26DFA3DAEA}"/>
              </a:ext>
            </a:extLst>
          </p:cNvPr>
          <p:cNvSpPr>
            <a:spLocks noGrp="1"/>
          </p:cNvSpPr>
          <p:nvPr>
            <p:ph type="body" sz="quarter" idx="29"/>
          </p:nvPr>
        </p:nvSpPr>
        <p:spPr>
          <a:xfrm>
            <a:off x="8265408" y="5673858"/>
            <a:ext cx="3484562" cy="391426"/>
          </a:xfrm>
        </p:spPr>
        <p:txBody>
          <a:bodyPr>
            <a:normAutofit/>
          </a:bodyPr>
          <a:lstStyle>
            <a:lvl1pPr marL="0" indent="0" algn="ctr">
              <a:buNone/>
              <a:defRPr sz="1800"/>
            </a:lvl1pPr>
            <a:lvl2pPr marL="457200" indent="0">
              <a:buNone/>
              <a:defRPr/>
            </a:lvl2pPr>
          </a:lstStyle>
          <a:p>
            <a:pPr lvl="0"/>
            <a:r>
              <a:rPr lang="en-US"/>
              <a:t>Click to edit Master text styles</a:t>
            </a:r>
          </a:p>
        </p:txBody>
      </p:sp>
      <p:sp>
        <p:nvSpPr>
          <p:cNvPr id="124" name="Text Placeholder 23">
            <a:extLst>
              <a:ext uri="{FF2B5EF4-FFF2-40B4-BE49-F238E27FC236}">
                <a16:creationId xmlns:a16="http://schemas.microsoft.com/office/drawing/2014/main" id="{E03B1BD1-5FF3-4AA6-920A-749C0A7652E8}"/>
              </a:ext>
            </a:extLst>
          </p:cNvPr>
          <p:cNvSpPr>
            <a:spLocks noGrp="1"/>
          </p:cNvSpPr>
          <p:nvPr>
            <p:ph type="body" sz="quarter" idx="30"/>
          </p:nvPr>
        </p:nvSpPr>
        <p:spPr>
          <a:xfrm>
            <a:off x="8265408" y="6139378"/>
            <a:ext cx="3484562" cy="391426"/>
          </a:xfrm>
        </p:spPr>
        <p:txBody>
          <a:bodyPr>
            <a:normAutofit/>
          </a:bodyPr>
          <a:lstStyle>
            <a:lvl1pPr marL="0" indent="0" algn="ctr">
              <a:buNone/>
              <a:defRPr sz="1800"/>
            </a:lvl1pPr>
            <a:lvl2pPr marL="457200" indent="0">
              <a:buNone/>
              <a:defRPr/>
            </a:lvl2pPr>
          </a:lstStyle>
          <a:p>
            <a:pPr lvl="0"/>
            <a:r>
              <a:rPr lang="en-US"/>
              <a:t>Click to edit Master text styles</a:t>
            </a:r>
          </a:p>
        </p:txBody>
      </p:sp>
      <p:sp>
        <p:nvSpPr>
          <p:cNvPr id="26" name="Slide Number Placeholder 3">
            <a:extLst>
              <a:ext uri="{FF2B5EF4-FFF2-40B4-BE49-F238E27FC236}">
                <a16:creationId xmlns:a16="http://schemas.microsoft.com/office/drawing/2014/main" id="{F6606AB8-D16E-5547-9D93-A2E07753C6BD}"/>
              </a:ext>
            </a:extLst>
          </p:cNvPr>
          <p:cNvSpPr>
            <a:spLocks noGrp="1"/>
          </p:cNvSpPr>
          <p:nvPr>
            <p:ph type="sldNum" sz="quarter" idx="4"/>
          </p:nvPr>
        </p:nvSpPr>
        <p:spPr>
          <a:xfrm>
            <a:off x="11673426" y="6496259"/>
            <a:ext cx="506136" cy="365125"/>
          </a:xfrm>
          <a:prstGeom prst="rect">
            <a:avLst/>
          </a:prstGeom>
        </p:spPr>
        <p:txBody>
          <a:bodyPr vert="horz" lIns="91440" tIns="45720" rIns="91440" bIns="45720" rtlCol="0" anchor="ctr"/>
          <a:lstStyle>
            <a:lvl1pPr marL="0" indent="0" algn="ctr">
              <a:buFont typeface="Arial" panose="020B0604020202020204" pitchFamily="34" charset="0"/>
              <a:buNone/>
              <a:defRPr sz="1200">
                <a:solidFill>
                  <a:schemeClr val="tx1">
                    <a:tint val="75000"/>
                  </a:schemeClr>
                </a:solidFill>
              </a:defRPr>
            </a:lvl1pPr>
          </a:lstStyle>
          <a:p>
            <a:fld id="{C04D7172-4A6F-4B62-A970-0BE0B9CB0B64}" type="slidenum">
              <a:rPr lang="en-US" smtClean="0"/>
              <a:pPr/>
              <a:t>‹#›</a:t>
            </a:fld>
            <a:endParaRPr lang="en-US" dirty="0"/>
          </a:p>
        </p:txBody>
      </p:sp>
      <p:sp>
        <p:nvSpPr>
          <p:cNvPr id="27" name="Rectangle 26">
            <a:extLst>
              <a:ext uri="{FF2B5EF4-FFF2-40B4-BE49-F238E27FC236}">
                <a16:creationId xmlns:a16="http://schemas.microsoft.com/office/drawing/2014/main" id="{CDEA4A7E-9153-C648-A99E-212551D59B54}"/>
              </a:ext>
            </a:extLst>
          </p:cNvPr>
          <p:cNvSpPr/>
          <p:nvPr userDrawn="1"/>
        </p:nvSpPr>
        <p:spPr>
          <a:xfrm>
            <a:off x="0" y="-48914"/>
            <a:ext cx="3373642" cy="777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960329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909B0F-00FB-C440-9C72-C34D9AAD17ED}"/>
              </a:ext>
            </a:extLst>
          </p:cNvPr>
          <p:cNvSpPr/>
          <p:nvPr userDrawn="1"/>
        </p:nvSpPr>
        <p:spPr>
          <a:xfrm>
            <a:off x="0" y="-48914"/>
            <a:ext cx="3373642" cy="777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grpSp>
        <p:nvGrpSpPr>
          <p:cNvPr id="2" name="Group 1">
            <a:extLst>
              <a:ext uri="{FF2B5EF4-FFF2-40B4-BE49-F238E27FC236}">
                <a16:creationId xmlns:a16="http://schemas.microsoft.com/office/drawing/2014/main" id="{07000942-A59D-D743-ABC7-4CA35A166E8B}"/>
              </a:ext>
            </a:extLst>
          </p:cNvPr>
          <p:cNvGrpSpPr/>
          <p:nvPr userDrawn="1"/>
        </p:nvGrpSpPr>
        <p:grpSpPr>
          <a:xfrm rot="10800000">
            <a:off x="-6263" y="1629378"/>
            <a:ext cx="12211475" cy="1647812"/>
            <a:chOff x="1024" y="3133282"/>
            <a:chExt cx="12211475" cy="1647812"/>
          </a:xfrm>
        </p:grpSpPr>
        <p:grpSp>
          <p:nvGrpSpPr>
            <p:cNvPr id="11" name="Group 10">
              <a:extLst>
                <a:ext uri="{FF2B5EF4-FFF2-40B4-BE49-F238E27FC236}">
                  <a16:creationId xmlns:a16="http://schemas.microsoft.com/office/drawing/2014/main" id="{4D9F6A9F-16E7-314A-9C43-9A886ED6A6E3}"/>
                </a:ext>
              </a:extLst>
            </p:cNvPr>
            <p:cNvGrpSpPr/>
            <p:nvPr userDrawn="1"/>
          </p:nvGrpSpPr>
          <p:grpSpPr>
            <a:xfrm>
              <a:off x="4622800" y="3133282"/>
              <a:ext cx="7589699" cy="1129494"/>
              <a:chOff x="-839942" y="-9517"/>
              <a:chExt cx="3215428" cy="375707"/>
            </a:xfrm>
          </p:grpSpPr>
          <p:sp>
            <p:nvSpPr>
              <p:cNvPr id="12" name="Parallelogram 11">
                <a:extLst>
                  <a:ext uri="{FF2B5EF4-FFF2-40B4-BE49-F238E27FC236}">
                    <a16:creationId xmlns:a16="http://schemas.microsoft.com/office/drawing/2014/main" id="{DFD1E48D-E471-AE45-A274-C37515DFFCF9}"/>
                  </a:ext>
                </a:extLst>
              </p:cNvPr>
              <p:cNvSpPr/>
              <p:nvPr userDrawn="1"/>
            </p:nvSpPr>
            <p:spPr>
              <a:xfrm flipH="1">
                <a:off x="-343558" y="169869"/>
                <a:ext cx="2719044" cy="196321"/>
              </a:xfrm>
              <a:custGeom>
                <a:avLst/>
                <a:gdLst>
                  <a:gd name="connsiteX0" fmla="*/ 0 w 6912811"/>
                  <a:gd name="connsiteY0" fmla="*/ 571414 h 571414"/>
                  <a:gd name="connsiteX1" fmla="*/ 521232 w 6912811"/>
                  <a:gd name="connsiteY1" fmla="*/ 0 h 571414"/>
                  <a:gd name="connsiteX2" fmla="*/ 6912811 w 6912811"/>
                  <a:gd name="connsiteY2" fmla="*/ 0 h 571414"/>
                  <a:gd name="connsiteX3" fmla="*/ 6391579 w 6912811"/>
                  <a:gd name="connsiteY3" fmla="*/ 571414 h 571414"/>
                  <a:gd name="connsiteX4" fmla="*/ 0 w 6912811"/>
                  <a:gd name="connsiteY4" fmla="*/ 571414 h 571414"/>
                  <a:gd name="connsiteX0" fmla="*/ 0 w 6418033"/>
                  <a:gd name="connsiteY0" fmla="*/ 583940 h 583940"/>
                  <a:gd name="connsiteX1" fmla="*/ 26454 w 6418033"/>
                  <a:gd name="connsiteY1" fmla="*/ 0 h 583940"/>
                  <a:gd name="connsiteX2" fmla="*/ 6418033 w 6418033"/>
                  <a:gd name="connsiteY2" fmla="*/ 0 h 583940"/>
                  <a:gd name="connsiteX3" fmla="*/ 5896801 w 6418033"/>
                  <a:gd name="connsiteY3" fmla="*/ 571414 h 583940"/>
                  <a:gd name="connsiteX4" fmla="*/ 0 w 6418033"/>
                  <a:gd name="connsiteY4" fmla="*/ 583940 h 583940"/>
                  <a:gd name="connsiteX0" fmla="*/ 0 w 6418033"/>
                  <a:gd name="connsiteY0" fmla="*/ 590203 h 590203"/>
                  <a:gd name="connsiteX1" fmla="*/ 7665 w 6418033"/>
                  <a:gd name="connsiteY1" fmla="*/ 0 h 590203"/>
                  <a:gd name="connsiteX2" fmla="*/ 6418033 w 6418033"/>
                  <a:gd name="connsiteY2" fmla="*/ 6263 h 590203"/>
                  <a:gd name="connsiteX3" fmla="*/ 5896801 w 6418033"/>
                  <a:gd name="connsiteY3" fmla="*/ 577677 h 590203"/>
                  <a:gd name="connsiteX4" fmla="*/ 0 w 6418033"/>
                  <a:gd name="connsiteY4" fmla="*/ 590203 h 59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8033" h="590203">
                    <a:moveTo>
                      <a:pt x="0" y="590203"/>
                    </a:moveTo>
                    <a:lnTo>
                      <a:pt x="7665" y="0"/>
                    </a:lnTo>
                    <a:lnTo>
                      <a:pt x="6418033" y="6263"/>
                    </a:lnTo>
                    <a:lnTo>
                      <a:pt x="5896801" y="577677"/>
                    </a:lnTo>
                    <a:lnTo>
                      <a:pt x="0" y="59020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a:extLst>
                  <a:ext uri="{FF2B5EF4-FFF2-40B4-BE49-F238E27FC236}">
                    <a16:creationId xmlns:a16="http://schemas.microsoft.com/office/drawing/2014/main" id="{E51BD944-9179-A04E-8116-867B465C4BBD}"/>
                  </a:ext>
                </a:extLst>
              </p:cNvPr>
              <p:cNvSpPr/>
              <p:nvPr userDrawn="1"/>
            </p:nvSpPr>
            <p:spPr>
              <a:xfrm flipH="1">
                <a:off x="-839942" y="-9517"/>
                <a:ext cx="3214919" cy="194237"/>
              </a:xfrm>
              <a:custGeom>
                <a:avLst/>
                <a:gdLst>
                  <a:gd name="connsiteX0" fmla="*/ 0 w 8152168"/>
                  <a:gd name="connsiteY0" fmla="*/ 571414 h 571414"/>
                  <a:gd name="connsiteX1" fmla="*/ 521232 w 8152168"/>
                  <a:gd name="connsiteY1" fmla="*/ 0 h 571414"/>
                  <a:gd name="connsiteX2" fmla="*/ 8152168 w 8152168"/>
                  <a:gd name="connsiteY2" fmla="*/ 0 h 571414"/>
                  <a:gd name="connsiteX3" fmla="*/ 7630936 w 8152168"/>
                  <a:gd name="connsiteY3" fmla="*/ 571414 h 571414"/>
                  <a:gd name="connsiteX4" fmla="*/ 0 w 8152168"/>
                  <a:gd name="connsiteY4" fmla="*/ 571414 h 571414"/>
                  <a:gd name="connsiteX0" fmla="*/ 0 w 8152168"/>
                  <a:gd name="connsiteY0" fmla="*/ 577677 h 577677"/>
                  <a:gd name="connsiteX1" fmla="*/ 565073 w 8152168"/>
                  <a:gd name="connsiteY1" fmla="*/ 0 h 577677"/>
                  <a:gd name="connsiteX2" fmla="*/ 8152168 w 8152168"/>
                  <a:gd name="connsiteY2" fmla="*/ 6263 h 577677"/>
                  <a:gd name="connsiteX3" fmla="*/ 7630936 w 8152168"/>
                  <a:gd name="connsiteY3" fmla="*/ 577677 h 577677"/>
                  <a:gd name="connsiteX4" fmla="*/ 0 w 8152168"/>
                  <a:gd name="connsiteY4" fmla="*/ 577677 h 577677"/>
                  <a:gd name="connsiteX0" fmla="*/ 0 w 7588497"/>
                  <a:gd name="connsiteY0" fmla="*/ 583940 h 583940"/>
                  <a:gd name="connsiteX1" fmla="*/ 1402 w 7588497"/>
                  <a:gd name="connsiteY1" fmla="*/ 0 h 583940"/>
                  <a:gd name="connsiteX2" fmla="*/ 7588497 w 7588497"/>
                  <a:gd name="connsiteY2" fmla="*/ 6263 h 583940"/>
                  <a:gd name="connsiteX3" fmla="*/ 7067265 w 7588497"/>
                  <a:gd name="connsiteY3" fmla="*/ 577677 h 583940"/>
                  <a:gd name="connsiteX4" fmla="*/ 0 w 7588497"/>
                  <a:gd name="connsiteY4" fmla="*/ 583940 h 583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8497" h="583940">
                    <a:moveTo>
                      <a:pt x="0" y="583940"/>
                    </a:moveTo>
                    <a:cubicBezTo>
                      <a:pt x="467" y="389293"/>
                      <a:pt x="935" y="194647"/>
                      <a:pt x="1402" y="0"/>
                    </a:cubicBezTo>
                    <a:lnTo>
                      <a:pt x="7588497" y="6263"/>
                    </a:lnTo>
                    <a:lnTo>
                      <a:pt x="7067265" y="577677"/>
                    </a:lnTo>
                    <a:lnTo>
                      <a:pt x="0" y="58394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Parallelogram 13">
              <a:extLst>
                <a:ext uri="{FF2B5EF4-FFF2-40B4-BE49-F238E27FC236}">
                  <a16:creationId xmlns:a16="http://schemas.microsoft.com/office/drawing/2014/main" id="{70A5C730-8985-CE4A-B981-D11B90F1E34E}"/>
                </a:ext>
              </a:extLst>
            </p:cNvPr>
            <p:cNvSpPr/>
            <p:nvPr userDrawn="1"/>
          </p:nvSpPr>
          <p:spPr>
            <a:xfrm flipH="1">
              <a:off x="1024" y="4203417"/>
              <a:ext cx="8609575" cy="577677"/>
            </a:xfrm>
            <a:custGeom>
              <a:avLst/>
              <a:gdLst>
                <a:gd name="connsiteX0" fmla="*/ 0 w 9130807"/>
                <a:gd name="connsiteY0" fmla="*/ 571414 h 571414"/>
                <a:gd name="connsiteX1" fmla="*/ 521232 w 9130807"/>
                <a:gd name="connsiteY1" fmla="*/ 0 h 571414"/>
                <a:gd name="connsiteX2" fmla="*/ 9130807 w 9130807"/>
                <a:gd name="connsiteY2" fmla="*/ 0 h 571414"/>
                <a:gd name="connsiteX3" fmla="*/ 8609575 w 9130807"/>
                <a:gd name="connsiteY3" fmla="*/ 571414 h 571414"/>
                <a:gd name="connsiteX4" fmla="*/ 0 w 9130807"/>
                <a:gd name="connsiteY4" fmla="*/ 571414 h 571414"/>
                <a:gd name="connsiteX0" fmla="*/ 0 w 8609575"/>
                <a:gd name="connsiteY0" fmla="*/ 577677 h 577677"/>
                <a:gd name="connsiteX1" fmla="*/ 521232 w 8609575"/>
                <a:gd name="connsiteY1" fmla="*/ 6263 h 577677"/>
                <a:gd name="connsiteX2" fmla="*/ 8604714 w 8609575"/>
                <a:gd name="connsiteY2" fmla="*/ 0 h 577677"/>
                <a:gd name="connsiteX3" fmla="*/ 8609575 w 8609575"/>
                <a:gd name="connsiteY3" fmla="*/ 577677 h 577677"/>
                <a:gd name="connsiteX4" fmla="*/ 0 w 8609575"/>
                <a:gd name="connsiteY4" fmla="*/ 577677 h 57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9575" h="577677">
                  <a:moveTo>
                    <a:pt x="0" y="577677"/>
                  </a:moveTo>
                  <a:lnTo>
                    <a:pt x="521232" y="6263"/>
                  </a:lnTo>
                  <a:lnTo>
                    <a:pt x="8604714" y="0"/>
                  </a:lnTo>
                  <a:cubicBezTo>
                    <a:pt x="8606334" y="192559"/>
                    <a:pt x="8607955" y="385118"/>
                    <a:pt x="8609575" y="577677"/>
                  </a:cubicBezTo>
                  <a:lnTo>
                    <a:pt x="0" y="577677"/>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5003BCE4-ED9C-4843-8DC4-2C642A435C84}"/>
              </a:ext>
            </a:extLst>
          </p:cNvPr>
          <p:cNvSpPr txBox="1"/>
          <p:nvPr userDrawn="1"/>
        </p:nvSpPr>
        <p:spPr>
          <a:xfrm>
            <a:off x="326324" y="335646"/>
            <a:ext cx="5614737" cy="923330"/>
          </a:xfrm>
          <a:prstGeom prst="rect">
            <a:avLst/>
          </a:prstGeom>
          <a:noFill/>
        </p:spPr>
        <p:txBody>
          <a:bodyPr wrap="square" rtlCol="0">
            <a:spAutoFit/>
          </a:bodyPr>
          <a:lstStyle/>
          <a:p>
            <a:r>
              <a:rPr lang="en-US" sz="5400" dirty="0">
                <a:solidFill>
                  <a:schemeClr val="accent2"/>
                </a:solidFill>
                <a:latin typeface="Arial" panose="020B0604020202020204" pitchFamily="34" charset="0"/>
                <a:cs typeface="Arial" panose="020B0604020202020204" pitchFamily="34" charset="0"/>
              </a:rPr>
              <a:t>Questions?</a:t>
            </a:r>
          </a:p>
        </p:txBody>
      </p:sp>
      <p:sp>
        <p:nvSpPr>
          <p:cNvPr id="5" name="Picture Placeholder 4">
            <a:extLst>
              <a:ext uri="{FF2B5EF4-FFF2-40B4-BE49-F238E27FC236}">
                <a16:creationId xmlns:a16="http://schemas.microsoft.com/office/drawing/2014/main" id="{6489D596-0829-3944-BA3C-616447A42719}"/>
              </a:ext>
            </a:extLst>
          </p:cNvPr>
          <p:cNvSpPr>
            <a:spLocks noGrp="1"/>
          </p:cNvSpPr>
          <p:nvPr>
            <p:ph type="pic" sz="quarter" idx="10"/>
          </p:nvPr>
        </p:nvSpPr>
        <p:spPr>
          <a:xfrm>
            <a:off x="-2272" y="2193482"/>
            <a:ext cx="12200850" cy="4677676"/>
          </a:xfrm>
          <a:custGeom>
            <a:avLst/>
            <a:gdLst>
              <a:gd name="connsiteX0" fmla="*/ 0 w 12192000"/>
              <a:gd name="connsiteY0" fmla="*/ 4697412 h 4697412"/>
              <a:gd name="connsiteX1" fmla="*/ 1174353 w 12192000"/>
              <a:gd name="connsiteY1" fmla="*/ 0 h 4697412"/>
              <a:gd name="connsiteX2" fmla="*/ 12192000 w 12192000"/>
              <a:gd name="connsiteY2" fmla="*/ 0 h 4697412"/>
              <a:gd name="connsiteX3" fmla="*/ 11017647 w 12192000"/>
              <a:gd name="connsiteY3" fmla="*/ 4697412 h 4697412"/>
              <a:gd name="connsiteX4" fmla="*/ 0 w 12192000"/>
              <a:gd name="connsiteY4" fmla="*/ 4697412 h 4697412"/>
              <a:gd name="connsiteX0" fmla="*/ 3184 w 12195184"/>
              <a:gd name="connsiteY0" fmla="*/ 4697412 h 4697412"/>
              <a:gd name="connsiteX1" fmla="*/ 0 w 12195184"/>
              <a:gd name="connsiteY1" fmla="*/ 13157 h 4697412"/>
              <a:gd name="connsiteX2" fmla="*/ 12195184 w 12195184"/>
              <a:gd name="connsiteY2" fmla="*/ 0 h 4697412"/>
              <a:gd name="connsiteX3" fmla="*/ 11020831 w 12195184"/>
              <a:gd name="connsiteY3" fmla="*/ 4697412 h 4697412"/>
              <a:gd name="connsiteX4" fmla="*/ 3184 w 12195184"/>
              <a:gd name="connsiteY4" fmla="*/ 4697412 h 4697412"/>
              <a:gd name="connsiteX0" fmla="*/ 3184 w 12201762"/>
              <a:gd name="connsiteY0" fmla="*/ 4684255 h 4684255"/>
              <a:gd name="connsiteX1" fmla="*/ 0 w 12201762"/>
              <a:gd name="connsiteY1" fmla="*/ 0 h 4684255"/>
              <a:gd name="connsiteX2" fmla="*/ 12201762 w 12201762"/>
              <a:gd name="connsiteY2" fmla="*/ 19736 h 4684255"/>
              <a:gd name="connsiteX3" fmla="*/ 11020831 w 12201762"/>
              <a:gd name="connsiteY3" fmla="*/ 4684255 h 4684255"/>
              <a:gd name="connsiteX4" fmla="*/ 3184 w 12201762"/>
              <a:gd name="connsiteY4" fmla="*/ 4684255 h 4684255"/>
              <a:gd name="connsiteX0" fmla="*/ 9762 w 12208340"/>
              <a:gd name="connsiteY0" fmla="*/ 4664519 h 4664519"/>
              <a:gd name="connsiteX1" fmla="*/ 0 w 12208340"/>
              <a:gd name="connsiteY1" fmla="*/ 19735 h 4664519"/>
              <a:gd name="connsiteX2" fmla="*/ 12208340 w 12208340"/>
              <a:gd name="connsiteY2" fmla="*/ 0 h 4664519"/>
              <a:gd name="connsiteX3" fmla="*/ 11027409 w 12208340"/>
              <a:gd name="connsiteY3" fmla="*/ 4664519 h 4664519"/>
              <a:gd name="connsiteX4" fmla="*/ 9762 w 12208340"/>
              <a:gd name="connsiteY4" fmla="*/ 4664519 h 4664519"/>
              <a:gd name="connsiteX0" fmla="*/ 9762 w 12208340"/>
              <a:gd name="connsiteY0" fmla="*/ 4664519 h 4677676"/>
              <a:gd name="connsiteX1" fmla="*/ 0 w 12208340"/>
              <a:gd name="connsiteY1" fmla="*/ 19735 h 4677676"/>
              <a:gd name="connsiteX2" fmla="*/ 12208340 w 12208340"/>
              <a:gd name="connsiteY2" fmla="*/ 0 h 4677676"/>
              <a:gd name="connsiteX3" fmla="*/ 12204946 w 12208340"/>
              <a:gd name="connsiteY3" fmla="*/ 4677676 h 4677676"/>
              <a:gd name="connsiteX4" fmla="*/ 9762 w 12208340"/>
              <a:gd name="connsiteY4" fmla="*/ 4664519 h 4677676"/>
              <a:gd name="connsiteX0" fmla="*/ 16340 w 12214918"/>
              <a:gd name="connsiteY0" fmla="*/ 4697411 h 4710568"/>
              <a:gd name="connsiteX1" fmla="*/ 0 w 12214918"/>
              <a:gd name="connsiteY1" fmla="*/ 0 h 4710568"/>
              <a:gd name="connsiteX2" fmla="*/ 12214918 w 12214918"/>
              <a:gd name="connsiteY2" fmla="*/ 32892 h 4710568"/>
              <a:gd name="connsiteX3" fmla="*/ 12211524 w 12214918"/>
              <a:gd name="connsiteY3" fmla="*/ 4710568 h 4710568"/>
              <a:gd name="connsiteX4" fmla="*/ 16340 w 12214918"/>
              <a:gd name="connsiteY4" fmla="*/ 4697411 h 4710568"/>
              <a:gd name="connsiteX0" fmla="*/ 16340 w 12214918"/>
              <a:gd name="connsiteY0" fmla="*/ 4697411 h 4710568"/>
              <a:gd name="connsiteX1" fmla="*/ 0 w 12214918"/>
              <a:gd name="connsiteY1" fmla="*/ 0 h 4710568"/>
              <a:gd name="connsiteX2" fmla="*/ 6528973 w 12214918"/>
              <a:gd name="connsiteY2" fmla="*/ 16866 h 4710568"/>
              <a:gd name="connsiteX3" fmla="*/ 12214918 w 12214918"/>
              <a:gd name="connsiteY3" fmla="*/ 32892 h 4710568"/>
              <a:gd name="connsiteX4" fmla="*/ 12211524 w 12214918"/>
              <a:gd name="connsiteY4" fmla="*/ 4710568 h 4710568"/>
              <a:gd name="connsiteX5" fmla="*/ 16340 w 12214918"/>
              <a:gd name="connsiteY5" fmla="*/ 4697411 h 4710568"/>
              <a:gd name="connsiteX0" fmla="*/ 16340 w 12214918"/>
              <a:gd name="connsiteY0" fmla="*/ 4697411 h 4710568"/>
              <a:gd name="connsiteX1" fmla="*/ 0 w 12214918"/>
              <a:gd name="connsiteY1" fmla="*/ 0 h 4710568"/>
              <a:gd name="connsiteX2" fmla="*/ 5917181 w 12214918"/>
              <a:gd name="connsiteY2" fmla="*/ 43180 h 4710568"/>
              <a:gd name="connsiteX3" fmla="*/ 12214918 w 12214918"/>
              <a:gd name="connsiteY3" fmla="*/ 32892 h 4710568"/>
              <a:gd name="connsiteX4" fmla="*/ 12211524 w 12214918"/>
              <a:gd name="connsiteY4" fmla="*/ 4710568 h 4710568"/>
              <a:gd name="connsiteX5" fmla="*/ 16340 w 12214918"/>
              <a:gd name="connsiteY5" fmla="*/ 4697411 h 4710568"/>
              <a:gd name="connsiteX0" fmla="*/ 16340 w 12214918"/>
              <a:gd name="connsiteY0" fmla="*/ 4697411 h 4710568"/>
              <a:gd name="connsiteX1" fmla="*/ 0 w 12214918"/>
              <a:gd name="connsiteY1" fmla="*/ 0 h 4710568"/>
              <a:gd name="connsiteX2" fmla="*/ 5917181 w 12214918"/>
              <a:gd name="connsiteY2" fmla="*/ 43180 h 4710568"/>
              <a:gd name="connsiteX3" fmla="*/ 8232783 w 12214918"/>
              <a:gd name="connsiteY3" fmla="*/ 43180 h 4710568"/>
              <a:gd name="connsiteX4" fmla="*/ 12214918 w 12214918"/>
              <a:gd name="connsiteY4" fmla="*/ 32892 h 4710568"/>
              <a:gd name="connsiteX5" fmla="*/ 12211524 w 12214918"/>
              <a:gd name="connsiteY5" fmla="*/ 4710568 h 4710568"/>
              <a:gd name="connsiteX6" fmla="*/ 16340 w 12214918"/>
              <a:gd name="connsiteY6" fmla="*/ 4697411 h 4710568"/>
              <a:gd name="connsiteX0" fmla="*/ 16340 w 12214918"/>
              <a:gd name="connsiteY0" fmla="*/ 4697411 h 4710568"/>
              <a:gd name="connsiteX1" fmla="*/ 0 w 12214918"/>
              <a:gd name="connsiteY1" fmla="*/ 0 h 4710568"/>
              <a:gd name="connsiteX2" fmla="*/ 5917181 w 12214918"/>
              <a:gd name="connsiteY2" fmla="*/ 43180 h 4710568"/>
              <a:gd name="connsiteX3" fmla="*/ 6384248 w 12214918"/>
              <a:gd name="connsiteY3" fmla="*/ 549718 h 4710568"/>
              <a:gd name="connsiteX4" fmla="*/ 12214918 w 12214918"/>
              <a:gd name="connsiteY4" fmla="*/ 32892 h 4710568"/>
              <a:gd name="connsiteX5" fmla="*/ 12211524 w 12214918"/>
              <a:gd name="connsiteY5" fmla="*/ 4710568 h 4710568"/>
              <a:gd name="connsiteX6" fmla="*/ 16340 w 12214918"/>
              <a:gd name="connsiteY6" fmla="*/ 4697411 h 4710568"/>
              <a:gd name="connsiteX0" fmla="*/ 16340 w 12214918"/>
              <a:gd name="connsiteY0" fmla="*/ 4697411 h 4710568"/>
              <a:gd name="connsiteX1" fmla="*/ 0 w 12214918"/>
              <a:gd name="connsiteY1" fmla="*/ 0 h 4710568"/>
              <a:gd name="connsiteX2" fmla="*/ 5936917 w 12214918"/>
              <a:gd name="connsiteY2" fmla="*/ 49759 h 4710568"/>
              <a:gd name="connsiteX3" fmla="*/ 6384248 w 12214918"/>
              <a:gd name="connsiteY3" fmla="*/ 549718 h 4710568"/>
              <a:gd name="connsiteX4" fmla="*/ 12214918 w 12214918"/>
              <a:gd name="connsiteY4" fmla="*/ 32892 h 4710568"/>
              <a:gd name="connsiteX5" fmla="*/ 12211524 w 12214918"/>
              <a:gd name="connsiteY5" fmla="*/ 4710568 h 4710568"/>
              <a:gd name="connsiteX6" fmla="*/ 16340 w 12214918"/>
              <a:gd name="connsiteY6" fmla="*/ 4697411 h 4710568"/>
              <a:gd name="connsiteX0" fmla="*/ 16340 w 12214918"/>
              <a:gd name="connsiteY0" fmla="*/ 4697411 h 4710568"/>
              <a:gd name="connsiteX1" fmla="*/ 0 w 12214918"/>
              <a:gd name="connsiteY1" fmla="*/ 0 h 4710568"/>
              <a:gd name="connsiteX2" fmla="*/ 5936917 w 12214918"/>
              <a:gd name="connsiteY2" fmla="*/ 49759 h 4710568"/>
              <a:gd name="connsiteX3" fmla="*/ 6384248 w 12214918"/>
              <a:gd name="connsiteY3" fmla="*/ 549718 h 4710568"/>
              <a:gd name="connsiteX4" fmla="*/ 7469687 w 12214918"/>
              <a:gd name="connsiteY4" fmla="*/ 451042 h 4710568"/>
              <a:gd name="connsiteX5" fmla="*/ 12214918 w 12214918"/>
              <a:gd name="connsiteY5" fmla="*/ 32892 h 4710568"/>
              <a:gd name="connsiteX6" fmla="*/ 12211524 w 12214918"/>
              <a:gd name="connsiteY6" fmla="*/ 4710568 h 4710568"/>
              <a:gd name="connsiteX7" fmla="*/ 16340 w 12214918"/>
              <a:gd name="connsiteY7" fmla="*/ 4697411 h 4710568"/>
              <a:gd name="connsiteX0" fmla="*/ 16340 w 12214918"/>
              <a:gd name="connsiteY0" fmla="*/ 4697411 h 4710568"/>
              <a:gd name="connsiteX1" fmla="*/ 0 w 12214918"/>
              <a:gd name="connsiteY1" fmla="*/ 0 h 4710568"/>
              <a:gd name="connsiteX2" fmla="*/ 5936917 w 12214918"/>
              <a:gd name="connsiteY2" fmla="*/ 49759 h 4710568"/>
              <a:gd name="connsiteX3" fmla="*/ 6384248 w 12214918"/>
              <a:gd name="connsiteY3" fmla="*/ 549718 h 4710568"/>
              <a:gd name="connsiteX4" fmla="*/ 7061825 w 12214918"/>
              <a:gd name="connsiteY4" fmla="*/ 543140 h 4710568"/>
              <a:gd name="connsiteX5" fmla="*/ 12214918 w 12214918"/>
              <a:gd name="connsiteY5" fmla="*/ 32892 h 4710568"/>
              <a:gd name="connsiteX6" fmla="*/ 12211524 w 12214918"/>
              <a:gd name="connsiteY6" fmla="*/ 4710568 h 4710568"/>
              <a:gd name="connsiteX7" fmla="*/ 16340 w 12214918"/>
              <a:gd name="connsiteY7" fmla="*/ 4697411 h 4710568"/>
              <a:gd name="connsiteX0" fmla="*/ 16340 w 12214918"/>
              <a:gd name="connsiteY0" fmla="*/ 4697411 h 4710568"/>
              <a:gd name="connsiteX1" fmla="*/ 0 w 12214918"/>
              <a:gd name="connsiteY1" fmla="*/ 0 h 4710568"/>
              <a:gd name="connsiteX2" fmla="*/ 5936917 w 12214918"/>
              <a:gd name="connsiteY2" fmla="*/ 49759 h 4710568"/>
              <a:gd name="connsiteX3" fmla="*/ 6384248 w 12214918"/>
              <a:gd name="connsiteY3" fmla="*/ 549718 h 4710568"/>
              <a:gd name="connsiteX4" fmla="*/ 7061825 w 12214918"/>
              <a:gd name="connsiteY4" fmla="*/ 543140 h 4710568"/>
              <a:gd name="connsiteX5" fmla="*/ 9153762 w 12214918"/>
              <a:gd name="connsiteY5" fmla="*/ 339209 h 4710568"/>
              <a:gd name="connsiteX6" fmla="*/ 12214918 w 12214918"/>
              <a:gd name="connsiteY6" fmla="*/ 32892 h 4710568"/>
              <a:gd name="connsiteX7" fmla="*/ 12211524 w 12214918"/>
              <a:gd name="connsiteY7" fmla="*/ 4710568 h 4710568"/>
              <a:gd name="connsiteX8" fmla="*/ 16340 w 12214918"/>
              <a:gd name="connsiteY8" fmla="*/ 4697411 h 4710568"/>
              <a:gd name="connsiteX0" fmla="*/ 16340 w 12214918"/>
              <a:gd name="connsiteY0" fmla="*/ 4697411 h 4710568"/>
              <a:gd name="connsiteX1" fmla="*/ 0 w 12214918"/>
              <a:gd name="connsiteY1" fmla="*/ 0 h 4710568"/>
              <a:gd name="connsiteX2" fmla="*/ 5936917 w 12214918"/>
              <a:gd name="connsiteY2" fmla="*/ 49759 h 4710568"/>
              <a:gd name="connsiteX3" fmla="*/ 6384248 w 12214918"/>
              <a:gd name="connsiteY3" fmla="*/ 549718 h 4710568"/>
              <a:gd name="connsiteX4" fmla="*/ 7061825 w 12214918"/>
              <a:gd name="connsiteY4" fmla="*/ 543140 h 4710568"/>
              <a:gd name="connsiteX5" fmla="*/ 7594677 w 12214918"/>
              <a:gd name="connsiteY5" fmla="*/ 1095727 h 4710568"/>
              <a:gd name="connsiteX6" fmla="*/ 12214918 w 12214918"/>
              <a:gd name="connsiteY6" fmla="*/ 32892 h 4710568"/>
              <a:gd name="connsiteX7" fmla="*/ 12211524 w 12214918"/>
              <a:gd name="connsiteY7" fmla="*/ 4710568 h 4710568"/>
              <a:gd name="connsiteX8" fmla="*/ 16340 w 12214918"/>
              <a:gd name="connsiteY8" fmla="*/ 4697411 h 4710568"/>
              <a:gd name="connsiteX0" fmla="*/ 2272 w 12200850"/>
              <a:gd name="connsiteY0" fmla="*/ 4664519 h 4677676"/>
              <a:gd name="connsiteX1" fmla="*/ 0 w 12200850"/>
              <a:gd name="connsiteY1" fmla="*/ 1078455 h 4677676"/>
              <a:gd name="connsiteX2" fmla="*/ 5922849 w 12200850"/>
              <a:gd name="connsiteY2" fmla="*/ 16867 h 4677676"/>
              <a:gd name="connsiteX3" fmla="*/ 6370180 w 12200850"/>
              <a:gd name="connsiteY3" fmla="*/ 516826 h 4677676"/>
              <a:gd name="connsiteX4" fmla="*/ 7047757 w 12200850"/>
              <a:gd name="connsiteY4" fmla="*/ 510248 h 4677676"/>
              <a:gd name="connsiteX5" fmla="*/ 7580609 w 12200850"/>
              <a:gd name="connsiteY5" fmla="*/ 1062835 h 4677676"/>
              <a:gd name="connsiteX6" fmla="*/ 12200850 w 12200850"/>
              <a:gd name="connsiteY6" fmla="*/ 0 h 4677676"/>
              <a:gd name="connsiteX7" fmla="*/ 12197456 w 12200850"/>
              <a:gd name="connsiteY7" fmla="*/ 4677676 h 4677676"/>
              <a:gd name="connsiteX8" fmla="*/ 2272 w 12200850"/>
              <a:gd name="connsiteY8" fmla="*/ 4664519 h 4677676"/>
              <a:gd name="connsiteX0" fmla="*/ 2272 w 12200850"/>
              <a:gd name="connsiteY0" fmla="*/ 4664519 h 4677676"/>
              <a:gd name="connsiteX1" fmla="*/ 0 w 12200850"/>
              <a:gd name="connsiteY1" fmla="*/ 1078455 h 4677676"/>
              <a:gd name="connsiteX2" fmla="*/ 5922849 w 12200850"/>
              <a:gd name="connsiteY2" fmla="*/ 16867 h 4677676"/>
              <a:gd name="connsiteX3" fmla="*/ 6370180 w 12200850"/>
              <a:gd name="connsiteY3" fmla="*/ 516826 h 4677676"/>
              <a:gd name="connsiteX4" fmla="*/ 7047757 w 12200850"/>
              <a:gd name="connsiteY4" fmla="*/ 510248 h 4677676"/>
              <a:gd name="connsiteX5" fmla="*/ 7601711 w 12200850"/>
              <a:gd name="connsiteY5" fmla="*/ 106232 h 4677676"/>
              <a:gd name="connsiteX6" fmla="*/ 12200850 w 12200850"/>
              <a:gd name="connsiteY6" fmla="*/ 0 h 4677676"/>
              <a:gd name="connsiteX7" fmla="*/ 12197456 w 12200850"/>
              <a:gd name="connsiteY7" fmla="*/ 4677676 h 4677676"/>
              <a:gd name="connsiteX8" fmla="*/ 2272 w 12200850"/>
              <a:gd name="connsiteY8" fmla="*/ 4664519 h 4677676"/>
              <a:gd name="connsiteX0" fmla="*/ 2272 w 12200850"/>
              <a:gd name="connsiteY0" fmla="*/ 4664519 h 4677676"/>
              <a:gd name="connsiteX1" fmla="*/ 0 w 12200850"/>
              <a:gd name="connsiteY1" fmla="*/ 1078455 h 4677676"/>
              <a:gd name="connsiteX2" fmla="*/ 7589871 w 12200850"/>
              <a:gd name="connsiteY2" fmla="*/ 1078977 h 4677676"/>
              <a:gd name="connsiteX3" fmla="*/ 6370180 w 12200850"/>
              <a:gd name="connsiteY3" fmla="*/ 516826 h 4677676"/>
              <a:gd name="connsiteX4" fmla="*/ 7047757 w 12200850"/>
              <a:gd name="connsiteY4" fmla="*/ 510248 h 4677676"/>
              <a:gd name="connsiteX5" fmla="*/ 7601711 w 12200850"/>
              <a:gd name="connsiteY5" fmla="*/ 106232 h 4677676"/>
              <a:gd name="connsiteX6" fmla="*/ 12200850 w 12200850"/>
              <a:gd name="connsiteY6" fmla="*/ 0 h 4677676"/>
              <a:gd name="connsiteX7" fmla="*/ 12197456 w 12200850"/>
              <a:gd name="connsiteY7" fmla="*/ 4677676 h 4677676"/>
              <a:gd name="connsiteX8" fmla="*/ 2272 w 12200850"/>
              <a:gd name="connsiteY8" fmla="*/ 4664519 h 4677676"/>
              <a:gd name="connsiteX0" fmla="*/ 2272 w 12200850"/>
              <a:gd name="connsiteY0" fmla="*/ 4664519 h 4677676"/>
              <a:gd name="connsiteX1" fmla="*/ 0 w 12200850"/>
              <a:gd name="connsiteY1" fmla="*/ 1078455 h 4677676"/>
              <a:gd name="connsiteX2" fmla="*/ 7589871 w 12200850"/>
              <a:gd name="connsiteY2" fmla="*/ 1078977 h 4677676"/>
              <a:gd name="connsiteX3" fmla="*/ 6370180 w 12200850"/>
              <a:gd name="connsiteY3" fmla="*/ 516826 h 4677676"/>
              <a:gd name="connsiteX4" fmla="*/ 6499117 w 12200850"/>
              <a:gd name="connsiteY4" fmla="*/ 46014 h 4677676"/>
              <a:gd name="connsiteX5" fmla="*/ 7601711 w 12200850"/>
              <a:gd name="connsiteY5" fmla="*/ 106232 h 4677676"/>
              <a:gd name="connsiteX6" fmla="*/ 12200850 w 12200850"/>
              <a:gd name="connsiteY6" fmla="*/ 0 h 4677676"/>
              <a:gd name="connsiteX7" fmla="*/ 12197456 w 12200850"/>
              <a:gd name="connsiteY7" fmla="*/ 4677676 h 4677676"/>
              <a:gd name="connsiteX8" fmla="*/ 2272 w 12200850"/>
              <a:gd name="connsiteY8" fmla="*/ 4664519 h 4677676"/>
              <a:gd name="connsiteX0" fmla="*/ 2272 w 12200850"/>
              <a:gd name="connsiteY0" fmla="*/ 4664519 h 4677676"/>
              <a:gd name="connsiteX1" fmla="*/ 0 w 12200850"/>
              <a:gd name="connsiteY1" fmla="*/ 1078455 h 4677676"/>
              <a:gd name="connsiteX2" fmla="*/ 7589871 w 12200850"/>
              <a:gd name="connsiteY2" fmla="*/ 1078977 h 4677676"/>
              <a:gd name="connsiteX3" fmla="*/ 6489755 w 12200850"/>
              <a:gd name="connsiteY3" fmla="*/ 383183 h 4677676"/>
              <a:gd name="connsiteX4" fmla="*/ 6499117 w 12200850"/>
              <a:gd name="connsiteY4" fmla="*/ 46014 h 4677676"/>
              <a:gd name="connsiteX5" fmla="*/ 7601711 w 12200850"/>
              <a:gd name="connsiteY5" fmla="*/ 106232 h 4677676"/>
              <a:gd name="connsiteX6" fmla="*/ 12200850 w 12200850"/>
              <a:gd name="connsiteY6" fmla="*/ 0 h 4677676"/>
              <a:gd name="connsiteX7" fmla="*/ 12197456 w 12200850"/>
              <a:gd name="connsiteY7" fmla="*/ 4677676 h 4677676"/>
              <a:gd name="connsiteX8" fmla="*/ 2272 w 12200850"/>
              <a:gd name="connsiteY8" fmla="*/ 4664519 h 4677676"/>
              <a:gd name="connsiteX0" fmla="*/ 2272 w 12200850"/>
              <a:gd name="connsiteY0" fmla="*/ 4664519 h 4677676"/>
              <a:gd name="connsiteX1" fmla="*/ 0 w 12200850"/>
              <a:gd name="connsiteY1" fmla="*/ 1078455 h 4677676"/>
              <a:gd name="connsiteX2" fmla="*/ 7589871 w 12200850"/>
              <a:gd name="connsiteY2" fmla="*/ 1078977 h 4677676"/>
              <a:gd name="connsiteX3" fmla="*/ 7059497 w 12200850"/>
              <a:gd name="connsiteY3" fmla="*/ 509792 h 4677676"/>
              <a:gd name="connsiteX4" fmla="*/ 6499117 w 12200850"/>
              <a:gd name="connsiteY4" fmla="*/ 46014 h 4677676"/>
              <a:gd name="connsiteX5" fmla="*/ 7601711 w 12200850"/>
              <a:gd name="connsiteY5" fmla="*/ 106232 h 4677676"/>
              <a:gd name="connsiteX6" fmla="*/ 12200850 w 12200850"/>
              <a:gd name="connsiteY6" fmla="*/ 0 h 4677676"/>
              <a:gd name="connsiteX7" fmla="*/ 12197456 w 12200850"/>
              <a:gd name="connsiteY7" fmla="*/ 4677676 h 4677676"/>
              <a:gd name="connsiteX8" fmla="*/ 2272 w 12200850"/>
              <a:gd name="connsiteY8" fmla="*/ 4664519 h 4677676"/>
              <a:gd name="connsiteX0" fmla="*/ 2272 w 12200850"/>
              <a:gd name="connsiteY0" fmla="*/ 4664519 h 4677676"/>
              <a:gd name="connsiteX1" fmla="*/ 0 w 12200850"/>
              <a:gd name="connsiteY1" fmla="*/ 1078455 h 4677676"/>
              <a:gd name="connsiteX2" fmla="*/ 7589871 w 12200850"/>
              <a:gd name="connsiteY2" fmla="*/ 1078977 h 4677676"/>
              <a:gd name="connsiteX3" fmla="*/ 7059497 w 12200850"/>
              <a:gd name="connsiteY3" fmla="*/ 509792 h 4677676"/>
              <a:gd name="connsiteX4" fmla="*/ 6372507 w 12200850"/>
              <a:gd name="connsiteY4" fmla="*/ 503214 h 4677676"/>
              <a:gd name="connsiteX5" fmla="*/ 7601711 w 12200850"/>
              <a:gd name="connsiteY5" fmla="*/ 106232 h 4677676"/>
              <a:gd name="connsiteX6" fmla="*/ 12200850 w 12200850"/>
              <a:gd name="connsiteY6" fmla="*/ 0 h 4677676"/>
              <a:gd name="connsiteX7" fmla="*/ 12197456 w 12200850"/>
              <a:gd name="connsiteY7" fmla="*/ 4677676 h 4677676"/>
              <a:gd name="connsiteX8" fmla="*/ 2272 w 12200850"/>
              <a:gd name="connsiteY8" fmla="*/ 4664519 h 4677676"/>
              <a:gd name="connsiteX0" fmla="*/ 2272 w 12200850"/>
              <a:gd name="connsiteY0" fmla="*/ 4664519 h 4677676"/>
              <a:gd name="connsiteX1" fmla="*/ 0 w 12200850"/>
              <a:gd name="connsiteY1" fmla="*/ 1078455 h 4677676"/>
              <a:gd name="connsiteX2" fmla="*/ 7589871 w 12200850"/>
              <a:gd name="connsiteY2" fmla="*/ 1078977 h 4677676"/>
              <a:gd name="connsiteX3" fmla="*/ 7059497 w 12200850"/>
              <a:gd name="connsiteY3" fmla="*/ 509792 h 4677676"/>
              <a:gd name="connsiteX4" fmla="*/ 6372507 w 12200850"/>
              <a:gd name="connsiteY4" fmla="*/ 503214 h 4677676"/>
              <a:gd name="connsiteX5" fmla="*/ 5927655 w 12200850"/>
              <a:gd name="connsiteY5" fmla="*/ 14792 h 4677676"/>
              <a:gd name="connsiteX6" fmla="*/ 12200850 w 12200850"/>
              <a:gd name="connsiteY6" fmla="*/ 0 h 4677676"/>
              <a:gd name="connsiteX7" fmla="*/ 12197456 w 12200850"/>
              <a:gd name="connsiteY7" fmla="*/ 4677676 h 4677676"/>
              <a:gd name="connsiteX8" fmla="*/ 2272 w 12200850"/>
              <a:gd name="connsiteY8" fmla="*/ 4664519 h 467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0850" h="4677676">
                <a:moveTo>
                  <a:pt x="2272" y="4664519"/>
                </a:moveTo>
                <a:cubicBezTo>
                  <a:pt x="1211" y="3103101"/>
                  <a:pt x="1061" y="2639873"/>
                  <a:pt x="0" y="1078455"/>
                </a:cubicBezTo>
                <a:lnTo>
                  <a:pt x="7589871" y="1078977"/>
                </a:lnTo>
                <a:lnTo>
                  <a:pt x="7059497" y="509792"/>
                </a:lnTo>
                <a:lnTo>
                  <a:pt x="6372507" y="503214"/>
                </a:lnTo>
                <a:lnTo>
                  <a:pt x="5927655" y="14792"/>
                </a:lnTo>
                <a:lnTo>
                  <a:pt x="12200850" y="0"/>
                </a:lnTo>
                <a:cubicBezTo>
                  <a:pt x="12199719" y="1559225"/>
                  <a:pt x="12198587" y="3118451"/>
                  <a:pt x="12197456" y="4677676"/>
                </a:cubicBezTo>
                <a:lnTo>
                  <a:pt x="2272" y="4664519"/>
                </a:lnTo>
                <a:close/>
              </a:path>
            </a:pathLst>
          </a:custGeom>
        </p:spPr>
        <p:txBody>
          <a:bodyPr/>
          <a:lstStyle/>
          <a:p>
            <a:endParaRPr lang="en-US" dirty="0"/>
          </a:p>
        </p:txBody>
      </p:sp>
    </p:spTree>
    <p:extLst>
      <p:ext uri="{BB962C8B-B14F-4D97-AF65-F5344CB8AC3E}">
        <p14:creationId xmlns:p14="http://schemas.microsoft.com/office/powerpoint/2010/main" val="36840443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Thank you">
    <p:spTree>
      <p:nvGrpSpPr>
        <p:cNvPr id="1" name=""/>
        <p:cNvGrpSpPr/>
        <p:nvPr/>
      </p:nvGrpSpPr>
      <p:grpSpPr>
        <a:xfrm>
          <a:off x="0" y="0"/>
          <a:ext cx="0" cy="0"/>
          <a:chOff x="0" y="0"/>
          <a:chExt cx="0" cy="0"/>
        </a:xfrm>
      </p:grpSpPr>
      <p:pic>
        <p:nvPicPr>
          <p:cNvPr id="8" name="Picture 7" descr="A picture containing light, blur&#10;&#10;Description automatically generated">
            <a:extLst>
              <a:ext uri="{FF2B5EF4-FFF2-40B4-BE49-F238E27FC236}">
                <a16:creationId xmlns:a16="http://schemas.microsoft.com/office/drawing/2014/main" id="{FD00BB37-1172-4F43-A15A-7DE73888BAE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t="15315"/>
          <a:stretch/>
        </p:blipFill>
        <p:spPr>
          <a:xfrm>
            <a:off x="0" y="-12358"/>
            <a:ext cx="12204431" cy="6870358"/>
          </a:xfrm>
          <a:prstGeom prst="rect">
            <a:avLst/>
          </a:prstGeom>
        </p:spPr>
      </p:pic>
      <p:grpSp>
        <p:nvGrpSpPr>
          <p:cNvPr id="5" name="Group 4">
            <a:extLst>
              <a:ext uri="{FF2B5EF4-FFF2-40B4-BE49-F238E27FC236}">
                <a16:creationId xmlns:a16="http://schemas.microsoft.com/office/drawing/2014/main" id="{FDF350F3-4E18-434A-83CD-D3D81D473A4E}"/>
              </a:ext>
            </a:extLst>
          </p:cNvPr>
          <p:cNvGrpSpPr/>
          <p:nvPr userDrawn="1"/>
        </p:nvGrpSpPr>
        <p:grpSpPr>
          <a:xfrm flipV="1">
            <a:off x="-6351" y="5977467"/>
            <a:ext cx="4698951" cy="889541"/>
            <a:chOff x="284711" y="-7434"/>
            <a:chExt cx="2807403" cy="369458"/>
          </a:xfrm>
        </p:grpSpPr>
        <p:sp>
          <p:nvSpPr>
            <p:cNvPr id="6" name="Parallelogram 5">
              <a:extLst>
                <a:ext uri="{FF2B5EF4-FFF2-40B4-BE49-F238E27FC236}">
                  <a16:creationId xmlns:a16="http://schemas.microsoft.com/office/drawing/2014/main" id="{918FE86B-6408-F347-91C2-279D7D12B9F7}"/>
                </a:ext>
              </a:extLst>
            </p:cNvPr>
            <p:cNvSpPr/>
            <p:nvPr userDrawn="1"/>
          </p:nvSpPr>
          <p:spPr>
            <a:xfrm flipH="1">
              <a:off x="287886" y="171953"/>
              <a:ext cx="2804228" cy="190071"/>
            </a:xfrm>
            <a:custGeom>
              <a:avLst/>
              <a:gdLst>
                <a:gd name="connsiteX0" fmla="*/ 0 w 3051878"/>
                <a:gd name="connsiteY0" fmla="*/ 273414 h 273414"/>
                <a:gd name="connsiteX1" fmla="*/ 249403 w 3051878"/>
                <a:gd name="connsiteY1" fmla="*/ 0 h 273414"/>
                <a:gd name="connsiteX2" fmla="*/ 3051878 w 3051878"/>
                <a:gd name="connsiteY2" fmla="*/ 0 h 273414"/>
                <a:gd name="connsiteX3" fmla="*/ 2802475 w 3051878"/>
                <a:gd name="connsiteY3" fmla="*/ 273414 h 273414"/>
                <a:gd name="connsiteX4" fmla="*/ 0 w 3051878"/>
                <a:gd name="connsiteY4" fmla="*/ 273414 h 273414"/>
                <a:gd name="connsiteX0" fmla="*/ 0 w 2804228"/>
                <a:gd name="connsiteY0" fmla="*/ 273414 h 273414"/>
                <a:gd name="connsiteX1" fmla="*/ 249403 w 2804228"/>
                <a:gd name="connsiteY1" fmla="*/ 0 h 273414"/>
                <a:gd name="connsiteX2" fmla="*/ 2804228 w 2804228"/>
                <a:gd name="connsiteY2" fmla="*/ 28575 h 273414"/>
                <a:gd name="connsiteX3" fmla="*/ 2802475 w 2804228"/>
                <a:gd name="connsiteY3" fmla="*/ 273414 h 273414"/>
                <a:gd name="connsiteX4" fmla="*/ 0 w 2804228"/>
                <a:gd name="connsiteY4" fmla="*/ 273414 h 273414"/>
                <a:gd name="connsiteX0" fmla="*/ 0 w 2804228"/>
                <a:gd name="connsiteY0" fmla="*/ 273414 h 273414"/>
                <a:gd name="connsiteX1" fmla="*/ 249403 w 2804228"/>
                <a:gd name="connsiteY1" fmla="*/ 0 h 273414"/>
                <a:gd name="connsiteX2" fmla="*/ 2804228 w 2804228"/>
                <a:gd name="connsiteY2" fmla="*/ 9525 h 273414"/>
                <a:gd name="connsiteX3" fmla="*/ 2802475 w 2804228"/>
                <a:gd name="connsiteY3" fmla="*/ 273414 h 273414"/>
                <a:gd name="connsiteX4" fmla="*/ 0 w 2804228"/>
                <a:gd name="connsiteY4" fmla="*/ 273414 h 273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4228" h="273414">
                  <a:moveTo>
                    <a:pt x="0" y="273414"/>
                  </a:moveTo>
                  <a:lnTo>
                    <a:pt x="249403" y="0"/>
                  </a:lnTo>
                  <a:lnTo>
                    <a:pt x="2804228" y="9525"/>
                  </a:lnTo>
                  <a:cubicBezTo>
                    <a:pt x="2803644" y="91138"/>
                    <a:pt x="2803059" y="191801"/>
                    <a:pt x="2802475" y="273414"/>
                  </a:cubicBezTo>
                  <a:lnTo>
                    <a:pt x="0" y="27341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6">
              <a:extLst>
                <a:ext uri="{FF2B5EF4-FFF2-40B4-BE49-F238E27FC236}">
                  <a16:creationId xmlns:a16="http://schemas.microsoft.com/office/drawing/2014/main" id="{CE3E65B4-A25E-804B-AA8E-E83B988EEB7E}"/>
                </a:ext>
              </a:extLst>
            </p:cNvPr>
            <p:cNvSpPr/>
            <p:nvPr userDrawn="1"/>
          </p:nvSpPr>
          <p:spPr>
            <a:xfrm flipH="1">
              <a:off x="284711" y="-7434"/>
              <a:ext cx="2231631" cy="190071"/>
            </a:xfrm>
            <a:custGeom>
              <a:avLst/>
              <a:gdLst>
                <a:gd name="connsiteX0" fmla="*/ 0 w 2476106"/>
                <a:gd name="connsiteY0" fmla="*/ 273414 h 273414"/>
                <a:gd name="connsiteX1" fmla="*/ 249403 w 2476106"/>
                <a:gd name="connsiteY1" fmla="*/ 0 h 273414"/>
                <a:gd name="connsiteX2" fmla="*/ 2476106 w 2476106"/>
                <a:gd name="connsiteY2" fmla="*/ 0 h 273414"/>
                <a:gd name="connsiteX3" fmla="*/ 2226703 w 2476106"/>
                <a:gd name="connsiteY3" fmla="*/ 273414 h 273414"/>
                <a:gd name="connsiteX4" fmla="*/ 0 w 2476106"/>
                <a:gd name="connsiteY4" fmla="*/ 273414 h 273414"/>
                <a:gd name="connsiteX0" fmla="*/ 0 w 2231631"/>
                <a:gd name="connsiteY0" fmla="*/ 273414 h 273414"/>
                <a:gd name="connsiteX1" fmla="*/ 249403 w 2231631"/>
                <a:gd name="connsiteY1" fmla="*/ 0 h 273414"/>
                <a:gd name="connsiteX2" fmla="*/ 2231631 w 2231631"/>
                <a:gd name="connsiteY2" fmla="*/ 12700 h 273414"/>
                <a:gd name="connsiteX3" fmla="*/ 2226703 w 2231631"/>
                <a:gd name="connsiteY3" fmla="*/ 273414 h 273414"/>
                <a:gd name="connsiteX4" fmla="*/ 0 w 2231631"/>
                <a:gd name="connsiteY4" fmla="*/ 273414 h 273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631" h="273414">
                  <a:moveTo>
                    <a:pt x="0" y="273414"/>
                  </a:moveTo>
                  <a:lnTo>
                    <a:pt x="249403" y="0"/>
                  </a:lnTo>
                  <a:lnTo>
                    <a:pt x="2231631" y="12700"/>
                  </a:lnTo>
                  <a:cubicBezTo>
                    <a:pt x="2229988" y="99605"/>
                    <a:pt x="2228346" y="186509"/>
                    <a:pt x="2226703" y="273414"/>
                  </a:cubicBezTo>
                  <a:lnTo>
                    <a:pt x="0" y="273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itle 1">
            <a:extLst>
              <a:ext uri="{FF2B5EF4-FFF2-40B4-BE49-F238E27FC236}">
                <a16:creationId xmlns:a16="http://schemas.microsoft.com/office/drawing/2014/main" id="{75FFC85D-A694-9344-BFB9-7C4994DD81D2}"/>
              </a:ext>
            </a:extLst>
          </p:cNvPr>
          <p:cNvSpPr txBox="1">
            <a:spLocks/>
          </p:cNvSpPr>
          <p:nvPr userDrawn="1"/>
        </p:nvSpPr>
        <p:spPr>
          <a:xfrm>
            <a:off x="165632" y="4563552"/>
            <a:ext cx="7126514" cy="12468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en-US" b="0" dirty="0">
                <a:solidFill>
                  <a:schemeClr val="accent2"/>
                </a:solidFill>
                <a:latin typeface="Arial" panose="020B0604020202020204" pitchFamily="34" charset="0"/>
                <a:cs typeface="Arial" panose="020B0604020202020204" pitchFamily="34" charset="0"/>
              </a:rPr>
              <a:t>for listening.</a:t>
            </a:r>
          </a:p>
        </p:txBody>
      </p:sp>
      <p:sp>
        <p:nvSpPr>
          <p:cNvPr id="10" name="Title 1">
            <a:extLst>
              <a:ext uri="{FF2B5EF4-FFF2-40B4-BE49-F238E27FC236}">
                <a16:creationId xmlns:a16="http://schemas.microsoft.com/office/drawing/2014/main" id="{1B1449F5-191F-3143-96B1-FCF6FFBFF578}"/>
              </a:ext>
            </a:extLst>
          </p:cNvPr>
          <p:cNvSpPr txBox="1">
            <a:spLocks/>
          </p:cNvSpPr>
          <p:nvPr userDrawn="1"/>
        </p:nvSpPr>
        <p:spPr>
          <a:xfrm>
            <a:off x="165632" y="3827507"/>
            <a:ext cx="7126514" cy="12468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en-US" b="0" dirty="0">
                <a:solidFill>
                  <a:schemeClr val="bg1"/>
                </a:solidFill>
                <a:latin typeface="Arial" panose="020B0604020202020204" pitchFamily="34" charset="0"/>
                <a:cs typeface="Arial" panose="020B0604020202020204" pitchFamily="34" charset="0"/>
              </a:rPr>
              <a:t>Thanks</a:t>
            </a:r>
          </a:p>
        </p:txBody>
      </p:sp>
      <p:pic>
        <p:nvPicPr>
          <p:cNvPr id="12" name="Picture 11" descr="Logo&#10;&#10;Description automatically generated">
            <a:extLst>
              <a:ext uri="{FF2B5EF4-FFF2-40B4-BE49-F238E27FC236}">
                <a16:creationId xmlns:a16="http://schemas.microsoft.com/office/drawing/2014/main" id="{9CABB458-C8B6-A642-ACFD-A2D2DA1BA3D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38353"/>
          <a:stretch/>
        </p:blipFill>
        <p:spPr>
          <a:xfrm>
            <a:off x="4842426" y="5392241"/>
            <a:ext cx="3466688" cy="1436641"/>
          </a:xfrm>
          <a:prstGeom prst="rect">
            <a:avLst/>
          </a:prstGeom>
        </p:spPr>
      </p:pic>
      <p:pic>
        <p:nvPicPr>
          <p:cNvPr id="3" name="Picture 2" descr="Logo&#10;&#10;Description automatically generated">
            <a:extLst>
              <a:ext uri="{FF2B5EF4-FFF2-40B4-BE49-F238E27FC236}">
                <a16:creationId xmlns:a16="http://schemas.microsoft.com/office/drawing/2014/main" id="{B6B09E80-6E52-DB4B-A900-408FB01A1C8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18916" y="4559535"/>
            <a:ext cx="4351147" cy="3362250"/>
          </a:xfrm>
          <a:prstGeom prst="rect">
            <a:avLst/>
          </a:prstGeom>
        </p:spPr>
      </p:pic>
    </p:spTree>
    <p:extLst>
      <p:ext uri="{BB962C8B-B14F-4D97-AF65-F5344CB8AC3E}">
        <p14:creationId xmlns:p14="http://schemas.microsoft.com/office/powerpoint/2010/main" val="23436194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178279" y="0"/>
            <a:ext cx="10972800" cy="944561"/>
          </a:xfrm>
          <a:prstGeom prst="rect">
            <a:avLst/>
          </a:prstGeom>
        </p:spPr>
        <p:txBody>
          <a:bodyPr vert="horz" lIns="91440" tIns="45720" rIns="91440" bIns="45720" rtlCol="0" anchor="b" anchorCtr="0">
            <a:normAutofit/>
          </a:bodyPr>
          <a:lstStyle/>
          <a:p>
            <a:r>
              <a:rPr lang="en-US"/>
              <a:t>Click to edit Master title style</a:t>
            </a:r>
          </a:p>
        </p:txBody>
      </p:sp>
      <p:sp>
        <p:nvSpPr>
          <p:cNvPr id="9" name="Text Placeholder 2"/>
          <p:cNvSpPr>
            <a:spLocks noGrp="1"/>
          </p:cNvSpPr>
          <p:nvPr>
            <p:ph idx="1"/>
          </p:nvPr>
        </p:nvSpPr>
        <p:spPr>
          <a:xfrm>
            <a:off x="609600" y="1371604"/>
            <a:ext cx="10972800" cy="4498847"/>
          </a:xfrm>
          <a:prstGeom prst="rect">
            <a:avLst/>
          </a:prstGeom>
        </p:spPr>
        <p:txBody>
          <a:bodyPr vert="horz" lIns="91440" tIns="45720" rIns="91440" bIns="45720" rtlCol="0">
            <a:normAutofit/>
          </a:bodyPr>
          <a:lstStyle>
            <a:lvl1pPr marL="228600" indent="-228600">
              <a:buClr>
                <a:srgbClr val="66CC33"/>
              </a:buClr>
              <a:buFont typeface="Arial" pitchFamily="34" charset="0"/>
              <a:buChar char="▪"/>
              <a:defRPr/>
            </a:lvl1pPr>
            <a:lvl2pPr>
              <a:buClr>
                <a:srgbClr val="66CC33"/>
              </a:buClr>
              <a:defRPr>
                <a:solidFill>
                  <a:schemeClr val="tx1"/>
                </a:solidFill>
              </a:defRPr>
            </a:lvl2pPr>
            <a:lvl4pPr>
              <a:buClr>
                <a:srgbClr val="66CC33"/>
              </a:buCl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4"/>
          </p:nvPr>
        </p:nvSpPr>
        <p:spPr>
          <a:xfrm>
            <a:off x="8737600" y="6492878"/>
            <a:ext cx="2844800" cy="365125"/>
          </a:xfrm>
          <a:prstGeom prst="rect">
            <a:avLst/>
          </a:prstGeom>
        </p:spPr>
        <p:txBody>
          <a:bodyPr vert="horz" lIns="91440" tIns="45720" rIns="91440" bIns="45720" rtlCol="0" anchor="ctr"/>
          <a:lstStyle>
            <a:lvl1pPr algn="r">
              <a:defRPr sz="1100">
                <a:solidFill>
                  <a:schemeClr val="bg1"/>
                </a:solidFill>
                <a:latin typeface="Arial" pitchFamily="34" charset="0"/>
                <a:cs typeface="Arial" pitchFamily="34" charset="0"/>
              </a:defRPr>
            </a:lvl1pPr>
          </a:lstStyle>
          <a:p>
            <a:fld id="{FA4E9724-46C2-4DBD-9A7E-526720DC8474}" type="slidenum">
              <a:rPr lang="en-US" smtClean="0"/>
              <a:pPr/>
              <a:t>‹#›</a:t>
            </a:fld>
            <a:endParaRPr lang="en-US" dirty="0"/>
          </a:p>
        </p:txBody>
      </p:sp>
      <p:sp>
        <p:nvSpPr>
          <p:cNvPr id="12" name="Footer Placeholder 5"/>
          <p:cNvSpPr>
            <a:spLocks noGrp="1"/>
          </p:cNvSpPr>
          <p:nvPr>
            <p:ph type="ftr" sz="quarter" idx="11"/>
          </p:nvPr>
        </p:nvSpPr>
        <p:spPr>
          <a:xfrm>
            <a:off x="508000" y="6521615"/>
            <a:ext cx="7112000" cy="336386"/>
          </a:xfrm>
          <a:prstGeom prst="rect">
            <a:avLst/>
          </a:prstGeom>
        </p:spPr>
        <p:txBody>
          <a:bodyPr/>
          <a:lstStyle>
            <a:lvl1pPr>
              <a:defRPr sz="1100">
                <a:solidFill>
                  <a:schemeClr val="bg1"/>
                </a:solidFill>
                <a:latin typeface="Arial" pitchFamily="34" charset="0"/>
                <a:cs typeface="Arial" pitchFamily="34" charset="0"/>
              </a:defRPr>
            </a:lvl1pPr>
          </a:lstStyle>
          <a:p>
            <a:endParaRPr lang="en-US" dirty="0"/>
          </a:p>
        </p:txBody>
      </p:sp>
    </p:spTree>
    <p:extLst>
      <p:ext uri="{BB962C8B-B14F-4D97-AF65-F5344CB8AC3E}">
        <p14:creationId xmlns:p14="http://schemas.microsoft.com/office/powerpoint/2010/main" val="14005415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2AF71-5EEF-4293-8E8A-023D96B23D6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5650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2 Talking Poin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AA7B3-7F86-4A5B-BCFC-80D16F5B0E6F}"/>
              </a:ext>
            </a:extLst>
          </p:cNvPr>
          <p:cNvSpPr>
            <a:spLocks noGrp="1"/>
          </p:cNvSpPr>
          <p:nvPr>
            <p:ph type="body" idx="1"/>
          </p:nvPr>
        </p:nvSpPr>
        <p:spPr>
          <a:xfrm>
            <a:off x="1942871" y="3429000"/>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Oval 9">
            <a:extLst>
              <a:ext uri="{FF2B5EF4-FFF2-40B4-BE49-F238E27FC236}">
                <a16:creationId xmlns:a16="http://schemas.microsoft.com/office/drawing/2014/main" id="{D6342740-20C8-4A8A-BCB2-4ACBC8383C12}"/>
              </a:ext>
            </a:extLst>
          </p:cNvPr>
          <p:cNvSpPr/>
          <p:nvPr userDrawn="1"/>
        </p:nvSpPr>
        <p:spPr>
          <a:xfrm>
            <a:off x="2146582" y="1206726"/>
            <a:ext cx="2003993" cy="20039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8A891266-BE2D-48DD-AEE4-B7AD974982A2}"/>
              </a:ext>
            </a:extLst>
          </p:cNvPr>
          <p:cNvSpPr>
            <a:spLocks noGrp="1"/>
          </p:cNvSpPr>
          <p:nvPr>
            <p:ph type="body" idx="11"/>
          </p:nvPr>
        </p:nvSpPr>
        <p:spPr>
          <a:xfrm>
            <a:off x="7837716" y="3429000"/>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Oval 13">
            <a:extLst>
              <a:ext uri="{FF2B5EF4-FFF2-40B4-BE49-F238E27FC236}">
                <a16:creationId xmlns:a16="http://schemas.microsoft.com/office/drawing/2014/main" id="{A6AA52A5-051F-411F-80D7-BD7A4664A730}"/>
              </a:ext>
            </a:extLst>
          </p:cNvPr>
          <p:cNvSpPr/>
          <p:nvPr userDrawn="1"/>
        </p:nvSpPr>
        <p:spPr>
          <a:xfrm>
            <a:off x="8041427" y="1206726"/>
            <a:ext cx="2003993" cy="20039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5">
            <a:extLst>
              <a:ext uri="{FF2B5EF4-FFF2-40B4-BE49-F238E27FC236}">
                <a16:creationId xmlns:a16="http://schemas.microsoft.com/office/drawing/2014/main" id="{33C9AB55-DA2F-9B4B-9748-5C62F5698C1D}"/>
              </a:ext>
            </a:extLst>
          </p:cNvPr>
          <p:cNvSpPr>
            <a:spLocks noGrp="1"/>
          </p:cNvSpPr>
          <p:nvPr>
            <p:ph type="title" hasCustomPrompt="1"/>
          </p:nvPr>
        </p:nvSpPr>
        <p:spPr>
          <a:xfrm rot="16200000">
            <a:off x="-3072336" y="3173004"/>
            <a:ext cx="6858000" cy="511991"/>
          </a:xfrm>
        </p:spPr>
        <p:txBody>
          <a:bodyPr>
            <a:normAutofit/>
          </a:bodyPr>
          <a:lstStyle>
            <a:lvl1pPr algn="r">
              <a:defRPr sz="2000" b="1" spc="300" baseline="0">
                <a:solidFill>
                  <a:schemeClr val="accent1"/>
                </a:solidFill>
              </a:defRPr>
            </a:lvl1pPr>
          </a:lstStyle>
          <a:p>
            <a:r>
              <a:rPr lang="en-US"/>
              <a:t>CLICK TO EDIT MASTER TITLE STYLE</a:t>
            </a:r>
          </a:p>
        </p:txBody>
      </p:sp>
      <p:sp>
        <p:nvSpPr>
          <p:cNvPr id="9" name="Slide Number Placeholder 3">
            <a:extLst>
              <a:ext uri="{FF2B5EF4-FFF2-40B4-BE49-F238E27FC236}">
                <a16:creationId xmlns:a16="http://schemas.microsoft.com/office/drawing/2014/main" id="{653FFBC7-FF8D-49C3-BA00-49C15EFEE62E}"/>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6" name="Picture Placeholder 5">
            <a:extLst>
              <a:ext uri="{FF2B5EF4-FFF2-40B4-BE49-F238E27FC236}">
                <a16:creationId xmlns:a16="http://schemas.microsoft.com/office/drawing/2014/main" id="{22D23366-B864-9741-A330-767340532A7D}"/>
              </a:ext>
            </a:extLst>
          </p:cNvPr>
          <p:cNvSpPr>
            <a:spLocks noGrp="1"/>
          </p:cNvSpPr>
          <p:nvPr>
            <p:ph type="pic" sz="quarter" idx="12"/>
          </p:nvPr>
        </p:nvSpPr>
        <p:spPr>
          <a:xfrm>
            <a:off x="2423615" y="1490977"/>
            <a:ext cx="1451385" cy="1451385"/>
          </a:xfrm>
          <a:prstGeom prst="rect">
            <a:avLst/>
          </a:prstGeom>
        </p:spPr>
        <p:txBody>
          <a:bodyPr/>
          <a:lstStyle/>
          <a:p>
            <a:endParaRPr lang="en-US"/>
          </a:p>
        </p:txBody>
      </p:sp>
      <p:sp>
        <p:nvSpPr>
          <p:cNvPr id="17" name="Picture Placeholder 5">
            <a:extLst>
              <a:ext uri="{FF2B5EF4-FFF2-40B4-BE49-F238E27FC236}">
                <a16:creationId xmlns:a16="http://schemas.microsoft.com/office/drawing/2014/main" id="{F181BE22-C7F9-8948-BC7B-4A43F7BB8346}"/>
              </a:ext>
            </a:extLst>
          </p:cNvPr>
          <p:cNvSpPr>
            <a:spLocks noGrp="1"/>
          </p:cNvSpPr>
          <p:nvPr>
            <p:ph type="pic" sz="quarter" idx="13"/>
          </p:nvPr>
        </p:nvSpPr>
        <p:spPr>
          <a:xfrm>
            <a:off x="8317003" y="1489520"/>
            <a:ext cx="1451385" cy="1451385"/>
          </a:xfrm>
          <a:prstGeom prst="rect">
            <a:avLst/>
          </a:prstGeom>
        </p:spPr>
        <p:txBody>
          <a:bodyPr/>
          <a:lstStyle/>
          <a:p>
            <a:endParaRPr lang="en-US"/>
          </a:p>
        </p:txBody>
      </p:sp>
    </p:spTree>
    <p:extLst>
      <p:ext uri="{BB962C8B-B14F-4D97-AF65-F5344CB8AC3E}">
        <p14:creationId xmlns:p14="http://schemas.microsoft.com/office/powerpoint/2010/main" val="6750592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28F71-C68E-40FC-B4AC-B59B29C73A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902A7A-6D0C-4F35-987B-4604AD4AF8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63E0C-A993-4099-8E5E-0D0188A167D3}"/>
              </a:ext>
            </a:extLst>
          </p:cNvPr>
          <p:cNvSpPr>
            <a:spLocks noGrp="1"/>
          </p:cNvSpPr>
          <p:nvPr>
            <p:ph type="dt" sz="half" idx="10"/>
          </p:nvPr>
        </p:nvSpPr>
        <p:spPr/>
        <p:txBody>
          <a:bodyPr/>
          <a:lstStyle/>
          <a:p>
            <a:fld id="{B5C99CE9-9C3C-477A-AD73-EDDCD495FCA0}" type="datetimeFigureOut">
              <a:rPr lang="en-US" smtClean="0"/>
              <a:t>3/28/2025</a:t>
            </a:fld>
            <a:endParaRPr lang="en-US" dirty="0"/>
          </a:p>
        </p:txBody>
      </p:sp>
      <p:sp>
        <p:nvSpPr>
          <p:cNvPr id="5" name="Footer Placeholder 4">
            <a:extLst>
              <a:ext uri="{FF2B5EF4-FFF2-40B4-BE49-F238E27FC236}">
                <a16:creationId xmlns:a16="http://schemas.microsoft.com/office/drawing/2014/main" id="{E166410E-4AC0-426F-991A-6C9406E1CC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7BB6DA-E952-4094-8B08-488888B1D22B}"/>
              </a:ext>
            </a:extLst>
          </p:cNvPr>
          <p:cNvSpPr>
            <a:spLocks noGrp="1"/>
          </p:cNvSpPr>
          <p:nvPr>
            <p:ph type="sldNum" sz="quarter" idx="12"/>
          </p:nvPr>
        </p:nvSpPr>
        <p:spPr/>
        <p:txBody>
          <a:bodyPr/>
          <a:lstStyle/>
          <a:p>
            <a:fld id="{281A9467-5D65-40C4-A9F7-081CC45EB50E}" type="slidenum">
              <a:rPr lang="en-US" smtClean="0"/>
              <a:t>‹#›</a:t>
            </a:fld>
            <a:endParaRPr lang="en-US" dirty="0"/>
          </a:p>
        </p:txBody>
      </p:sp>
    </p:spTree>
    <p:extLst>
      <p:ext uri="{BB962C8B-B14F-4D97-AF65-F5344CB8AC3E}">
        <p14:creationId xmlns:p14="http://schemas.microsoft.com/office/powerpoint/2010/main" val="3142695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2671D3-4E24-4DE5-AE72-DE1815211B56}"/>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D296C1C1-3C74-4811-97FD-CBE707F52E84}"/>
              </a:ext>
            </a:extLst>
          </p:cNvPr>
          <p:cNvSpPr>
            <a:spLocks noGrp="1"/>
          </p:cNvSpPr>
          <p:nvPr>
            <p:ph type="body" sz="quarter" idx="10"/>
          </p:nvPr>
        </p:nvSpPr>
        <p:spPr>
          <a:xfrm>
            <a:off x="524934" y="1517650"/>
            <a:ext cx="11180233" cy="465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6B66148B-7E94-487E-9CF3-B9A15BC1D219}"/>
              </a:ext>
            </a:extLst>
          </p:cNvPr>
          <p:cNvSpPr>
            <a:spLocks noGrp="1"/>
          </p:cNvSpPr>
          <p:nvPr>
            <p:ph type="ftr" sz="quarter" idx="11"/>
          </p:nvPr>
        </p:nvSpPr>
        <p:spPr>
          <a:xfrm>
            <a:off x="11435508" y="6610120"/>
            <a:ext cx="658334" cy="247880"/>
          </a:xfrm>
          <a:prstGeom prst="rect">
            <a:avLst/>
          </a:prstGeom>
        </p:spPr>
        <p:txBody>
          <a:bodyPr/>
          <a:lstStyle>
            <a:lvl1pPr algn="r">
              <a:defRPr sz="800">
                <a:solidFill>
                  <a:schemeClr val="bg1">
                    <a:lumMod val="50000"/>
                  </a:schemeClr>
                </a:solidFill>
              </a:defRPr>
            </a:lvl1pPr>
          </a:lstStyle>
          <a:p>
            <a:endParaRPr lang="en-US" dirty="0"/>
          </a:p>
        </p:txBody>
      </p:sp>
    </p:spTree>
    <p:extLst>
      <p:ext uri="{BB962C8B-B14F-4D97-AF65-F5344CB8AC3E}">
        <p14:creationId xmlns:p14="http://schemas.microsoft.com/office/powerpoint/2010/main" val="2110622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Talking Poin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AA7B3-7F86-4A5B-BCFC-80D16F5B0E6F}"/>
              </a:ext>
            </a:extLst>
          </p:cNvPr>
          <p:cNvSpPr>
            <a:spLocks noGrp="1"/>
          </p:cNvSpPr>
          <p:nvPr>
            <p:ph type="body" idx="1"/>
          </p:nvPr>
        </p:nvSpPr>
        <p:spPr>
          <a:xfrm>
            <a:off x="1942871" y="3429000"/>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Oval 9">
            <a:extLst>
              <a:ext uri="{FF2B5EF4-FFF2-40B4-BE49-F238E27FC236}">
                <a16:creationId xmlns:a16="http://schemas.microsoft.com/office/drawing/2014/main" id="{D6342740-20C8-4A8A-BCB2-4ACBC8383C12}"/>
              </a:ext>
            </a:extLst>
          </p:cNvPr>
          <p:cNvSpPr/>
          <p:nvPr userDrawn="1"/>
        </p:nvSpPr>
        <p:spPr>
          <a:xfrm>
            <a:off x="2146582" y="1206726"/>
            <a:ext cx="2003993" cy="20039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8A891266-BE2D-48DD-AEE4-B7AD974982A2}"/>
              </a:ext>
            </a:extLst>
          </p:cNvPr>
          <p:cNvSpPr>
            <a:spLocks noGrp="1"/>
          </p:cNvSpPr>
          <p:nvPr>
            <p:ph type="body" idx="11"/>
          </p:nvPr>
        </p:nvSpPr>
        <p:spPr>
          <a:xfrm>
            <a:off x="5254173" y="3447143"/>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Oval 13">
            <a:extLst>
              <a:ext uri="{FF2B5EF4-FFF2-40B4-BE49-F238E27FC236}">
                <a16:creationId xmlns:a16="http://schemas.microsoft.com/office/drawing/2014/main" id="{A6AA52A5-051F-411F-80D7-BD7A4664A730}"/>
              </a:ext>
            </a:extLst>
          </p:cNvPr>
          <p:cNvSpPr/>
          <p:nvPr userDrawn="1"/>
        </p:nvSpPr>
        <p:spPr>
          <a:xfrm>
            <a:off x="5457884" y="1224869"/>
            <a:ext cx="2003993" cy="20039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284B83C4-AB29-47D2-BA25-3516386A7725}"/>
              </a:ext>
            </a:extLst>
          </p:cNvPr>
          <p:cNvSpPr>
            <a:spLocks noGrp="1"/>
          </p:cNvSpPr>
          <p:nvPr>
            <p:ph type="body" idx="13"/>
          </p:nvPr>
        </p:nvSpPr>
        <p:spPr>
          <a:xfrm>
            <a:off x="8565475" y="3429000"/>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Oval 8">
            <a:extLst>
              <a:ext uri="{FF2B5EF4-FFF2-40B4-BE49-F238E27FC236}">
                <a16:creationId xmlns:a16="http://schemas.microsoft.com/office/drawing/2014/main" id="{24907C82-83BF-4319-887A-4C2B7FDB7352}"/>
              </a:ext>
            </a:extLst>
          </p:cNvPr>
          <p:cNvSpPr/>
          <p:nvPr userDrawn="1"/>
        </p:nvSpPr>
        <p:spPr>
          <a:xfrm>
            <a:off x="8769186" y="1206726"/>
            <a:ext cx="2003993" cy="20039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3">
            <a:extLst>
              <a:ext uri="{FF2B5EF4-FFF2-40B4-BE49-F238E27FC236}">
                <a16:creationId xmlns:a16="http://schemas.microsoft.com/office/drawing/2014/main" id="{49D83C68-A303-41DA-B2E4-C981ABBEDC70}"/>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18" name="Title 5">
            <a:extLst>
              <a:ext uri="{FF2B5EF4-FFF2-40B4-BE49-F238E27FC236}">
                <a16:creationId xmlns:a16="http://schemas.microsoft.com/office/drawing/2014/main" id="{29B1A48F-FE9D-4ABA-8017-81570398E4AF}"/>
              </a:ext>
            </a:extLst>
          </p:cNvPr>
          <p:cNvSpPr>
            <a:spLocks noGrp="1"/>
          </p:cNvSpPr>
          <p:nvPr>
            <p:ph type="title" hasCustomPrompt="1"/>
          </p:nvPr>
        </p:nvSpPr>
        <p:spPr>
          <a:xfrm rot="16200000">
            <a:off x="-3072336" y="3173004"/>
            <a:ext cx="6858000" cy="511991"/>
          </a:xfrm>
        </p:spPr>
        <p:txBody>
          <a:bodyPr>
            <a:normAutofit/>
          </a:bodyPr>
          <a:lstStyle>
            <a:lvl1pPr algn="r">
              <a:defRPr sz="2000" b="1" spc="0" baseline="0">
                <a:solidFill>
                  <a:schemeClr val="accent2"/>
                </a:solidFill>
              </a:defRPr>
            </a:lvl1pPr>
          </a:lstStyle>
          <a:p>
            <a:r>
              <a:rPr lang="en-US"/>
              <a:t>CLICK TO EDIT MASTER TITLE STYLE</a:t>
            </a:r>
          </a:p>
        </p:txBody>
      </p:sp>
      <p:sp>
        <p:nvSpPr>
          <p:cNvPr id="21" name="Picture Placeholder 5">
            <a:extLst>
              <a:ext uri="{FF2B5EF4-FFF2-40B4-BE49-F238E27FC236}">
                <a16:creationId xmlns:a16="http://schemas.microsoft.com/office/drawing/2014/main" id="{4D57AE2D-E83B-3048-950C-151C6465AB9D}"/>
              </a:ext>
            </a:extLst>
          </p:cNvPr>
          <p:cNvSpPr>
            <a:spLocks noGrp="1"/>
          </p:cNvSpPr>
          <p:nvPr>
            <p:ph type="pic" sz="quarter" idx="12"/>
          </p:nvPr>
        </p:nvSpPr>
        <p:spPr>
          <a:xfrm>
            <a:off x="2447487" y="1490869"/>
            <a:ext cx="1431614" cy="1431614"/>
          </a:xfrm>
          <a:prstGeom prst="rect">
            <a:avLst/>
          </a:prstGeom>
        </p:spPr>
        <p:txBody>
          <a:bodyPr/>
          <a:lstStyle/>
          <a:p>
            <a:endParaRPr lang="en-US"/>
          </a:p>
        </p:txBody>
      </p:sp>
      <p:sp>
        <p:nvSpPr>
          <p:cNvPr id="22" name="Picture Placeholder 5">
            <a:extLst>
              <a:ext uri="{FF2B5EF4-FFF2-40B4-BE49-F238E27FC236}">
                <a16:creationId xmlns:a16="http://schemas.microsoft.com/office/drawing/2014/main" id="{9398F027-1EFD-BC41-BC8D-0B638DF862D8}"/>
              </a:ext>
            </a:extLst>
          </p:cNvPr>
          <p:cNvSpPr>
            <a:spLocks noGrp="1"/>
          </p:cNvSpPr>
          <p:nvPr>
            <p:ph type="pic" sz="quarter" idx="14"/>
          </p:nvPr>
        </p:nvSpPr>
        <p:spPr>
          <a:xfrm>
            <a:off x="5760248" y="1509012"/>
            <a:ext cx="1431614" cy="1431614"/>
          </a:xfrm>
          <a:prstGeom prst="rect">
            <a:avLst/>
          </a:prstGeom>
        </p:spPr>
        <p:txBody>
          <a:bodyPr/>
          <a:lstStyle/>
          <a:p>
            <a:endParaRPr lang="en-US"/>
          </a:p>
        </p:txBody>
      </p:sp>
      <p:sp>
        <p:nvSpPr>
          <p:cNvPr id="23" name="Picture Placeholder 5">
            <a:extLst>
              <a:ext uri="{FF2B5EF4-FFF2-40B4-BE49-F238E27FC236}">
                <a16:creationId xmlns:a16="http://schemas.microsoft.com/office/drawing/2014/main" id="{7366B765-9C1F-954B-931A-EDC02B241070}"/>
              </a:ext>
            </a:extLst>
          </p:cNvPr>
          <p:cNvSpPr>
            <a:spLocks noGrp="1"/>
          </p:cNvSpPr>
          <p:nvPr>
            <p:ph type="pic" sz="quarter" idx="15"/>
          </p:nvPr>
        </p:nvSpPr>
        <p:spPr>
          <a:xfrm>
            <a:off x="9071550" y="1509012"/>
            <a:ext cx="1431614" cy="1431614"/>
          </a:xfrm>
          <a:prstGeom prst="rect">
            <a:avLst/>
          </a:prstGeom>
        </p:spPr>
        <p:txBody>
          <a:bodyPr/>
          <a:lstStyle/>
          <a:p>
            <a:endParaRPr lang="en-US"/>
          </a:p>
        </p:txBody>
      </p:sp>
    </p:spTree>
    <p:extLst>
      <p:ext uri="{BB962C8B-B14F-4D97-AF65-F5344CB8AC3E}">
        <p14:creationId xmlns:p14="http://schemas.microsoft.com/office/powerpoint/2010/main" val="1065545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Talking Poin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AA7B3-7F86-4A5B-BCFC-80D16F5B0E6F}"/>
              </a:ext>
            </a:extLst>
          </p:cNvPr>
          <p:cNvSpPr>
            <a:spLocks noGrp="1"/>
          </p:cNvSpPr>
          <p:nvPr>
            <p:ph type="body" idx="1"/>
          </p:nvPr>
        </p:nvSpPr>
        <p:spPr>
          <a:xfrm>
            <a:off x="1021846" y="3782655"/>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Oval 9">
            <a:extLst>
              <a:ext uri="{FF2B5EF4-FFF2-40B4-BE49-F238E27FC236}">
                <a16:creationId xmlns:a16="http://schemas.microsoft.com/office/drawing/2014/main" id="{D6342740-20C8-4A8A-BCB2-4ACBC8383C12}"/>
              </a:ext>
            </a:extLst>
          </p:cNvPr>
          <p:cNvSpPr/>
          <p:nvPr userDrawn="1"/>
        </p:nvSpPr>
        <p:spPr>
          <a:xfrm>
            <a:off x="1485794" y="2061785"/>
            <a:ext cx="1483519" cy="14835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D20770D1-DF87-486F-BAB4-27A34B457EE1}"/>
              </a:ext>
            </a:extLst>
          </p:cNvPr>
          <p:cNvSpPr>
            <a:spLocks noGrp="1"/>
          </p:cNvSpPr>
          <p:nvPr>
            <p:ph type="body" idx="11"/>
          </p:nvPr>
        </p:nvSpPr>
        <p:spPr>
          <a:xfrm>
            <a:off x="3772303" y="3782655"/>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Oval 16">
            <a:extLst>
              <a:ext uri="{FF2B5EF4-FFF2-40B4-BE49-F238E27FC236}">
                <a16:creationId xmlns:a16="http://schemas.microsoft.com/office/drawing/2014/main" id="{430F3932-BD51-4773-9DA8-D1CA32D59D2A}"/>
              </a:ext>
            </a:extLst>
          </p:cNvPr>
          <p:cNvSpPr/>
          <p:nvPr userDrawn="1"/>
        </p:nvSpPr>
        <p:spPr>
          <a:xfrm>
            <a:off x="4236251" y="2061785"/>
            <a:ext cx="1483519" cy="14835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464089F1-A7A8-4EC1-8EA8-CD23083664B8}"/>
              </a:ext>
            </a:extLst>
          </p:cNvPr>
          <p:cNvSpPr>
            <a:spLocks noGrp="1"/>
          </p:cNvSpPr>
          <p:nvPr>
            <p:ph type="body" idx="13"/>
          </p:nvPr>
        </p:nvSpPr>
        <p:spPr>
          <a:xfrm>
            <a:off x="6522760" y="3782655"/>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Oval 19">
            <a:extLst>
              <a:ext uri="{FF2B5EF4-FFF2-40B4-BE49-F238E27FC236}">
                <a16:creationId xmlns:a16="http://schemas.microsoft.com/office/drawing/2014/main" id="{76B86ABD-6F09-4F7A-9E92-A621BBEFA1F1}"/>
              </a:ext>
            </a:extLst>
          </p:cNvPr>
          <p:cNvSpPr/>
          <p:nvPr userDrawn="1"/>
        </p:nvSpPr>
        <p:spPr>
          <a:xfrm>
            <a:off x="6986708" y="2061785"/>
            <a:ext cx="1483519" cy="14835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
            <a:extLst>
              <a:ext uri="{FF2B5EF4-FFF2-40B4-BE49-F238E27FC236}">
                <a16:creationId xmlns:a16="http://schemas.microsoft.com/office/drawing/2014/main" id="{C64166AC-86D1-4019-A0B9-0270B37970CE}"/>
              </a:ext>
            </a:extLst>
          </p:cNvPr>
          <p:cNvSpPr>
            <a:spLocks noGrp="1"/>
          </p:cNvSpPr>
          <p:nvPr>
            <p:ph type="body" idx="15"/>
          </p:nvPr>
        </p:nvSpPr>
        <p:spPr>
          <a:xfrm>
            <a:off x="9243865" y="3782655"/>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Oval 22">
            <a:extLst>
              <a:ext uri="{FF2B5EF4-FFF2-40B4-BE49-F238E27FC236}">
                <a16:creationId xmlns:a16="http://schemas.microsoft.com/office/drawing/2014/main" id="{C2915AE2-F668-4726-A9DA-B80A1AD7C86B}"/>
              </a:ext>
            </a:extLst>
          </p:cNvPr>
          <p:cNvSpPr/>
          <p:nvPr userDrawn="1"/>
        </p:nvSpPr>
        <p:spPr>
          <a:xfrm>
            <a:off x="9707813" y="2061785"/>
            <a:ext cx="1483519" cy="14835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3">
            <a:extLst>
              <a:ext uri="{FF2B5EF4-FFF2-40B4-BE49-F238E27FC236}">
                <a16:creationId xmlns:a16="http://schemas.microsoft.com/office/drawing/2014/main" id="{D8B445C0-1004-4B02-864B-5EF0A3BE6094}"/>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25" name="Title 5">
            <a:extLst>
              <a:ext uri="{FF2B5EF4-FFF2-40B4-BE49-F238E27FC236}">
                <a16:creationId xmlns:a16="http://schemas.microsoft.com/office/drawing/2014/main" id="{27626753-E5FD-4707-A172-5D57E3E2EE26}"/>
              </a:ext>
            </a:extLst>
          </p:cNvPr>
          <p:cNvSpPr>
            <a:spLocks noGrp="1"/>
          </p:cNvSpPr>
          <p:nvPr>
            <p:ph type="title" hasCustomPrompt="1"/>
          </p:nvPr>
        </p:nvSpPr>
        <p:spPr>
          <a:xfrm rot="16200000">
            <a:off x="-3072336" y="3173004"/>
            <a:ext cx="6858000" cy="511991"/>
          </a:xfrm>
        </p:spPr>
        <p:txBody>
          <a:bodyPr>
            <a:normAutofit/>
          </a:bodyPr>
          <a:lstStyle>
            <a:lvl1pPr algn="r">
              <a:defRPr sz="2000" b="1" spc="0" baseline="0">
                <a:solidFill>
                  <a:schemeClr val="accent3"/>
                </a:solidFill>
              </a:defRPr>
            </a:lvl1pPr>
          </a:lstStyle>
          <a:p>
            <a:r>
              <a:rPr lang="en-US"/>
              <a:t>CLICK TO EDIT MASTER TITLE STYLE</a:t>
            </a:r>
          </a:p>
        </p:txBody>
      </p:sp>
      <p:sp>
        <p:nvSpPr>
          <p:cNvPr id="30" name="Picture Placeholder 5">
            <a:extLst>
              <a:ext uri="{FF2B5EF4-FFF2-40B4-BE49-F238E27FC236}">
                <a16:creationId xmlns:a16="http://schemas.microsoft.com/office/drawing/2014/main" id="{4400C1A6-659E-D144-BB39-0717FC35026E}"/>
              </a:ext>
            </a:extLst>
          </p:cNvPr>
          <p:cNvSpPr>
            <a:spLocks noGrp="1"/>
          </p:cNvSpPr>
          <p:nvPr>
            <p:ph type="pic" sz="quarter" idx="16"/>
          </p:nvPr>
        </p:nvSpPr>
        <p:spPr>
          <a:xfrm>
            <a:off x="1716585" y="2276062"/>
            <a:ext cx="1030704" cy="1030704"/>
          </a:xfrm>
          <a:prstGeom prst="rect">
            <a:avLst/>
          </a:prstGeom>
        </p:spPr>
        <p:txBody>
          <a:bodyPr/>
          <a:lstStyle/>
          <a:p>
            <a:endParaRPr lang="en-US"/>
          </a:p>
        </p:txBody>
      </p:sp>
      <p:sp>
        <p:nvSpPr>
          <p:cNvPr id="31" name="Picture Placeholder 5">
            <a:extLst>
              <a:ext uri="{FF2B5EF4-FFF2-40B4-BE49-F238E27FC236}">
                <a16:creationId xmlns:a16="http://schemas.microsoft.com/office/drawing/2014/main" id="{B736DF0D-FB79-9E41-A90C-72236C54EECD}"/>
              </a:ext>
            </a:extLst>
          </p:cNvPr>
          <p:cNvSpPr>
            <a:spLocks noGrp="1"/>
          </p:cNvSpPr>
          <p:nvPr>
            <p:ph type="pic" sz="quarter" idx="17"/>
          </p:nvPr>
        </p:nvSpPr>
        <p:spPr>
          <a:xfrm>
            <a:off x="4467042" y="2276062"/>
            <a:ext cx="1030704" cy="1030704"/>
          </a:xfrm>
          <a:prstGeom prst="rect">
            <a:avLst/>
          </a:prstGeom>
        </p:spPr>
        <p:txBody>
          <a:bodyPr/>
          <a:lstStyle/>
          <a:p>
            <a:endParaRPr lang="en-US"/>
          </a:p>
        </p:txBody>
      </p:sp>
      <p:sp>
        <p:nvSpPr>
          <p:cNvPr id="32" name="Picture Placeholder 5">
            <a:extLst>
              <a:ext uri="{FF2B5EF4-FFF2-40B4-BE49-F238E27FC236}">
                <a16:creationId xmlns:a16="http://schemas.microsoft.com/office/drawing/2014/main" id="{0219A738-D0E2-8643-985C-FD373478D3D1}"/>
              </a:ext>
            </a:extLst>
          </p:cNvPr>
          <p:cNvSpPr>
            <a:spLocks noGrp="1"/>
          </p:cNvSpPr>
          <p:nvPr>
            <p:ph type="pic" sz="quarter" idx="18"/>
          </p:nvPr>
        </p:nvSpPr>
        <p:spPr>
          <a:xfrm>
            <a:off x="7215308" y="2276062"/>
            <a:ext cx="1030704" cy="1030704"/>
          </a:xfrm>
          <a:prstGeom prst="rect">
            <a:avLst/>
          </a:prstGeom>
        </p:spPr>
        <p:txBody>
          <a:bodyPr/>
          <a:lstStyle/>
          <a:p>
            <a:endParaRPr lang="en-US"/>
          </a:p>
        </p:txBody>
      </p:sp>
      <p:sp>
        <p:nvSpPr>
          <p:cNvPr id="33" name="Picture Placeholder 5">
            <a:extLst>
              <a:ext uri="{FF2B5EF4-FFF2-40B4-BE49-F238E27FC236}">
                <a16:creationId xmlns:a16="http://schemas.microsoft.com/office/drawing/2014/main" id="{3F48D194-3C9F-AF49-A9CA-C3903E6D3DFD}"/>
              </a:ext>
            </a:extLst>
          </p:cNvPr>
          <p:cNvSpPr>
            <a:spLocks noGrp="1"/>
          </p:cNvSpPr>
          <p:nvPr>
            <p:ph type="pic" sz="quarter" idx="19"/>
          </p:nvPr>
        </p:nvSpPr>
        <p:spPr>
          <a:xfrm>
            <a:off x="9942319" y="2276062"/>
            <a:ext cx="1030704" cy="1030704"/>
          </a:xfrm>
          <a:prstGeom prst="rect">
            <a:avLst/>
          </a:prstGeom>
        </p:spPr>
        <p:txBody>
          <a:bodyPr/>
          <a:lstStyle/>
          <a:p>
            <a:endParaRPr lang="en-US"/>
          </a:p>
        </p:txBody>
      </p:sp>
    </p:spTree>
    <p:extLst>
      <p:ext uri="{BB962C8B-B14F-4D97-AF65-F5344CB8AC3E}">
        <p14:creationId xmlns:p14="http://schemas.microsoft.com/office/powerpoint/2010/main" val="2172506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mp;I Quote or Agenda Item">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DEBBBD-87AC-484B-85A7-3BE25802D897}"/>
              </a:ext>
            </a:extLst>
          </p:cNvPr>
          <p:cNvPicPr>
            <a:picLocks noChangeAspect="1"/>
          </p:cNvPicPr>
          <p:nvPr userDrawn="1"/>
        </p:nvPicPr>
        <p:blipFill rotWithShape="1">
          <a:blip r:embed="rId2" cstate="screen">
            <a:duotone>
              <a:prstClr val="black"/>
              <a:schemeClr val="tx2">
                <a:tint val="45000"/>
                <a:satMod val="400000"/>
              </a:schemeClr>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0" y="0"/>
            <a:ext cx="12204392" cy="6858000"/>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0" y="0"/>
            <a:ext cx="12192000" cy="6858000"/>
          </a:xfrm>
          <a:prstGeom prst="rect">
            <a:avLst/>
          </a:prstGeom>
          <a:gradFill flip="none" rotWithShape="1">
            <a:gsLst>
              <a:gs pos="0">
                <a:schemeClr val="accent1">
                  <a:shade val="30000"/>
                  <a:satMod val="115000"/>
                  <a:alpha val="70000"/>
                </a:schemeClr>
              </a:gs>
              <a:gs pos="50000">
                <a:schemeClr val="accent1">
                  <a:shade val="67500"/>
                  <a:satMod val="115000"/>
                  <a:alpha val="70000"/>
                </a:schemeClr>
              </a:gs>
              <a:gs pos="100000">
                <a:schemeClr val="accent1">
                  <a:shade val="100000"/>
                  <a:satMod val="115000"/>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7BECB8D0-E2F9-4E2F-9B2E-DB9F163884BC}"/>
              </a:ext>
            </a:extLst>
          </p:cNvPr>
          <p:cNvSpPr>
            <a:spLocks noGrp="1"/>
          </p:cNvSpPr>
          <p:nvPr>
            <p:ph type="body" sz="quarter" idx="10"/>
          </p:nvPr>
        </p:nvSpPr>
        <p:spPr>
          <a:xfrm>
            <a:off x="1219199" y="2379663"/>
            <a:ext cx="10290629" cy="914400"/>
          </a:xfrm>
        </p:spPr>
        <p:txBody>
          <a:bodyPr>
            <a:noAutofit/>
          </a:bodyPr>
          <a:lstStyle>
            <a:lvl1pPr>
              <a:defRPr sz="8800">
                <a:solidFill>
                  <a:schemeClr val="bg1"/>
                </a:solidFill>
              </a:defRPr>
            </a:lvl1pPr>
            <a:lvl2pPr marL="45720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59B2074B-BDE1-458B-B714-6F122F0A829B}"/>
              </a:ext>
            </a:extLst>
          </p:cNvPr>
          <p:cNvSpPr>
            <a:spLocks noGrp="1"/>
          </p:cNvSpPr>
          <p:nvPr>
            <p:ph type="body" sz="quarter" idx="11"/>
          </p:nvPr>
        </p:nvSpPr>
        <p:spPr>
          <a:xfrm>
            <a:off x="2837543" y="5314757"/>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pic>
        <p:nvPicPr>
          <p:cNvPr id="8" name="Picture 7">
            <a:extLst>
              <a:ext uri="{FF2B5EF4-FFF2-40B4-BE49-F238E27FC236}">
                <a16:creationId xmlns:a16="http://schemas.microsoft.com/office/drawing/2014/main" id="{0EE89ED0-209A-1E42-8755-8B37F017A263}"/>
              </a:ext>
            </a:extLst>
          </p:cNvPr>
          <p:cNvPicPr>
            <a:picLocks noChangeAspect="1"/>
          </p:cNvPicPr>
          <p:nvPr userDrawn="1"/>
        </p:nvPicPr>
        <p:blipFill>
          <a:blip r:embed="rId4" cstate="email">
            <a:biLevel thresh="25000"/>
            <a:extLst>
              <a:ext uri="{28A0092B-C50C-407E-A947-70E740481C1C}">
                <a14:useLocalDpi xmlns:a14="http://schemas.microsoft.com/office/drawing/2010/main"/>
              </a:ext>
            </a:extLst>
          </a:blip>
          <a:stretch>
            <a:fillRect/>
          </a:stretch>
        </p:blipFill>
        <p:spPr>
          <a:xfrm>
            <a:off x="-12392" y="6363735"/>
            <a:ext cx="12204392" cy="387935"/>
          </a:xfrm>
          <a:prstGeom prst="rect">
            <a:avLst/>
          </a:prstGeom>
        </p:spPr>
      </p:pic>
      <p:sp>
        <p:nvSpPr>
          <p:cNvPr id="7" name="Slide Number Placeholder 3">
            <a:extLst>
              <a:ext uri="{FF2B5EF4-FFF2-40B4-BE49-F238E27FC236}">
                <a16:creationId xmlns:a16="http://schemas.microsoft.com/office/drawing/2014/main" id="{8BB29E0C-AED5-DD43-9D19-B8A967A0C6F0}"/>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404529762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36.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2.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CD2BC6-2947-4043-94D7-E7095593D4A8}"/>
              </a:ext>
            </a:extLst>
          </p:cNvPr>
          <p:cNvSpPr>
            <a:spLocks noGrp="1"/>
          </p:cNvSpPr>
          <p:nvPr>
            <p:ph type="title"/>
          </p:nvPr>
        </p:nvSpPr>
        <p:spPr>
          <a:xfrm>
            <a:off x="1182893" y="2004060"/>
            <a:ext cx="997374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224249-CA3A-4DCB-9D1C-5CC110F0F000}"/>
              </a:ext>
            </a:extLst>
          </p:cNvPr>
          <p:cNvSpPr>
            <a:spLocks noGrp="1"/>
          </p:cNvSpPr>
          <p:nvPr>
            <p:ph type="body" idx="1"/>
          </p:nvPr>
        </p:nvSpPr>
        <p:spPr>
          <a:xfrm>
            <a:off x="1182893" y="3541077"/>
            <a:ext cx="9973747" cy="1677534"/>
          </a:xfrm>
          <a:prstGeom prst="rect">
            <a:avLst/>
          </a:prstGeom>
        </p:spPr>
        <p:txBody>
          <a:bodyPr vert="horz" lIns="91440" tIns="45720" rIns="91440" bIns="45720" rtlCol="0">
            <a:normAutofit/>
          </a:bodyPr>
          <a:lstStyle/>
          <a:p>
            <a:pPr lvl="0"/>
            <a:r>
              <a:rPr lang="en-US"/>
              <a:t>Click to edit Master text styles</a:t>
            </a:r>
          </a:p>
        </p:txBody>
      </p:sp>
      <p:sp>
        <p:nvSpPr>
          <p:cNvPr id="21" name="Rectangle 20">
            <a:extLst>
              <a:ext uri="{FF2B5EF4-FFF2-40B4-BE49-F238E27FC236}">
                <a16:creationId xmlns:a16="http://schemas.microsoft.com/office/drawing/2014/main" id="{8B81E2D3-1BF2-4B7F-8327-CB0DF390D887}"/>
              </a:ext>
            </a:extLst>
          </p:cNvPr>
          <p:cNvSpPr/>
          <p:nvPr userDrawn="1"/>
        </p:nvSpPr>
        <p:spPr>
          <a:xfrm>
            <a:off x="708660" y="0"/>
            <a:ext cx="129540" cy="2004060"/>
          </a:xfrm>
          <a:prstGeom prst="rect">
            <a:avLst/>
          </a:prstGeom>
          <a:gradFill flip="none" rotWithShape="1">
            <a:gsLst>
              <a:gs pos="0">
                <a:schemeClr val="accent1"/>
              </a:gs>
              <a:gs pos="77000">
                <a:schemeClr val="accent2"/>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5C13F00-FE81-411F-947B-A74E95E6CFA3}"/>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Tree>
    <p:extLst>
      <p:ext uri="{BB962C8B-B14F-4D97-AF65-F5344CB8AC3E}">
        <p14:creationId xmlns:p14="http://schemas.microsoft.com/office/powerpoint/2010/main" val="415475308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57" r:id="rId33"/>
    <p:sldLayoutId id="2147483758" r:id="rId34"/>
  </p:sldLayoutIdLst>
  <p:hf sldNum="0" hdr="0" ftr="0" dt="0"/>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lumMod val="50000"/>
              <a:lumOff val="50000"/>
            </a:schemeClr>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04408"/>
            <a:ext cx="9448800" cy="808496"/>
          </a:xfrm>
          <a:prstGeom prst="rect">
            <a:avLst/>
          </a:prstGeom>
        </p:spPr>
        <p:txBody>
          <a:bodyPr vert="horz" lIns="91440" tIns="45720" rIns="91440" bIns="45720" rtlCol="0" anchor="ctr" anchorCtr="0">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4BC3F-8AE7-4765-A46C-1B3E5FF91369}" type="datetime1">
              <a:rPr lang="en-US" smtClean="0"/>
              <a:t>3/28/2025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47200" y="621923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C3A7F-999E-4302-BE09-452219BDB7C1}" type="slidenum">
              <a:rPr lang="en-US" smtClean="0"/>
              <a:t>‹#›</a:t>
            </a:fld>
            <a:endParaRPr lang="en-US"/>
          </a:p>
        </p:txBody>
      </p:sp>
      <p:grpSp>
        <p:nvGrpSpPr>
          <p:cNvPr id="7" name="Group 6"/>
          <p:cNvGrpSpPr/>
          <p:nvPr userDrawn="1"/>
        </p:nvGrpSpPr>
        <p:grpSpPr>
          <a:xfrm>
            <a:off x="-5590" y="912904"/>
            <a:ext cx="12197591" cy="230096"/>
            <a:chOff x="-4193" y="912904"/>
            <a:chExt cx="9148193" cy="152400"/>
          </a:xfrm>
        </p:grpSpPr>
        <p:sp>
          <p:nvSpPr>
            <p:cNvPr id="21" name="Rounded Rectangle 20"/>
            <p:cNvSpPr/>
            <p:nvPr userDrawn="1"/>
          </p:nvSpPr>
          <p:spPr>
            <a:xfrm>
              <a:off x="-4193" y="912904"/>
              <a:ext cx="9148193" cy="152400"/>
            </a:xfrm>
            <a:prstGeom prst="roundRect">
              <a:avLst>
                <a:gd name="adj" fmla="val 0"/>
              </a:avLst>
            </a:prstGeom>
            <a:solidFill>
              <a:srgbClr val="00AE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ounded Rectangle 23"/>
            <p:cNvSpPr/>
            <p:nvPr userDrawn="1"/>
          </p:nvSpPr>
          <p:spPr>
            <a:xfrm>
              <a:off x="2514600" y="915504"/>
              <a:ext cx="3352800" cy="149799"/>
            </a:xfrm>
            <a:prstGeom prst="roundRect">
              <a:avLst>
                <a:gd name="adj" fmla="val 0"/>
              </a:avLst>
            </a:prstGeom>
            <a:solidFill>
              <a:srgbClr val="00B1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ounded Rectangle 24"/>
            <p:cNvSpPr/>
            <p:nvPr userDrawn="1"/>
          </p:nvSpPr>
          <p:spPr>
            <a:xfrm>
              <a:off x="5791200" y="915504"/>
              <a:ext cx="3352799" cy="149799"/>
            </a:xfrm>
            <a:prstGeom prst="roundRect">
              <a:avLst>
                <a:gd name="adj" fmla="val 0"/>
              </a:avLst>
            </a:prstGeom>
            <a:solidFill>
              <a:srgbClr val="008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8" name="Picture 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855200" y="381001"/>
            <a:ext cx="2167003" cy="228600"/>
          </a:xfrm>
          <a:prstGeom prst="rect">
            <a:avLst/>
          </a:prstGeom>
        </p:spPr>
      </p:pic>
    </p:spTree>
    <p:extLst>
      <p:ext uri="{BB962C8B-B14F-4D97-AF65-F5344CB8AC3E}">
        <p14:creationId xmlns:p14="http://schemas.microsoft.com/office/powerpoint/2010/main" val="121755104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Lst>
  <p:hf hdr="0" ftr="0" dt="0"/>
  <p:txStyles>
    <p:titleStyle>
      <a:lvl1pPr algn="l" defTabSz="914400" rtl="0" eaLnBrk="1" latinLnBrk="0" hangingPunct="1">
        <a:spcBef>
          <a:spcPct val="0"/>
        </a:spcBef>
        <a:buNone/>
        <a:defRPr sz="2400" b="1" kern="1200" baseline="0">
          <a:solidFill>
            <a:srgbClr val="007749"/>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007749"/>
        </a:buClr>
        <a:buSzPct val="109000"/>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007749"/>
        </a:buClr>
        <a:buSzPct val="109000"/>
        <a:buFont typeface="Arial Narrow" panose="020B060602020203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7749"/>
        </a:buClr>
        <a:buSzPct val="109000"/>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007749"/>
        </a:buClr>
        <a:buSzPct val="109000"/>
        <a:buFont typeface="Arial Narrow" panose="020B060602020203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7749"/>
        </a:buClr>
        <a:buSzPct val="109000"/>
        <a:buFont typeface="Arial Narrow" panose="020B060602020203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258D1A-E079-FE4D-9BB8-D5004277BD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F51DDF-DB0E-7C4D-8CDC-1510256B2D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CD8FFB-8794-0347-B794-1756EF1648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929292"/>
                </a:solidFill>
                <a:latin typeface="Arial" panose="020B0604020202020204" pitchFamily="34" charset="0"/>
                <a:cs typeface="Arial" panose="020B0604020202020204" pitchFamily="34" charset="0"/>
              </a:defRPr>
            </a:lvl1pPr>
          </a:lstStyle>
          <a:p>
            <a:fld id="{70F74BCA-C85D-7049-8894-0E808419948F}" type="datetime4">
              <a:rPr lang="en-US" smtClean="0"/>
              <a:pPr/>
              <a:t>March 28, 2025</a:t>
            </a:fld>
            <a:endParaRPr lang="en-US" dirty="0"/>
          </a:p>
        </p:txBody>
      </p:sp>
      <p:sp>
        <p:nvSpPr>
          <p:cNvPr id="5" name="Footer Placeholder 4">
            <a:extLst>
              <a:ext uri="{FF2B5EF4-FFF2-40B4-BE49-F238E27FC236}">
                <a16:creationId xmlns:a16="http://schemas.microsoft.com/office/drawing/2014/main" id="{140008D8-73F1-D44E-951E-F573AC354B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929292"/>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4826A9D3-8201-8642-9182-90B6EE67CF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929292"/>
                </a:solidFill>
                <a:latin typeface="Arial" panose="020B0604020202020204" pitchFamily="34" charset="0"/>
                <a:cs typeface="Arial" panose="020B0604020202020204" pitchFamily="34" charset="0"/>
              </a:defRPr>
            </a:lvl1pPr>
          </a:lstStyle>
          <a:p>
            <a:fld id="{0882DDFA-712F-A44A-922D-D16405BFD930}" type="slidenum">
              <a:rPr lang="en-US" smtClean="0"/>
              <a:pPr/>
              <a:t>‹#›</a:t>
            </a:fld>
            <a:endParaRPr lang="en-US" dirty="0"/>
          </a:p>
        </p:txBody>
      </p:sp>
      <p:grpSp>
        <p:nvGrpSpPr>
          <p:cNvPr id="13" name="Group 12">
            <a:extLst>
              <a:ext uri="{FF2B5EF4-FFF2-40B4-BE49-F238E27FC236}">
                <a16:creationId xmlns:a16="http://schemas.microsoft.com/office/drawing/2014/main" id="{0AABDEDF-EF67-2342-AAAB-157848181D90}"/>
              </a:ext>
            </a:extLst>
          </p:cNvPr>
          <p:cNvGrpSpPr/>
          <p:nvPr userDrawn="1"/>
        </p:nvGrpSpPr>
        <p:grpSpPr>
          <a:xfrm>
            <a:off x="-7007" y="-7434"/>
            <a:ext cx="3099122" cy="477334"/>
            <a:chOff x="-7007" y="-7434"/>
            <a:chExt cx="3099122" cy="369458"/>
          </a:xfrm>
        </p:grpSpPr>
        <p:sp>
          <p:nvSpPr>
            <p:cNvPr id="11" name="Parallelogram 10">
              <a:extLst>
                <a:ext uri="{FF2B5EF4-FFF2-40B4-BE49-F238E27FC236}">
                  <a16:creationId xmlns:a16="http://schemas.microsoft.com/office/drawing/2014/main" id="{0F99EB66-C06E-084F-A243-F0E722DF4FE6}"/>
                </a:ext>
              </a:extLst>
            </p:cNvPr>
            <p:cNvSpPr/>
            <p:nvPr userDrawn="1"/>
          </p:nvSpPr>
          <p:spPr>
            <a:xfrm flipH="1">
              <a:off x="-7007" y="171953"/>
              <a:ext cx="3099122" cy="190071"/>
            </a:xfrm>
            <a:custGeom>
              <a:avLst/>
              <a:gdLst>
                <a:gd name="connsiteX0" fmla="*/ 0 w 3435672"/>
                <a:gd name="connsiteY0" fmla="*/ 245569 h 245569"/>
                <a:gd name="connsiteX1" fmla="*/ 224003 w 3435672"/>
                <a:gd name="connsiteY1" fmla="*/ 0 h 245569"/>
                <a:gd name="connsiteX2" fmla="*/ 3435672 w 3435672"/>
                <a:gd name="connsiteY2" fmla="*/ 0 h 245569"/>
                <a:gd name="connsiteX3" fmla="*/ 3211669 w 3435672"/>
                <a:gd name="connsiteY3" fmla="*/ 245569 h 245569"/>
                <a:gd name="connsiteX4" fmla="*/ 0 w 3435672"/>
                <a:gd name="connsiteY4" fmla="*/ 245569 h 245569"/>
                <a:gd name="connsiteX0" fmla="*/ 0 w 3211669"/>
                <a:gd name="connsiteY0" fmla="*/ 245569 h 245569"/>
                <a:gd name="connsiteX1" fmla="*/ 224003 w 3211669"/>
                <a:gd name="connsiteY1" fmla="*/ 0 h 245569"/>
                <a:gd name="connsiteX2" fmla="*/ 3099122 w 3211669"/>
                <a:gd name="connsiteY2" fmla="*/ 0 h 245569"/>
                <a:gd name="connsiteX3" fmla="*/ 3211669 w 3211669"/>
                <a:gd name="connsiteY3" fmla="*/ 245569 h 245569"/>
                <a:gd name="connsiteX4" fmla="*/ 0 w 3211669"/>
                <a:gd name="connsiteY4" fmla="*/ 245569 h 245569"/>
                <a:gd name="connsiteX0" fmla="*/ 0 w 3099122"/>
                <a:gd name="connsiteY0" fmla="*/ 245569 h 245569"/>
                <a:gd name="connsiteX1" fmla="*/ 224003 w 3099122"/>
                <a:gd name="connsiteY1" fmla="*/ 0 h 245569"/>
                <a:gd name="connsiteX2" fmla="*/ 3099122 w 3099122"/>
                <a:gd name="connsiteY2" fmla="*/ 0 h 245569"/>
                <a:gd name="connsiteX3" fmla="*/ 3097369 w 3099122"/>
                <a:gd name="connsiteY3" fmla="*/ 245569 h 245569"/>
                <a:gd name="connsiteX4" fmla="*/ 0 w 3099122"/>
                <a:gd name="connsiteY4" fmla="*/ 245569 h 24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9122" h="245569">
                  <a:moveTo>
                    <a:pt x="0" y="245569"/>
                  </a:moveTo>
                  <a:lnTo>
                    <a:pt x="224003" y="0"/>
                  </a:lnTo>
                  <a:lnTo>
                    <a:pt x="3099122" y="0"/>
                  </a:lnTo>
                  <a:cubicBezTo>
                    <a:pt x="3098538" y="81856"/>
                    <a:pt x="3097953" y="163713"/>
                    <a:pt x="3097369" y="245569"/>
                  </a:cubicBezTo>
                  <a:lnTo>
                    <a:pt x="0" y="24556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arallelogram 11">
              <a:extLst>
                <a:ext uri="{FF2B5EF4-FFF2-40B4-BE49-F238E27FC236}">
                  <a16:creationId xmlns:a16="http://schemas.microsoft.com/office/drawing/2014/main" id="{AACDBAEA-C530-944F-A672-F43C87101A1C}"/>
                </a:ext>
              </a:extLst>
            </p:cNvPr>
            <p:cNvSpPr/>
            <p:nvPr userDrawn="1"/>
          </p:nvSpPr>
          <p:spPr>
            <a:xfrm flipH="1">
              <a:off x="-3164" y="-7434"/>
              <a:ext cx="2519506" cy="190071"/>
            </a:xfrm>
            <a:custGeom>
              <a:avLst/>
              <a:gdLst>
                <a:gd name="connsiteX0" fmla="*/ 0 w 3356284"/>
                <a:gd name="connsiteY0" fmla="*/ 245569 h 245569"/>
                <a:gd name="connsiteX1" fmla="*/ 224003 w 3356284"/>
                <a:gd name="connsiteY1" fmla="*/ 0 h 245569"/>
                <a:gd name="connsiteX2" fmla="*/ 3356284 w 3356284"/>
                <a:gd name="connsiteY2" fmla="*/ 0 h 245569"/>
                <a:gd name="connsiteX3" fmla="*/ 3132281 w 3356284"/>
                <a:gd name="connsiteY3" fmla="*/ 245569 h 245569"/>
                <a:gd name="connsiteX4" fmla="*/ 0 w 3356284"/>
                <a:gd name="connsiteY4" fmla="*/ 245569 h 245569"/>
                <a:gd name="connsiteX0" fmla="*/ 0 w 3132281"/>
                <a:gd name="connsiteY0" fmla="*/ 245569 h 245569"/>
                <a:gd name="connsiteX1" fmla="*/ 224003 w 3132281"/>
                <a:gd name="connsiteY1" fmla="*/ 0 h 245569"/>
                <a:gd name="connsiteX2" fmla="*/ 2499034 w 3132281"/>
                <a:gd name="connsiteY2" fmla="*/ 3175 h 245569"/>
                <a:gd name="connsiteX3" fmla="*/ 3132281 w 3132281"/>
                <a:gd name="connsiteY3" fmla="*/ 245569 h 245569"/>
                <a:gd name="connsiteX4" fmla="*/ 0 w 3132281"/>
                <a:gd name="connsiteY4" fmla="*/ 245569 h 245569"/>
                <a:gd name="connsiteX0" fmla="*/ 0 w 2499034"/>
                <a:gd name="connsiteY0" fmla="*/ 245569 h 245569"/>
                <a:gd name="connsiteX1" fmla="*/ 224003 w 2499034"/>
                <a:gd name="connsiteY1" fmla="*/ 0 h 245569"/>
                <a:gd name="connsiteX2" fmla="*/ 2499034 w 2499034"/>
                <a:gd name="connsiteY2" fmla="*/ 3175 h 245569"/>
                <a:gd name="connsiteX3" fmla="*/ 2221056 w 2499034"/>
                <a:gd name="connsiteY3" fmla="*/ 242394 h 245569"/>
                <a:gd name="connsiteX4" fmla="*/ 0 w 2499034"/>
                <a:gd name="connsiteY4" fmla="*/ 245569 h 245569"/>
                <a:gd name="connsiteX0" fmla="*/ 0 w 2514909"/>
                <a:gd name="connsiteY0" fmla="*/ 245569 h 245569"/>
                <a:gd name="connsiteX1" fmla="*/ 224003 w 2514909"/>
                <a:gd name="connsiteY1" fmla="*/ 0 h 245569"/>
                <a:gd name="connsiteX2" fmla="*/ 2514909 w 2514909"/>
                <a:gd name="connsiteY2" fmla="*/ 6350 h 245569"/>
                <a:gd name="connsiteX3" fmla="*/ 2221056 w 2514909"/>
                <a:gd name="connsiteY3" fmla="*/ 242394 h 245569"/>
                <a:gd name="connsiteX4" fmla="*/ 0 w 2514909"/>
                <a:gd name="connsiteY4" fmla="*/ 245569 h 245569"/>
                <a:gd name="connsiteX0" fmla="*/ 0 w 2519506"/>
                <a:gd name="connsiteY0" fmla="*/ 245569 h 245569"/>
                <a:gd name="connsiteX1" fmla="*/ 224003 w 2519506"/>
                <a:gd name="connsiteY1" fmla="*/ 0 h 245569"/>
                <a:gd name="connsiteX2" fmla="*/ 2514909 w 2519506"/>
                <a:gd name="connsiteY2" fmla="*/ 6350 h 245569"/>
                <a:gd name="connsiteX3" fmla="*/ 2519506 w 2519506"/>
                <a:gd name="connsiteY3" fmla="*/ 236044 h 245569"/>
                <a:gd name="connsiteX4" fmla="*/ 0 w 2519506"/>
                <a:gd name="connsiteY4" fmla="*/ 245569 h 245569"/>
                <a:gd name="connsiteX0" fmla="*/ 0 w 2519506"/>
                <a:gd name="connsiteY0" fmla="*/ 245569 h 245569"/>
                <a:gd name="connsiteX1" fmla="*/ 224003 w 2519506"/>
                <a:gd name="connsiteY1" fmla="*/ 0 h 245569"/>
                <a:gd name="connsiteX2" fmla="*/ 2514909 w 2519506"/>
                <a:gd name="connsiteY2" fmla="*/ 6350 h 245569"/>
                <a:gd name="connsiteX3" fmla="*/ 2519506 w 2519506"/>
                <a:gd name="connsiteY3" fmla="*/ 236044 h 245569"/>
                <a:gd name="connsiteX4" fmla="*/ 0 w 2519506"/>
                <a:gd name="connsiteY4" fmla="*/ 245569 h 245569"/>
                <a:gd name="connsiteX0" fmla="*/ 0 w 2521563"/>
                <a:gd name="connsiteY0" fmla="*/ 245569 h 245569"/>
                <a:gd name="connsiteX1" fmla="*/ 224003 w 2521563"/>
                <a:gd name="connsiteY1" fmla="*/ 0 h 245569"/>
                <a:gd name="connsiteX2" fmla="*/ 2521259 w 2521563"/>
                <a:gd name="connsiteY2" fmla="*/ 9525 h 245569"/>
                <a:gd name="connsiteX3" fmla="*/ 2519506 w 2521563"/>
                <a:gd name="connsiteY3" fmla="*/ 236044 h 245569"/>
                <a:gd name="connsiteX4" fmla="*/ 0 w 2521563"/>
                <a:gd name="connsiteY4" fmla="*/ 245569 h 245569"/>
                <a:gd name="connsiteX0" fmla="*/ 0 w 2519506"/>
                <a:gd name="connsiteY0" fmla="*/ 245569 h 245569"/>
                <a:gd name="connsiteX1" fmla="*/ 224003 w 2519506"/>
                <a:gd name="connsiteY1" fmla="*/ 0 h 245569"/>
                <a:gd name="connsiteX2" fmla="*/ 2518084 w 2519506"/>
                <a:gd name="connsiteY2" fmla="*/ 6350 h 245569"/>
                <a:gd name="connsiteX3" fmla="*/ 2519506 w 2519506"/>
                <a:gd name="connsiteY3" fmla="*/ 236044 h 245569"/>
                <a:gd name="connsiteX4" fmla="*/ 0 w 2519506"/>
                <a:gd name="connsiteY4" fmla="*/ 245569 h 24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9506" h="245569">
                  <a:moveTo>
                    <a:pt x="0" y="245569"/>
                  </a:moveTo>
                  <a:lnTo>
                    <a:pt x="224003" y="0"/>
                  </a:lnTo>
                  <a:lnTo>
                    <a:pt x="2518084" y="6350"/>
                  </a:lnTo>
                  <a:cubicBezTo>
                    <a:pt x="2519616" y="82915"/>
                    <a:pt x="2517974" y="159479"/>
                    <a:pt x="2519506" y="236044"/>
                  </a:cubicBezTo>
                  <a:lnTo>
                    <a:pt x="0" y="24556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709660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4" r:id="rId14"/>
    <p:sldLayoutId id="2147483755" r:id="rId15"/>
    <p:sldLayoutId id="2147483756" r:id="rId16"/>
    <p:sldLayoutId id="2147483759" r:id="rId17"/>
  </p:sldLayoutIdLst>
  <p:hf sldNum="0" hdr="0" ftr="0"/>
  <p:txStyles>
    <p:titleStyle>
      <a:lvl1pPr algn="l" defTabSz="914400" rtl="0" eaLnBrk="1" latinLnBrk="0" hangingPunct="1">
        <a:lnSpc>
          <a:spcPct val="90000"/>
        </a:lnSpc>
        <a:spcBef>
          <a:spcPct val="0"/>
        </a:spcBef>
        <a:buNone/>
        <a:defRPr sz="4400" kern="1200">
          <a:solidFill>
            <a:srgbClr val="92929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92929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92929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92929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92929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92929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hyperlink" Target="mailto:nicholas.jones@eversource.com" TargetMode="External"/><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hyperlink" Target="https://portal.ct.gov/DEEP/Environmental-Justice/Environmental-Justice-Communities#Map" TargetMode="External"/><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48.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6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hyperlink" Target="mailto:EversourceCTCommercialEV@resource-innovations.com" TargetMode="External"/><Relationship Id="rId3" Type="http://schemas.openxmlformats.org/officeDocument/2006/relationships/hyperlink" Target="https://www.eversource.com/content/ct-c/business/save-money-energy/explore-alternatives/business-ev-charging" TargetMode="External"/><Relationship Id="rId7" Type="http://schemas.openxmlformats.org/officeDocument/2006/relationships/hyperlink" Target="https://creativecommons.org/licenses/by-nd/3.0/" TargetMode="External"/><Relationship Id="rId2" Type="http://schemas.openxmlformats.org/officeDocument/2006/relationships/notesSlide" Target="../notesSlides/notesSlide20.xml"/><Relationship Id="rId1" Type="http://schemas.openxmlformats.org/officeDocument/2006/relationships/slideLayout" Target="../slideLayouts/slideLayout51.xml"/><Relationship Id="rId6" Type="http://schemas.openxmlformats.org/officeDocument/2006/relationships/hyperlink" Target="http://jonathonhutchinson.com.au/2019-internet-research-overview/" TargetMode="External"/><Relationship Id="rId5" Type="http://schemas.openxmlformats.org/officeDocument/2006/relationships/image" Target="../media/image58.jpeg"/><Relationship Id="rId4" Type="http://schemas.openxmlformats.org/officeDocument/2006/relationships/hyperlink" Target="https://www.uinet.com/EVProgramsForYourBusiness" TargetMode="External"/><Relationship Id="rId9" Type="http://schemas.openxmlformats.org/officeDocument/2006/relationships/hyperlink" Target="mailto:BusinessEV@uinet.co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mailto:nicholas.jones@eversource.com" TargetMode="External"/><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2FA89-7E8D-9B41-BA2E-675EC133F06C}"/>
              </a:ext>
            </a:extLst>
          </p:cNvPr>
          <p:cNvSpPr>
            <a:spLocks noGrp="1"/>
          </p:cNvSpPr>
          <p:nvPr>
            <p:ph type="ctrTitle"/>
          </p:nvPr>
        </p:nvSpPr>
        <p:spPr>
          <a:xfrm>
            <a:off x="271849" y="3940810"/>
            <a:ext cx="11920151" cy="1532143"/>
          </a:xfrm>
        </p:spPr>
        <p:txBody>
          <a:bodyPr>
            <a:normAutofit/>
          </a:bodyPr>
          <a:lstStyle/>
          <a:p>
            <a:pPr algn="ctr"/>
            <a:r>
              <a:rPr lang="en-US" sz="4800" dirty="0"/>
              <a:t>Energy Saving Solutions</a:t>
            </a:r>
          </a:p>
        </p:txBody>
      </p:sp>
      <p:sp>
        <p:nvSpPr>
          <p:cNvPr id="5" name="Subtitle 4">
            <a:extLst>
              <a:ext uri="{FF2B5EF4-FFF2-40B4-BE49-F238E27FC236}">
                <a16:creationId xmlns:a16="http://schemas.microsoft.com/office/drawing/2014/main" id="{526EA71A-EBC7-5287-8EBB-8E28BD5D4273}"/>
              </a:ext>
            </a:extLst>
          </p:cNvPr>
          <p:cNvSpPr>
            <a:spLocks noGrp="1"/>
          </p:cNvSpPr>
          <p:nvPr>
            <p:ph type="subTitle" idx="1"/>
          </p:nvPr>
        </p:nvSpPr>
        <p:spPr/>
        <p:txBody>
          <a:bodyPr/>
          <a:lstStyle/>
          <a:p>
            <a:r>
              <a:rPr lang="en-US" dirty="0"/>
              <a:t>4/1/2025</a:t>
            </a:r>
          </a:p>
        </p:txBody>
      </p:sp>
    </p:spTree>
    <p:extLst>
      <p:ext uri="{BB962C8B-B14F-4D97-AF65-F5344CB8AC3E}">
        <p14:creationId xmlns:p14="http://schemas.microsoft.com/office/powerpoint/2010/main" val="1108879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2FA89-7E8D-9B41-BA2E-675EC133F06C}"/>
              </a:ext>
            </a:extLst>
          </p:cNvPr>
          <p:cNvSpPr>
            <a:spLocks noGrp="1"/>
          </p:cNvSpPr>
          <p:nvPr>
            <p:ph type="ctrTitle"/>
          </p:nvPr>
        </p:nvSpPr>
        <p:spPr>
          <a:xfrm>
            <a:off x="928583" y="3957444"/>
            <a:ext cx="9312676" cy="2387600"/>
          </a:xfrm>
        </p:spPr>
        <p:txBody>
          <a:bodyPr>
            <a:noAutofit/>
          </a:bodyPr>
          <a:lstStyle/>
          <a:p>
            <a:pPr>
              <a:lnSpc>
                <a:spcPct val="100000"/>
              </a:lnSpc>
            </a:pPr>
            <a:r>
              <a:rPr lang="en-US" sz="4800" dirty="0">
                <a:ea typeface="+mj-lt"/>
                <a:cs typeface="+mj-lt"/>
              </a:rPr>
              <a:t>Moving to All-Electric Residential New Construction</a:t>
            </a:r>
          </a:p>
          <a:p>
            <a:endParaRPr lang="en-US" sz="4800" dirty="0">
              <a:cs typeface="Arial"/>
            </a:endParaRPr>
          </a:p>
        </p:txBody>
      </p:sp>
    </p:spTree>
    <p:extLst>
      <p:ext uri="{BB962C8B-B14F-4D97-AF65-F5344CB8AC3E}">
        <p14:creationId xmlns:p14="http://schemas.microsoft.com/office/powerpoint/2010/main" val="1421676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1AE2D-4BD1-D966-BB2D-4EDA6AAC0C4D}"/>
              </a:ext>
            </a:extLst>
          </p:cNvPr>
          <p:cNvSpPr>
            <a:spLocks noGrp="1"/>
          </p:cNvSpPr>
          <p:nvPr>
            <p:ph type="title"/>
          </p:nvPr>
        </p:nvSpPr>
        <p:spPr>
          <a:xfrm>
            <a:off x="1028404" y="2628897"/>
            <a:ext cx="3822376" cy="1600200"/>
          </a:xfrm>
        </p:spPr>
        <p:txBody>
          <a:bodyPr/>
          <a:lstStyle/>
          <a:p>
            <a:r>
              <a:rPr lang="en-US" dirty="0"/>
              <a:t>All-Electric Home Standards</a:t>
            </a:r>
          </a:p>
        </p:txBody>
      </p:sp>
      <p:sp>
        <p:nvSpPr>
          <p:cNvPr id="3" name="Text Placeholder 2">
            <a:extLst>
              <a:ext uri="{FF2B5EF4-FFF2-40B4-BE49-F238E27FC236}">
                <a16:creationId xmlns:a16="http://schemas.microsoft.com/office/drawing/2014/main" id="{2D0D0727-1B66-F3B6-B569-BBA7BFB04AEA}"/>
              </a:ext>
            </a:extLst>
          </p:cNvPr>
          <p:cNvSpPr>
            <a:spLocks noGrp="1"/>
          </p:cNvSpPr>
          <p:nvPr>
            <p:ph type="body" sz="quarter" idx="10"/>
          </p:nvPr>
        </p:nvSpPr>
        <p:spPr>
          <a:xfrm>
            <a:off x="5711386" y="384155"/>
            <a:ext cx="6480614" cy="6089684"/>
          </a:xfrm>
        </p:spPr>
        <p:txBody>
          <a:bodyPr>
            <a:noAutofit/>
          </a:bodyPr>
          <a:lstStyle/>
          <a:p>
            <a:pPr>
              <a:spcBef>
                <a:spcPts val="1"/>
              </a:spcBef>
            </a:pPr>
            <a:r>
              <a:rPr lang="en-US" sz="2000" b="1" dirty="0">
                <a:solidFill>
                  <a:schemeClr val="accent1"/>
                </a:solidFill>
              </a:rPr>
              <a:t>BUILDING ENVELOPE</a:t>
            </a:r>
          </a:p>
          <a:p>
            <a:pPr marL="342900" indent="-342900">
              <a:spcBef>
                <a:spcPts val="1"/>
              </a:spcBef>
              <a:buFont typeface="Arial" panose="020B0604020202020204" pitchFamily="34" charset="0"/>
              <a:buChar char="•"/>
            </a:pPr>
            <a:r>
              <a:rPr lang="en-US" sz="2000" dirty="0"/>
              <a:t>Tiered performance structure</a:t>
            </a:r>
          </a:p>
          <a:p>
            <a:pPr marL="342900" indent="-342900">
              <a:spcBef>
                <a:spcPts val="1"/>
              </a:spcBef>
              <a:buFont typeface="Arial" panose="020B0604020202020204" pitchFamily="34" charset="0"/>
              <a:buChar char="•"/>
            </a:pPr>
            <a:r>
              <a:rPr lang="en-US" sz="2000" dirty="0"/>
              <a:t>Based on % performance above energy code and/or ENERGY STAR™/Passive House</a:t>
            </a:r>
          </a:p>
          <a:p>
            <a:pPr>
              <a:spcBef>
                <a:spcPts val="1"/>
              </a:spcBef>
            </a:pPr>
            <a:endParaRPr lang="en-US" sz="1800" dirty="0"/>
          </a:p>
          <a:p>
            <a:pPr>
              <a:spcBef>
                <a:spcPts val="1"/>
              </a:spcBef>
            </a:pPr>
            <a:r>
              <a:rPr lang="en-US" sz="2000" b="1" dirty="0">
                <a:solidFill>
                  <a:schemeClr val="accent4"/>
                </a:solidFill>
              </a:rPr>
              <a:t>AIR OR GROUND-SOURCE HEAT PUMP</a:t>
            </a:r>
          </a:p>
          <a:p>
            <a:pPr marL="342900" indent="-342900">
              <a:spcBef>
                <a:spcPts val="1"/>
              </a:spcBef>
              <a:buFont typeface="Arial" panose="020B0604020202020204" pitchFamily="34" charset="0"/>
              <a:buChar char="•"/>
            </a:pPr>
            <a:r>
              <a:rPr lang="en-US" sz="2000" dirty="0"/>
              <a:t>Required for all tiers</a:t>
            </a:r>
          </a:p>
          <a:p>
            <a:pPr marL="342900" indent="-342900">
              <a:spcBef>
                <a:spcPts val="1"/>
              </a:spcBef>
              <a:buFont typeface="Arial" panose="020B0604020202020204" pitchFamily="34" charset="0"/>
              <a:buChar char="•"/>
            </a:pPr>
            <a:r>
              <a:rPr lang="en-US" sz="2000" dirty="0"/>
              <a:t>Increased incentive offerings/adders for Ground-Source technologies</a:t>
            </a:r>
          </a:p>
          <a:p>
            <a:pPr>
              <a:spcBef>
                <a:spcPts val="1"/>
              </a:spcBef>
            </a:pPr>
            <a:endParaRPr lang="en-US" sz="2000" b="1" dirty="0">
              <a:solidFill>
                <a:schemeClr val="accent2"/>
              </a:solidFill>
            </a:endParaRPr>
          </a:p>
          <a:p>
            <a:pPr>
              <a:spcBef>
                <a:spcPts val="1"/>
              </a:spcBef>
            </a:pPr>
            <a:r>
              <a:rPr lang="en-US" sz="2000" b="1" dirty="0">
                <a:solidFill>
                  <a:schemeClr val="accent3"/>
                </a:solidFill>
              </a:rPr>
              <a:t>VENTILATION</a:t>
            </a:r>
          </a:p>
          <a:p>
            <a:pPr marL="342900" indent="-342900">
              <a:spcBef>
                <a:spcPts val="1"/>
              </a:spcBef>
              <a:buFont typeface="Arial" panose="020B0604020202020204" pitchFamily="34" charset="0"/>
              <a:buChar char="•"/>
            </a:pPr>
            <a:r>
              <a:rPr lang="en-US" sz="2000" dirty="0"/>
              <a:t>ERV/HRV required in all situations except for base tier in CT</a:t>
            </a:r>
            <a:endParaRPr lang="en-US" sz="2000" b="1" dirty="0">
              <a:solidFill>
                <a:schemeClr val="accent3"/>
              </a:solidFill>
            </a:endParaRPr>
          </a:p>
          <a:p>
            <a:pPr>
              <a:spcBef>
                <a:spcPts val="1"/>
              </a:spcBef>
            </a:pPr>
            <a:endParaRPr lang="en-US" sz="2000" b="1" dirty="0">
              <a:solidFill>
                <a:schemeClr val="accent2"/>
              </a:solidFill>
            </a:endParaRPr>
          </a:p>
          <a:p>
            <a:pPr>
              <a:spcBef>
                <a:spcPts val="1"/>
              </a:spcBef>
            </a:pPr>
            <a:r>
              <a:rPr lang="en-US" sz="2000" b="1" dirty="0">
                <a:solidFill>
                  <a:schemeClr val="accent2"/>
                </a:solidFill>
              </a:rPr>
              <a:t>WATER HEATING</a:t>
            </a:r>
          </a:p>
          <a:p>
            <a:pPr marL="285750" indent="-285750">
              <a:spcBef>
                <a:spcPts val="1"/>
              </a:spcBef>
              <a:buFont typeface="Arial" panose="020B0604020202020204" pitchFamily="34" charset="0"/>
              <a:buChar char="•"/>
            </a:pPr>
            <a:r>
              <a:rPr lang="en-US" sz="1800" dirty="0"/>
              <a:t>Electric/Heat Pump water heater required in all cases except for multifamily in MA</a:t>
            </a:r>
          </a:p>
          <a:p>
            <a:pPr>
              <a:spcBef>
                <a:spcPts val="1"/>
              </a:spcBef>
            </a:pPr>
            <a:endParaRPr lang="en-US" sz="1800" dirty="0"/>
          </a:p>
          <a:p>
            <a:pPr>
              <a:spcBef>
                <a:spcPts val="1"/>
              </a:spcBef>
            </a:pPr>
            <a:r>
              <a:rPr lang="en-US" sz="2000" b="1" dirty="0">
                <a:solidFill>
                  <a:schemeClr val="accent6"/>
                </a:solidFill>
              </a:rPr>
              <a:t>ELECTRIC COOKING &amp; APPLIANCES</a:t>
            </a:r>
          </a:p>
          <a:p>
            <a:pPr marL="342900" indent="-342900">
              <a:spcBef>
                <a:spcPts val="1"/>
              </a:spcBef>
              <a:buFont typeface="Arial" panose="020B0604020202020204" pitchFamily="34" charset="0"/>
              <a:buChar char="•"/>
            </a:pPr>
            <a:r>
              <a:rPr lang="en-US" sz="2000" dirty="0"/>
              <a:t>Required in all tiers</a:t>
            </a:r>
            <a:endParaRPr lang="en-US" sz="2000" b="1" dirty="0">
              <a:solidFill>
                <a:schemeClr val="accent6"/>
              </a:solidFill>
            </a:endParaRPr>
          </a:p>
          <a:p>
            <a:pPr>
              <a:spcBef>
                <a:spcPts val="1"/>
              </a:spcBef>
            </a:pPr>
            <a:endParaRPr lang="en-US" sz="1800" dirty="0"/>
          </a:p>
          <a:p>
            <a:pPr>
              <a:spcBef>
                <a:spcPts val="1"/>
              </a:spcBef>
            </a:pPr>
            <a:r>
              <a:rPr lang="en-US" sz="2000" b="1" dirty="0">
                <a:solidFill>
                  <a:schemeClr val="accent5"/>
                </a:solidFill>
              </a:rPr>
              <a:t>SOLAR PV &amp; EV READINESS</a:t>
            </a:r>
          </a:p>
          <a:p>
            <a:pPr marL="285750" indent="-285750">
              <a:spcBef>
                <a:spcPts val="1"/>
              </a:spcBef>
              <a:buFont typeface="Arial" panose="020B0604020202020204" pitchFamily="34" charset="0"/>
              <a:buChar char="•"/>
            </a:pPr>
            <a:r>
              <a:rPr lang="en-US" sz="1800" dirty="0"/>
              <a:t>Required in all tiers</a:t>
            </a:r>
            <a:endParaRPr lang="en-US" sz="1800" b="1" dirty="0">
              <a:solidFill>
                <a:schemeClr val="accent6"/>
              </a:solidFill>
            </a:endParaRPr>
          </a:p>
          <a:p>
            <a:pPr>
              <a:spcBef>
                <a:spcPts val="1"/>
              </a:spcBef>
            </a:pPr>
            <a:endParaRPr lang="en-US" sz="1800" dirty="0"/>
          </a:p>
          <a:p>
            <a:pPr>
              <a:spcBef>
                <a:spcPts val="1"/>
              </a:spcBef>
            </a:pPr>
            <a:endParaRPr lang="en-US" sz="1800" dirty="0"/>
          </a:p>
          <a:p>
            <a:pPr>
              <a:spcBef>
                <a:spcPts val="1"/>
              </a:spcBef>
            </a:pPr>
            <a:endParaRPr lang="en-US" sz="1800" dirty="0"/>
          </a:p>
          <a:p>
            <a:pPr>
              <a:spcBef>
                <a:spcPts val="1"/>
              </a:spcBef>
            </a:pPr>
            <a:endParaRPr lang="en-US" sz="1800" dirty="0"/>
          </a:p>
          <a:p>
            <a:pPr>
              <a:spcBef>
                <a:spcPts val="1"/>
              </a:spcBef>
            </a:pPr>
            <a:endParaRPr lang="en-US" sz="1800" dirty="0"/>
          </a:p>
          <a:p>
            <a:pPr>
              <a:spcBef>
                <a:spcPts val="1"/>
              </a:spcBef>
            </a:pPr>
            <a:endParaRPr lang="en-US" sz="1800" dirty="0"/>
          </a:p>
          <a:p>
            <a:pPr>
              <a:spcBef>
                <a:spcPts val="1"/>
              </a:spcBef>
            </a:pPr>
            <a:endParaRPr lang="en-US" sz="1800" dirty="0"/>
          </a:p>
        </p:txBody>
      </p:sp>
    </p:spTree>
    <p:extLst>
      <p:ext uri="{BB962C8B-B14F-4D97-AF65-F5344CB8AC3E}">
        <p14:creationId xmlns:p14="http://schemas.microsoft.com/office/powerpoint/2010/main" val="3506263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FE9304-6011-4B30-A633-EDCCC8AC20B4}"/>
              </a:ext>
            </a:extLst>
          </p:cNvPr>
          <p:cNvSpPr>
            <a:spLocks noGrp="1"/>
          </p:cNvSpPr>
          <p:nvPr>
            <p:ph type="title"/>
          </p:nvPr>
        </p:nvSpPr>
        <p:spPr>
          <a:xfrm>
            <a:off x="1047118" y="428929"/>
            <a:ext cx="7437863" cy="978829"/>
          </a:xfrm>
        </p:spPr>
        <p:txBody>
          <a:bodyPr>
            <a:normAutofit/>
          </a:bodyPr>
          <a:lstStyle/>
          <a:p>
            <a:r>
              <a:rPr lang="en-US" dirty="0"/>
              <a:t>Passive House &amp; Electrification: Resources</a:t>
            </a:r>
          </a:p>
        </p:txBody>
      </p:sp>
      <p:graphicFrame>
        <p:nvGraphicFramePr>
          <p:cNvPr id="4" name="Diagram 3">
            <a:extLst>
              <a:ext uri="{FF2B5EF4-FFF2-40B4-BE49-F238E27FC236}">
                <a16:creationId xmlns:a16="http://schemas.microsoft.com/office/drawing/2014/main" id="{A2F6B6C0-CD13-4983-BAE0-3674A7E653B6}"/>
              </a:ext>
            </a:extLst>
          </p:cNvPr>
          <p:cNvGraphicFramePr/>
          <p:nvPr/>
        </p:nvGraphicFramePr>
        <p:xfrm>
          <a:off x="-562792" y="1731818"/>
          <a:ext cx="9208027" cy="5126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212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98230-A1E8-4BEF-9653-8BA2F8AEE812}"/>
              </a:ext>
            </a:extLst>
          </p:cNvPr>
          <p:cNvSpPr>
            <a:spLocks noGrp="1"/>
          </p:cNvSpPr>
          <p:nvPr>
            <p:ph type="title"/>
          </p:nvPr>
        </p:nvSpPr>
        <p:spPr>
          <a:xfrm>
            <a:off x="1263612" y="493811"/>
            <a:ext cx="7344802" cy="559454"/>
          </a:xfrm>
        </p:spPr>
        <p:txBody>
          <a:bodyPr>
            <a:normAutofit fontScale="90000"/>
          </a:bodyPr>
          <a:lstStyle/>
          <a:p>
            <a:r>
              <a:rPr lang="en-US" dirty="0"/>
              <a:t>All-Electric Incentives </a:t>
            </a:r>
            <a:br>
              <a:rPr lang="en-US" dirty="0"/>
            </a:br>
            <a:endParaRPr lang="en-US" sz="2700" dirty="0">
              <a:solidFill>
                <a:schemeClr val="accent1"/>
              </a:solidFill>
            </a:endParaRPr>
          </a:p>
        </p:txBody>
      </p:sp>
      <p:graphicFrame>
        <p:nvGraphicFramePr>
          <p:cNvPr id="7" name="Table 6">
            <a:extLst>
              <a:ext uri="{FF2B5EF4-FFF2-40B4-BE49-F238E27FC236}">
                <a16:creationId xmlns:a16="http://schemas.microsoft.com/office/drawing/2014/main" id="{30ACA795-811C-49B7-B545-C12ED7309E5F}"/>
              </a:ext>
            </a:extLst>
          </p:cNvPr>
          <p:cNvGraphicFramePr>
            <a:graphicFrameLocks noGrp="1"/>
          </p:cNvGraphicFramePr>
          <p:nvPr>
            <p:extLst>
              <p:ext uri="{D42A27DB-BD31-4B8C-83A1-F6EECF244321}">
                <p14:modId xmlns:p14="http://schemas.microsoft.com/office/powerpoint/2010/main" val="2734179309"/>
              </p:ext>
            </p:extLst>
          </p:nvPr>
        </p:nvGraphicFramePr>
        <p:xfrm>
          <a:off x="1884897" y="1201837"/>
          <a:ext cx="10176556" cy="2541243"/>
        </p:xfrm>
        <a:graphic>
          <a:graphicData uri="http://schemas.openxmlformats.org/drawingml/2006/table">
            <a:tbl>
              <a:tblPr firstRow="1" bandRow="1">
                <a:tableStyleId>{F5AB1C69-6EDB-4FF4-983F-18BD219EF322}</a:tableStyleId>
              </a:tblPr>
              <a:tblGrid>
                <a:gridCol w="2003722">
                  <a:extLst>
                    <a:ext uri="{9D8B030D-6E8A-4147-A177-3AD203B41FA5}">
                      <a16:colId xmlns:a16="http://schemas.microsoft.com/office/drawing/2014/main" val="3062933444"/>
                    </a:ext>
                  </a:extLst>
                </a:gridCol>
                <a:gridCol w="3084556">
                  <a:extLst>
                    <a:ext uri="{9D8B030D-6E8A-4147-A177-3AD203B41FA5}">
                      <a16:colId xmlns:a16="http://schemas.microsoft.com/office/drawing/2014/main" val="1959894817"/>
                    </a:ext>
                  </a:extLst>
                </a:gridCol>
                <a:gridCol w="2544139">
                  <a:extLst>
                    <a:ext uri="{9D8B030D-6E8A-4147-A177-3AD203B41FA5}">
                      <a16:colId xmlns:a16="http://schemas.microsoft.com/office/drawing/2014/main" val="34266396"/>
                    </a:ext>
                  </a:extLst>
                </a:gridCol>
                <a:gridCol w="2544139">
                  <a:extLst>
                    <a:ext uri="{9D8B030D-6E8A-4147-A177-3AD203B41FA5}">
                      <a16:colId xmlns:a16="http://schemas.microsoft.com/office/drawing/2014/main" val="315668768"/>
                    </a:ext>
                  </a:extLst>
                </a:gridCol>
              </a:tblGrid>
              <a:tr h="571066">
                <a:tc rowSpan="2">
                  <a:txBody>
                    <a:bodyPr/>
                    <a:lstStyle/>
                    <a:p>
                      <a:pPr algn="ctr"/>
                      <a:r>
                        <a:rPr lang="en-US" sz="2000" dirty="0"/>
                        <a:t>Tier Range</a:t>
                      </a:r>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sz="2000" dirty="0"/>
                        <a:t>Incentive Structure</a:t>
                      </a:r>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a:latin typeface="Arial" panose="020B0604020202020204" pitchFamily="34" charset="0"/>
                        <a:cs typeface="Arial" panose="020B0604020202020204" pitchFamily="34" charset="0"/>
                      </a:endParaRPr>
                    </a:p>
                  </a:txBody>
                  <a:tcPr anchor="ctr"/>
                </a:tc>
                <a:tc hMerge="1">
                  <a:txBody>
                    <a:bodyPr/>
                    <a:lstStyle/>
                    <a:p>
                      <a:pPr algn="ctr"/>
                      <a:endParaRPr lang="en-US">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86140179"/>
                  </a:ext>
                </a:extLst>
              </a:tr>
              <a:tr h="719543">
                <a:tc vMerge="1">
                  <a:txBody>
                    <a:bodyPr/>
                    <a:lstStyle/>
                    <a:p>
                      <a:pPr algn="ctr"/>
                      <a:endParaRPr lang="en-US">
                        <a:latin typeface="Arial" panose="020B0604020202020204" pitchFamily="34" charset="0"/>
                        <a:cs typeface="Arial" panose="020B0604020202020204" pitchFamily="34" charset="0"/>
                      </a:endParaRPr>
                    </a:p>
                  </a:txBody>
                  <a:tcPr anchor="ctr">
                    <a:solidFill>
                      <a:schemeClr val="accent1"/>
                    </a:solidFill>
                  </a:tcPr>
                </a:tc>
                <a:tc>
                  <a:txBody>
                    <a:bodyPr/>
                    <a:lstStyle/>
                    <a:p>
                      <a:pPr algn="ctr"/>
                      <a:r>
                        <a:rPr lang="en-US" sz="2000" b="1" dirty="0">
                          <a:solidFill>
                            <a:schemeClr val="bg1"/>
                          </a:solidFill>
                        </a:rPr>
                        <a:t>Single Family</a:t>
                      </a:r>
                      <a:endParaRPr lang="en-US" sz="20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749"/>
                    </a:solidFill>
                  </a:tcPr>
                </a:tc>
                <a:tc>
                  <a:txBody>
                    <a:bodyPr/>
                    <a:lstStyle/>
                    <a:p>
                      <a:pPr algn="ctr"/>
                      <a:r>
                        <a:rPr lang="en-US" sz="2000" b="1" dirty="0">
                          <a:solidFill>
                            <a:schemeClr val="bg1"/>
                          </a:solidFill>
                        </a:rPr>
                        <a:t>Single Family Attached</a:t>
                      </a:r>
                      <a:endParaRPr lang="en-US" sz="20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749"/>
                    </a:solidFill>
                  </a:tcPr>
                </a:tc>
                <a:tc>
                  <a:txBody>
                    <a:bodyPr/>
                    <a:lstStyle/>
                    <a:p>
                      <a:pPr algn="ctr"/>
                      <a:r>
                        <a:rPr lang="en-US" sz="2000" b="1" dirty="0">
                          <a:solidFill>
                            <a:schemeClr val="bg1"/>
                          </a:solidFill>
                        </a:rPr>
                        <a:t>Multi Family</a:t>
                      </a:r>
                      <a:endParaRPr lang="en-US" sz="20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749"/>
                    </a:solidFill>
                  </a:tcPr>
                </a:tc>
                <a:extLst>
                  <a:ext uri="{0D108BD9-81ED-4DB2-BD59-A6C34878D82A}">
                    <a16:rowId xmlns:a16="http://schemas.microsoft.com/office/drawing/2014/main" val="1081521520"/>
                  </a:ext>
                </a:extLst>
              </a:tr>
              <a:tr h="416878">
                <a:tc>
                  <a:txBody>
                    <a:bodyPr/>
                    <a:lstStyle/>
                    <a:p>
                      <a:pPr algn="ctr"/>
                      <a:r>
                        <a:rPr lang="en-US" sz="2000" b="1" dirty="0"/>
                        <a:t>Tier</a:t>
                      </a:r>
                      <a:r>
                        <a:rPr lang="en-US" sz="2000" b="1" baseline="0" dirty="0"/>
                        <a:t> 1</a:t>
                      </a:r>
                      <a:endParaRPr lang="en-US" sz="20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$7,500</a:t>
                      </a:r>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$3,000</a:t>
                      </a:r>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$1,500</a:t>
                      </a:r>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1124282"/>
                  </a:ext>
                </a:extLst>
              </a:tr>
              <a:tr h="416878">
                <a:tc>
                  <a:txBody>
                    <a:bodyPr/>
                    <a:lstStyle/>
                    <a:p>
                      <a:pPr algn="ctr"/>
                      <a:r>
                        <a:rPr lang="en-US" sz="2000" b="1" dirty="0"/>
                        <a:t>Tier 2</a:t>
                      </a:r>
                      <a:endParaRPr lang="en-US" sz="20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$10,000</a:t>
                      </a:r>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$4,000</a:t>
                      </a:r>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$2,500</a:t>
                      </a:r>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4622839"/>
                  </a:ext>
                </a:extLst>
              </a:tr>
              <a:tr h="416878">
                <a:tc>
                  <a:txBody>
                    <a:bodyPr/>
                    <a:lstStyle/>
                    <a:p>
                      <a:pPr algn="ctr"/>
                      <a:r>
                        <a:rPr lang="en-US" sz="2000" b="1" dirty="0"/>
                        <a:t>Tier 3</a:t>
                      </a:r>
                      <a:endParaRPr lang="en-US" sz="20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$12,500</a:t>
                      </a:r>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$5,000</a:t>
                      </a:r>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$3,500</a:t>
                      </a:r>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5410599"/>
                  </a:ext>
                </a:extLst>
              </a:tr>
            </a:tbl>
          </a:graphicData>
        </a:graphic>
      </p:graphicFrame>
      <p:graphicFrame>
        <p:nvGraphicFramePr>
          <p:cNvPr id="3" name="Table 2">
            <a:extLst>
              <a:ext uri="{FF2B5EF4-FFF2-40B4-BE49-F238E27FC236}">
                <a16:creationId xmlns:a16="http://schemas.microsoft.com/office/drawing/2014/main" id="{839EE4B9-A9FA-1B08-76A2-7C3E1F91CEBF}"/>
              </a:ext>
            </a:extLst>
          </p:cNvPr>
          <p:cNvGraphicFramePr>
            <a:graphicFrameLocks noGrp="1"/>
          </p:cNvGraphicFramePr>
          <p:nvPr>
            <p:extLst>
              <p:ext uri="{D42A27DB-BD31-4B8C-83A1-F6EECF244321}">
                <p14:modId xmlns:p14="http://schemas.microsoft.com/office/powerpoint/2010/main" val="1686872199"/>
              </p:ext>
            </p:extLst>
          </p:nvPr>
        </p:nvGraphicFramePr>
        <p:xfrm>
          <a:off x="1884897" y="3874448"/>
          <a:ext cx="10176556" cy="2692689"/>
        </p:xfrm>
        <a:graphic>
          <a:graphicData uri="http://schemas.openxmlformats.org/drawingml/2006/table">
            <a:tbl>
              <a:tblPr firstRow="1" bandRow="1">
                <a:tableStyleId>{F5AB1C69-6EDB-4FF4-983F-18BD219EF322}</a:tableStyleId>
              </a:tblPr>
              <a:tblGrid>
                <a:gridCol w="4766061">
                  <a:extLst>
                    <a:ext uri="{9D8B030D-6E8A-4147-A177-3AD203B41FA5}">
                      <a16:colId xmlns:a16="http://schemas.microsoft.com/office/drawing/2014/main" val="3062933444"/>
                    </a:ext>
                  </a:extLst>
                </a:gridCol>
                <a:gridCol w="3034312">
                  <a:extLst>
                    <a:ext uri="{9D8B030D-6E8A-4147-A177-3AD203B41FA5}">
                      <a16:colId xmlns:a16="http://schemas.microsoft.com/office/drawing/2014/main" val="1959894817"/>
                    </a:ext>
                  </a:extLst>
                </a:gridCol>
                <a:gridCol w="2376183">
                  <a:extLst>
                    <a:ext uri="{9D8B030D-6E8A-4147-A177-3AD203B41FA5}">
                      <a16:colId xmlns:a16="http://schemas.microsoft.com/office/drawing/2014/main" val="315668768"/>
                    </a:ext>
                  </a:extLst>
                </a:gridCol>
              </a:tblGrid>
              <a:tr h="571066">
                <a:tc rowSpan="2">
                  <a:txBody>
                    <a:bodyPr/>
                    <a:lstStyle/>
                    <a:p>
                      <a:pPr algn="ctr"/>
                      <a:r>
                        <a:rPr lang="en-US" sz="2000" dirty="0"/>
                        <a:t>CEE Tier/</a:t>
                      </a:r>
                    </a:p>
                    <a:p>
                      <a:pPr algn="ctr"/>
                      <a:r>
                        <a:rPr lang="en-US" sz="2000" dirty="0"/>
                        <a:t>ENERGY STAR®</a:t>
                      </a:r>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2000" dirty="0"/>
                        <a:t>Heat Pump Adders</a:t>
                      </a:r>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86140179"/>
                  </a:ext>
                </a:extLst>
              </a:tr>
              <a:tr h="719543">
                <a:tc vMerge="1">
                  <a:txBody>
                    <a:bodyPr/>
                    <a:lstStyle/>
                    <a:p>
                      <a:pPr algn="ctr"/>
                      <a:endParaRPr lang="en-US">
                        <a:latin typeface="Arial" panose="020B0604020202020204" pitchFamily="34" charset="0"/>
                        <a:cs typeface="Arial" panose="020B0604020202020204" pitchFamily="34" charset="0"/>
                      </a:endParaRPr>
                    </a:p>
                  </a:txBody>
                  <a:tcPr anchor="ctr">
                    <a:solidFill>
                      <a:schemeClr val="accent1"/>
                    </a:solidFill>
                  </a:tcPr>
                </a:tc>
                <a:tc>
                  <a:txBody>
                    <a:bodyPr/>
                    <a:lstStyle/>
                    <a:p>
                      <a:pPr algn="ctr"/>
                      <a:r>
                        <a:rPr lang="en-US" sz="2000" b="1" dirty="0">
                          <a:solidFill>
                            <a:schemeClr val="bg1"/>
                          </a:solidFill>
                        </a:rPr>
                        <a:t>Single Family</a:t>
                      </a:r>
                    </a:p>
                    <a:p>
                      <a:pPr algn="ctr"/>
                      <a:r>
                        <a:rPr lang="en-US" sz="2000" b="1" dirty="0">
                          <a:solidFill>
                            <a:schemeClr val="bg1"/>
                          </a:solidFill>
                        </a:rPr>
                        <a:t>Single Family Attached</a:t>
                      </a:r>
                      <a:endParaRPr lang="en-US" sz="20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749"/>
                    </a:solidFill>
                  </a:tcPr>
                </a:tc>
                <a:tc>
                  <a:txBody>
                    <a:bodyPr/>
                    <a:lstStyle/>
                    <a:p>
                      <a:pPr algn="ctr"/>
                      <a:r>
                        <a:rPr lang="en-US" sz="2000" b="1" dirty="0">
                          <a:solidFill>
                            <a:schemeClr val="bg1"/>
                          </a:solidFill>
                        </a:rPr>
                        <a:t>Multi Family</a:t>
                      </a:r>
                      <a:endParaRPr lang="en-US" sz="20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749"/>
                    </a:solidFill>
                  </a:tcPr>
                </a:tc>
                <a:extLst>
                  <a:ext uri="{0D108BD9-81ED-4DB2-BD59-A6C34878D82A}">
                    <a16:rowId xmlns:a16="http://schemas.microsoft.com/office/drawing/2014/main" val="1081521520"/>
                  </a:ext>
                </a:extLst>
              </a:tr>
              <a:tr h="416878">
                <a:tc>
                  <a:txBody>
                    <a:bodyPr/>
                    <a:lstStyle/>
                    <a:p>
                      <a:pPr algn="ctr"/>
                      <a:r>
                        <a:rPr lang="en-US" sz="2000" b="1" dirty="0"/>
                        <a:t>CEE Tier 2 </a:t>
                      </a:r>
                    </a:p>
                    <a:p>
                      <a:pPr algn="ctr"/>
                      <a:r>
                        <a:rPr lang="en-US" sz="2000" b="1" dirty="0"/>
                        <a:t>(Air-Source)</a:t>
                      </a:r>
                      <a:endParaRPr lang="en-US" sz="20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$125/Ton</a:t>
                      </a:r>
                    </a:p>
                    <a:p>
                      <a:pPr algn="ctr"/>
                      <a:r>
                        <a:rPr lang="en-US" sz="2000" dirty="0"/>
                        <a:t>($500 Cap/Unit)</a:t>
                      </a:r>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$75/Ton</a:t>
                      </a:r>
                    </a:p>
                    <a:p>
                      <a:pPr algn="ctr"/>
                      <a:r>
                        <a:rPr lang="en-US" sz="2000" dirty="0"/>
                        <a:t>($300 Cap/Unit)</a:t>
                      </a:r>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1124282"/>
                  </a:ext>
                </a:extLst>
              </a:tr>
              <a:tr h="416878">
                <a:tc>
                  <a:txBody>
                    <a:bodyPr/>
                    <a:lstStyle/>
                    <a:p>
                      <a:pPr algn="ctr"/>
                      <a:r>
                        <a:rPr lang="en-US" sz="2000" b="1" dirty="0"/>
                        <a:t>ENERGY STAR®</a:t>
                      </a:r>
                    </a:p>
                    <a:p>
                      <a:pPr algn="ctr"/>
                      <a:r>
                        <a:rPr lang="en-US" sz="2000" b="1" dirty="0"/>
                        <a:t>(Ground Source)</a:t>
                      </a:r>
                      <a:endParaRPr lang="en-US" sz="20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$250/Ton</a:t>
                      </a:r>
                    </a:p>
                    <a:p>
                      <a:pPr algn="ctr"/>
                      <a:r>
                        <a:rPr lang="en-US" sz="2000" dirty="0"/>
                        <a:t>($1,000 Cap/Unit)</a:t>
                      </a:r>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$125/Ton</a:t>
                      </a:r>
                    </a:p>
                    <a:p>
                      <a:pPr algn="ctr"/>
                      <a:r>
                        <a:rPr lang="en-US" sz="2000" dirty="0"/>
                        <a:t>($500 Cap/Unit)</a:t>
                      </a:r>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4622839"/>
                  </a:ext>
                </a:extLst>
              </a:tr>
            </a:tbl>
          </a:graphicData>
        </a:graphic>
      </p:graphicFrame>
    </p:spTree>
    <p:extLst>
      <p:ext uri="{BB962C8B-B14F-4D97-AF65-F5344CB8AC3E}">
        <p14:creationId xmlns:p14="http://schemas.microsoft.com/office/powerpoint/2010/main" val="68583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62D801-17DE-03F4-103D-22523B8B1A69}"/>
              </a:ext>
            </a:extLst>
          </p:cNvPr>
          <p:cNvSpPr/>
          <p:nvPr/>
        </p:nvSpPr>
        <p:spPr>
          <a:xfrm>
            <a:off x="6096000" y="-1"/>
            <a:ext cx="6096000" cy="685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CD493E5D-5FE6-460E-AEFE-9ADB217096D9}"/>
              </a:ext>
            </a:extLst>
          </p:cNvPr>
          <p:cNvSpPr>
            <a:spLocks noGrp="1"/>
          </p:cNvSpPr>
          <p:nvPr>
            <p:ph type="body" sz="quarter" idx="12"/>
          </p:nvPr>
        </p:nvSpPr>
        <p:spPr/>
        <p:txBody>
          <a:bodyPr/>
          <a:lstStyle/>
          <a:p>
            <a:endParaRPr lang="en-US"/>
          </a:p>
          <a:p>
            <a:r>
              <a:rPr lang="en-US"/>
              <a:t> </a:t>
            </a:r>
          </a:p>
        </p:txBody>
      </p:sp>
      <p:sp>
        <p:nvSpPr>
          <p:cNvPr id="11" name="Text Placeholder 10">
            <a:extLst>
              <a:ext uri="{FF2B5EF4-FFF2-40B4-BE49-F238E27FC236}">
                <a16:creationId xmlns:a16="http://schemas.microsoft.com/office/drawing/2014/main" id="{75A94131-476B-40C8-B559-873AB3DB86E1}"/>
              </a:ext>
            </a:extLst>
          </p:cNvPr>
          <p:cNvSpPr>
            <a:spLocks noGrp="1"/>
          </p:cNvSpPr>
          <p:nvPr>
            <p:ph type="body" sz="quarter" idx="13"/>
          </p:nvPr>
        </p:nvSpPr>
        <p:spPr/>
        <p:txBody>
          <a:bodyPr>
            <a:normAutofit/>
          </a:bodyPr>
          <a:lstStyle/>
          <a:p>
            <a:endParaRPr lang="en-US"/>
          </a:p>
          <a:p>
            <a:endParaRPr lang="en-US"/>
          </a:p>
        </p:txBody>
      </p:sp>
      <p:sp>
        <p:nvSpPr>
          <p:cNvPr id="7" name="Text Placeholder 6">
            <a:extLst>
              <a:ext uri="{FF2B5EF4-FFF2-40B4-BE49-F238E27FC236}">
                <a16:creationId xmlns:a16="http://schemas.microsoft.com/office/drawing/2014/main" id="{A94E8138-4F1C-45EA-BD36-573BDFF9E5D6}"/>
              </a:ext>
            </a:extLst>
          </p:cNvPr>
          <p:cNvSpPr>
            <a:spLocks noGrp="1"/>
          </p:cNvSpPr>
          <p:nvPr>
            <p:ph type="body" sz="quarter" idx="14"/>
          </p:nvPr>
        </p:nvSpPr>
        <p:spPr/>
        <p:txBody>
          <a:bodyPr>
            <a:normAutofit/>
          </a:bodyPr>
          <a:lstStyle/>
          <a:p>
            <a:r>
              <a:rPr lang="en-US"/>
              <a:t> </a:t>
            </a:r>
          </a:p>
          <a:p>
            <a:endParaRPr lang="en-US"/>
          </a:p>
        </p:txBody>
      </p:sp>
      <p:sp>
        <p:nvSpPr>
          <p:cNvPr id="16" name="Text Placeholder 1">
            <a:extLst>
              <a:ext uri="{FF2B5EF4-FFF2-40B4-BE49-F238E27FC236}">
                <a16:creationId xmlns:a16="http://schemas.microsoft.com/office/drawing/2014/main" id="{1A35590A-2DC0-425D-B0B2-DED5069DB575}"/>
              </a:ext>
            </a:extLst>
          </p:cNvPr>
          <p:cNvSpPr txBox="1">
            <a:spLocks/>
          </p:cNvSpPr>
          <p:nvPr/>
        </p:nvSpPr>
        <p:spPr>
          <a:xfrm>
            <a:off x="6635079" y="2605051"/>
            <a:ext cx="5010324" cy="6592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accent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Nick Jones</a:t>
            </a:r>
          </a:p>
        </p:txBody>
      </p:sp>
      <p:sp>
        <p:nvSpPr>
          <p:cNvPr id="17" name="Text Placeholder 2">
            <a:extLst>
              <a:ext uri="{FF2B5EF4-FFF2-40B4-BE49-F238E27FC236}">
                <a16:creationId xmlns:a16="http://schemas.microsoft.com/office/drawing/2014/main" id="{2588FC10-4DAD-48E5-9325-180414A145FE}"/>
              </a:ext>
            </a:extLst>
          </p:cNvPr>
          <p:cNvSpPr txBox="1">
            <a:spLocks/>
          </p:cNvSpPr>
          <p:nvPr/>
        </p:nvSpPr>
        <p:spPr>
          <a:xfrm>
            <a:off x="6768942" y="3169718"/>
            <a:ext cx="4742600" cy="109208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lumMod val="50000"/>
                    <a:lumOff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solidFill>
                <a:ea typeface="+mn-lt"/>
                <a:cs typeface="+mn-lt"/>
              </a:rPr>
              <a:t>Senior Energy Efficiency Consultant</a:t>
            </a:r>
            <a:endParaRPr lang="en-US" sz="2000" dirty="0">
              <a:solidFill>
                <a:schemeClr val="tx1"/>
              </a:solidFill>
              <a:cs typeface="Arial"/>
            </a:endParaRPr>
          </a:p>
        </p:txBody>
      </p:sp>
      <p:sp>
        <p:nvSpPr>
          <p:cNvPr id="18" name="Text Placeholder 3">
            <a:extLst>
              <a:ext uri="{FF2B5EF4-FFF2-40B4-BE49-F238E27FC236}">
                <a16:creationId xmlns:a16="http://schemas.microsoft.com/office/drawing/2014/main" id="{2964D644-59E4-4A1C-B50E-01A60EBC7AB5}"/>
              </a:ext>
            </a:extLst>
          </p:cNvPr>
          <p:cNvSpPr txBox="1">
            <a:spLocks/>
          </p:cNvSpPr>
          <p:nvPr/>
        </p:nvSpPr>
        <p:spPr>
          <a:xfrm>
            <a:off x="6987862" y="3590473"/>
            <a:ext cx="4304759" cy="6592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lumMod val="50000"/>
                    <a:lumOff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hlinkClick r:id="rId3"/>
              </a:rPr>
              <a:t>nicholas.jones@eversource.com</a:t>
            </a:r>
            <a:endParaRPr lang="en-US" sz="2000" dirty="0"/>
          </a:p>
          <a:p>
            <a:endParaRPr lang="en-US" sz="2000" dirty="0"/>
          </a:p>
        </p:txBody>
      </p:sp>
    </p:spTree>
    <p:extLst>
      <p:ext uri="{BB962C8B-B14F-4D97-AF65-F5344CB8AC3E}">
        <p14:creationId xmlns:p14="http://schemas.microsoft.com/office/powerpoint/2010/main" val="1077492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365C4C1-7047-4FE7-8046-A7C1191A25ED}"/>
              </a:ext>
            </a:extLst>
          </p:cNvPr>
          <p:cNvSpPr>
            <a:spLocks noGrp="1"/>
          </p:cNvSpPr>
          <p:nvPr>
            <p:ph type="body" sz="quarter" idx="10"/>
          </p:nvPr>
        </p:nvSpPr>
        <p:spPr/>
        <p:txBody>
          <a:bodyPr/>
          <a:lstStyle/>
          <a:p>
            <a:r>
              <a:rPr lang="en-US" dirty="0">
                <a:solidFill>
                  <a:schemeClr val="accent3"/>
                </a:solidFill>
              </a:rPr>
              <a:t>Project Initiation</a:t>
            </a:r>
          </a:p>
        </p:txBody>
      </p:sp>
      <p:sp>
        <p:nvSpPr>
          <p:cNvPr id="6" name="Text Placeholder 5">
            <a:extLst>
              <a:ext uri="{FF2B5EF4-FFF2-40B4-BE49-F238E27FC236}">
                <a16:creationId xmlns:a16="http://schemas.microsoft.com/office/drawing/2014/main" id="{0E39C712-EB51-4A1B-820C-0073C2AF94FF}"/>
              </a:ext>
            </a:extLst>
          </p:cNvPr>
          <p:cNvSpPr>
            <a:spLocks noGrp="1"/>
          </p:cNvSpPr>
          <p:nvPr>
            <p:ph type="body" sz="quarter" idx="11"/>
          </p:nvPr>
        </p:nvSpPr>
        <p:spPr/>
        <p:txBody>
          <a:bodyPr>
            <a:noAutofit/>
          </a:bodyPr>
          <a:lstStyle/>
          <a:p>
            <a:r>
              <a:rPr lang="en-US" dirty="0">
                <a:solidFill>
                  <a:schemeClr val="bg2">
                    <a:lumMod val="10000"/>
                  </a:schemeClr>
                </a:solidFill>
              </a:rPr>
              <a:t>Project Team Initiation </a:t>
            </a:r>
          </a:p>
          <a:p>
            <a:r>
              <a:rPr lang="en-US" dirty="0">
                <a:solidFill>
                  <a:schemeClr val="bg2">
                    <a:lumMod val="10000"/>
                  </a:schemeClr>
                </a:solidFill>
              </a:rPr>
              <a:t>Proposal Review &amp; Initial Submittal</a:t>
            </a:r>
          </a:p>
        </p:txBody>
      </p:sp>
      <p:sp>
        <p:nvSpPr>
          <p:cNvPr id="4" name="Title 3">
            <a:extLst>
              <a:ext uri="{FF2B5EF4-FFF2-40B4-BE49-F238E27FC236}">
                <a16:creationId xmlns:a16="http://schemas.microsoft.com/office/drawing/2014/main" id="{18DF6769-6DC3-41BB-B809-063EC140F200}"/>
              </a:ext>
            </a:extLst>
          </p:cNvPr>
          <p:cNvSpPr>
            <a:spLocks noGrp="1"/>
          </p:cNvSpPr>
          <p:nvPr>
            <p:ph type="title"/>
          </p:nvPr>
        </p:nvSpPr>
        <p:spPr>
          <a:xfrm>
            <a:off x="1010653" y="105508"/>
            <a:ext cx="10148409" cy="1325563"/>
          </a:xfrm>
        </p:spPr>
        <p:txBody>
          <a:bodyPr/>
          <a:lstStyle/>
          <a:p>
            <a:pPr algn="l"/>
            <a:r>
              <a:rPr lang="en-US" dirty="0"/>
              <a:t>Funding Process</a:t>
            </a:r>
          </a:p>
        </p:txBody>
      </p:sp>
      <p:sp>
        <p:nvSpPr>
          <p:cNvPr id="7" name="Text Placeholder 6">
            <a:extLst>
              <a:ext uri="{FF2B5EF4-FFF2-40B4-BE49-F238E27FC236}">
                <a16:creationId xmlns:a16="http://schemas.microsoft.com/office/drawing/2014/main" id="{F467CCD2-79BD-4B5E-A8E8-9BFC334D8D79}"/>
              </a:ext>
            </a:extLst>
          </p:cNvPr>
          <p:cNvSpPr>
            <a:spLocks noGrp="1"/>
          </p:cNvSpPr>
          <p:nvPr>
            <p:ph type="body" sz="quarter" idx="12"/>
          </p:nvPr>
        </p:nvSpPr>
        <p:spPr/>
        <p:txBody>
          <a:bodyPr/>
          <a:lstStyle/>
          <a:p>
            <a:r>
              <a:rPr lang="en-US" dirty="0">
                <a:solidFill>
                  <a:schemeClr val="accent3"/>
                </a:solidFill>
              </a:rPr>
              <a:t>Project Review</a:t>
            </a:r>
          </a:p>
        </p:txBody>
      </p:sp>
      <p:sp>
        <p:nvSpPr>
          <p:cNvPr id="8" name="Text Placeholder 7">
            <a:extLst>
              <a:ext uri="{FF2B5EF4-FFF2-40B4-BE49-F238E27FC236}">
                <a16:creationId xmlns:a16="http://schemas.microsoft.com/office/drawing/2014/main" id="{BAC188DD-9981-4FFD-90B5-B14A86E52641}"/>
              </a:ext>
            </a:extLst>
          </p:cNvPr>
          <p:cNvSpPr>
            <a:spLocks noGrp="1"/>
          </p:cNvSpPr>
          <p:nvPr>
            <p:ph type="body" sz="quarter" idx="13"/>
          </p:nvPr>
        </p:nvSpPr>
        <p:spPr/>
        <p:txBody>
          <a:bodyPr>
            <a:noAutofit/>
          </a:bodyPr>
          <a:lstStyle/>
          <a:p>
            <a:r>
              <a:rPr lang="en-US" dirty="0">
                <a:solidFill>
                  <a:schemeClr val="bg2">
                    <a:lumMod val="10000"/>
                  </a:schemeClr>
                </a:solidFill>
              </a:rPr>
              <a:t>Initial Review of Submittal</a:t>
            </a:r>
          </a:p>
          <a:p>
            <a:r>
              <a:rPr lang="en-US" dirty="0">
                <a:solidFill>
                  <a:schemeClr val="bg2">
                    <a:lumMod val="10000"/>
                  </a:schemeClr>
                </a:solidFill>
              </a:rPr>
              <a:t>Letter of Participation</a:t>
            </a:r>
          </a:p>
        </p:txBody>
      </p:sp>
      <p:sp>
        <p:nvSpPr>
          <p:cNvPr id="9" name="Text Placeholder 8">
            <a:extLst>
              <a:ext uri="{FF2B5EF4-FFF2-40B4-BE49-F238E27FC236}">
                <a16:creationId xmlns:a16="http://schemas.microsoft.com/office/drawing/2014/main" id="{A35B16C0-DDA5-4B07-B394-4A39153220EA}"/>
              </a:ext>
            </a:extLst>
          </p:cNvPr>
          <p:cNvSpPr>
            <a:spLocks noGrp="1"/>
          </p:cNvSpPr>
          <p:nvPr>
            <p:ph type="body" sz="quarter" idx="14"/>
          </p:nvPr>
        </p:nvSpPr>
        <p:spPr/>
        <p:txBody>
          <a:bodyPr>
            <a:normAutofit lnSpcReduction="10000"/>
          </a:bodyPr>
          <a:lstStyle/>
          <a:p>
            <a:r>
              <a:rPr lang="en-US" dirty="0">
                <a:solidFill>
                  <a:schemeClr val="accent3"/>
                </a:solidFill>
              </a:rPr>
              <a:t>Incentive Commitment</a:t>
            </a:r>
          </a:p>
        </p:txBody>
      </p:sp>
      <p:sp>
        <p:nvSpPr>
          <p:cNvPr id="10" name="Text Placeholder 9">
            <a:extLst>
              <a:ext uri="{FF2B5EF4-FFF2-40B4-BE49-F238E27FC236}">
                <a16:creationId xmlns:a16="http://schemas.microsoft.com/office/drawing/2014/main" id="{542CF392-0721-49A5-81C7-6012BA152A61}"/>
              </a:ext>
            </a:extLst>
          </p:cNvPr>
          <p:cNvSpPr>
            <a:spLocks noGrp="1"/>
          </p:cNvSpPr>
          <p:nvPr>
            <p:ph type="body" sz="quarter" idx="15"/>
          </p:nvPr>
        </p:nvSpPr>
        <p:spPr/>
        <p:txBody>
          <a:bodyPr>
            <a:noAutofit/>
          </a:bodyPr>
          <a:lstStyle/>
          <a:p>
            <a:r>
              <a:rPr lang="en-US" dirty="0">
                <a:solidFill>
                  <a:schemeClr val="bg2">
                    <a:lumMod val="10000"/>
                  </a:schemeClr>
                </a:solidFill>
              </a:rPr>
              <a:t>CHFA/DOH Funding Secured</a:t>
            </a:r>
          </a:p>
          <a:p>
            <a:r>
              <a:rPr lang="en-US" dirty="0">
                <a:solidFill>
                  <a:schemeClr val="bg2">
                    <a:lumMod val="10000"/>
                  </a:schemeClr>
                </a:solidFill>
              </a:rPr>
              <a:t>LOA Issued</a:t>
            </a:r>
          </a:p>
        </p:txBody>
      </p:sp>
      <p:sp>
        <p:nvSpPr>
          <p:cNvPr id="11" name="Text Placeholder 10">
            <a:extLst>
              <a:ext uri="{FF2B5EF4-FFF2-40B4-BE49-F238E27FC236}">
                <a16:creationId xmlns:a16="http://schemas.microsoft.com/office/drawing/2014/main" id="{65695393-20C5-4E7D-8DF9-F7D7BD2F779A}"/>
              </a:ext>
            </a:extLst>
          </p:cNvPr>
          <p:cNvSpPr>
            <a:spLocks noGrp="1"/>
          </p:cNvSpPr>
          <p:nvPr>
            <p:ph type="body" sz="quarter" idx="16"/>
          </p:nvPr>
        </p:nvSpPr>
        <p:spPr/>
        <p:txBody>
          <a:bodyPr>
            <a:normAutofit lnSpcReduction="10000"/>
          </a:bodyPr>
          <a:lstStyle/>
          <a:p>
            <a:r>
              <a:rPr lang="en-US" dirty="0">
                <a:solidFill>
                  <a:schemeClr val="accent3"/>
                </a:solidFill>
              </a:rPr>
              <a:t>EEM(s) Installation</a:t>
            </a:r>
          </a:p>
        </p:txBody>
      </p:sp>
      <p:sp>
        <p:nvSpPr>
          <p:cNvPr id="12" name="Text Placeholder 11">
            <a:extLst>
              <a:ext uri="{FF2B5EF4-FFF2-40B4-BE49-F238E27FC236}">
                <a16:creationId xmlns:a16="http://schemas.microsoft.com/office/drawing/2014/main" id="{1C82AF00-5B96-407D-B152-298966F16682}"/>
              </a:ext>
            </a:extLst>
          </p:cNvPr>
          <p:cNvSpPr>
            <a:spLocks noGrp="1"/>
          </p:cNvSpPr>
          <p:nvPr>
            <p:ph type="body" sz="quarter" idx="17"/>
          </p:nvPr>
        </p:nvSpPr>
        <p:spPr/>
        <p:txBody>
          <a:bodyPr>
            <a:normAutofit/>
          </a:bodyPr>
          <a:lstStyle/>
          <a:p>
            <a:r>
              <a:rPr lang="en-US" dirty="0">
                <a:solidFill>
                  <a:schemeClr val="bg2">
                    <a:lumMod val="10000"/>
                  </a:schemeClr>
                </a:solidFill>
              </a:rPr>
              <a:t>Measures installed by contractor(s)</a:t>
            </a:r>
          </a:p>
        </p:txBody>
      </p:sp>
      <p:sp>
        <p:nvSpPr>
          <p:cNvPr id="13" name="Text Placeholder 12">
            <a:extLst>
              <a:ext uri="{FF2B5EF4-FFF2-40B4-BE49-F238E27FC236}">
                <a16:creationId xmlns:a16="http://schemas.microsoft.com/office/drawing/2014/main" id="{280FB138-758A-4D08-BA4F-61C7FE18D54B}"/>
              </a:ext>
            </a:extLst>
          </p:cNvPr>
          <p:cNvSpPr>
            <a:spLocks noGrp="1"/>
          </p:cNvSpPr>
          <p:nvPr>
            <p:ph type="body" sz="quarter" idx="18"/>
          </p:nvPr>
        </p:nvSpPr>
        <p:spPr/>
        <p:txBody>
          <a:bodyPr>
            <a:normAutofit lnSpcReduction="10000"/>
          </a:bodyPr>
          <a:lstStyle/>
          <a:p>
            <a:r>
              <a:rPr lang="en-US" dirty="0">
                <a:solidFill>
                  <a:schemeClr val="accent3"/>
                </a:solidFill>
              </a:rPr>
              <a:t>Project Completion</a:t>
            </a:r>
          </a:p>
        </p:txBody>
      </p:sp>
      <p:sp>
        <p:nvSpPr>
          <p:cNvPr id="14" name="Text Placeholder 13">
            <a:extLst>
              <a:ext uri="{FF2B5EF4-FFF2-40B4-BE49-F238E27FC236}">
                <a16:creationId xmlns:a16="http://schemas.microsoft.com/office/drawing/2014/main" id="{8E8F1226-F388-4BE1-ABCE-71DC5891DC7A}"/>
              </a:ext>
            </a:extLst>
          </p:cNvPr>
          <p:cNvSpPr>
            <a:spLocks noGrp="1"/>
          </p:cNvSpPr>
          <p:nvPr>
            <p:ph type="body" sz="quarter" idx="19"/>
          </p:nvPr>
        </p:nvSpPr>
        <p:spPr/>
        <p:txBody>
          <a:bodyPr>
            <a:noAutofit/>
          </a:bodyPr>
          <a:lstStyle/>
          <a:p>
            <a:r>
              <a:rPr lang="en-US" dirty="0">
                <a:solidFill>
                  <a:schemeClr val="bg2">
                    <a:lumMod val="10000"/>
                  </a:schemeClr>
                </a:solidFill>
              </a:rPr>
              <a:t>Measure Verification</a:t>
            </a:r>
          </a:p>
          <a:p>
            <a:r>
              <a:rPr lang="en-US" dirty="0">
                <a:solidFill>
                  <a:schemeClr val="bg2">
                    <a:lumMod val="10000"/>
                  </a:schemeClr>
                </a:solidFill>
              </a:rPr>
              <a:t>Incentive Payments Issued</a:t>
            </a:r>
          </a:p>
        </p:txBody>
      </p:sp>
    </p:spTree>
    <p:extLst>
      <p:ext uri="{BB962C8B-B14F-4D97-AF65-F5344CB8AC3E}">
        <p14:creationId xmlns:p14="http://schemas.microsoft.com/office/powerpoint/2010/main" val="4167589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4275D-1558-3A43-A580-D14A2FA38AAF}"/>
              </a:ext>
            </a:extLst>
          </p:cNvPr>
          <p:cNvSpPr>
            <a:spLocks noGrp="1"/>
          </p:cNvSpPr>
          <p:nvPr>
            <p:ph type="ctrTitle"/>
          </p:nvPr>
        </p:nvSpPr>
        <p:spPr>
          <a:xfrm>
            <a:off x="203200" y="1438933"/>
            <a:ext cx="5671127" cy="1433951"/>
          </a:xfrm>
        </p:spPr>
        <p:txBody>
          <a:bodyPr>
            <a:normAutofit/>
          </a:bodyPr>
          <a:lstStyle/>
          <a:p>
            <a:pPr algn="ctr"/>
            <a:r>
              <a:rPr lang="en-US" b="1" dirty="0"/>
              <a:t>CT Electric Vehicle</a:t>
            </a:r>
            <a:br>
              <a:rPr lang="en-US" b="1" dirty="0"/>
            </a:br>
            <a:r>
              <a:rPr lang="en-US" b="1" dirty="0"/>
              <a:t>Charging Program</a:t>
            </a:r>
          </a:p>
        </p:txBody>
      </p:sp>
      <p:sp>
        <p:nvSpPr>
          <p:cNvPr id="6" name="Date Placeholder 5">
            <a:extLst>
              <a:ext uri="{FF2B5EF4-FFF2-40B4-BE49-F238E27FC236}">
                <a16:creationId xmlns:a16="http://schemas.microsoft.com/office/drawing/2014/main" id="{3FA6D6D4-D068-DC4E-9876-25C40C2B9ABD}"/>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Picture 2" descr="Public Utilities Regulatory Authority">
            <a:extLst>
              <a:ext uri="{FF2B5EF4-FFF2-40B4-BE49-F238E27FC236}">
                <a16:creationId xmlns:a16="http://schemas.microsoft.com/office/drawing/2014/main" id="{D6658451-F951-445C-981E-A061355C4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5820034"/>
            <a:ext cx="855788" cy="6731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43E81A4-C438-4E85-97BD-AA41A3D0DC70}"/>
              </a:ext>
            </a:extLst>
          </p:cNvPr>
          <p:cNvSpPr txBox="1"/>
          <p:nvPr/>
        </p:nvSpPr>
        <p:spPr>
          <a:xfrm>
            <a:off x="1058988" y="5820034"/>
            <a:ext cx="24837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03848"/>
                </a:solidFill>
                <a:effectLst/>
                <a:uLnTx/>
                <a:uFillTx/>
                <a:latin typeface="Arial" panose="020B0604020202020204" pitchFamily="34" charset="0"/>
                <a:ea typeface="+mn-ea"/>
                <a:cs typeface="Arial" panose="020B0604020202020204" pitchFamily="34" charset="0"/>
              </a:rPr>
              <a:t>Public Utilities Regulatory Authority (PURA)</a:t>
            </a:r>
          </a:p>
        </p:txBody>
      </p:sp>
      <p:sp>
        <p:nvSpPr>
          <p:cNvPr id="4" name="Subtitle 3">
            <a:extLst>
              <a:ext uri="{FF2B5EF4-FFF2-40B4-BE49-F238E27FC236}">
                <a16:creationId xmlns:a16="http://schemas.microsoft.com/office/drawing/2014/main" id="{4DFA4B21-9D7B-4AB2-9D6B-6407D582D98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73168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able Placeholder 7">
            <a:extLst>
              <a:ext uri="{FF2B5EF4-FFF2-40B4-BE49-F238E27FC236}">
                <a16:creationId xmlns:a16="http://schemas.microsoft.com/office/drawing/2014/main" id="{2C3D32D2-3A62-454D-A356-0C73130D52EB}"/>
              </a:ext>
            </a:extLst>
          </p:cNvPr>
          <p:cNvSpPr>
            <a:spLocks noGrp="1"/>
          </p:cNvSpPr>
          <p:nvPr>
            <p:ph type="tbl" sz="quarter" idx="14"/>
          </p:nvPr>
        </p:nvSpPr>
        <p:spPr/>
        <p:txBody>
          <a:bodyPr/>
          <a:lstStyle/>
          <a:p>
            <a:endParaRPr lang="en-US"/>
          </a:p>
        </p:txBody>
      </p:sp>
      <p:sp>
        <p:nvSpPr>
          <p:cNvPr id="2" name="Title 1">
            <a:extLst>
              <a:ext uri="{FF2B5EF4-FFF2-40B4-BE49-F238E27FC236}">
                <a16:creationId xmlns:a16="http://schemas.microsoft.com/office/drawing/2014/main" id="{B14A5048-8D7E-4648-AE37-8EBCDFB53880}"/>
              </a:ext>
            </a:extLst>
          </p:cNvPr>
          <p:cNvSpPr>
            <a:spLocks noGrp="1"/>
          </p:cNvSpPr>
          <p:nvPr>
            <p:ph type="title"/>
          </p:nvPr>
        </p:nvSpPr>
        <p:spPr>
          <a:xfrm>
            <a:off x="192087" y="1104405"/>
            <a:ext cx="4756322" cy="835836"/>
          </a:xfrm>
        </p:spPr>
        <p:txBody>
          <a:bodyPr>
            <a:normAutofit fontScale="90000"/>
          </a:bodyPr>
          <a:lstStyle/>
          <a:p>
            <a:r>
              <a:rPr lang="en-US" sz="3200" b="1" dirty="0"/>
              <a:t>Charging </a:t>
            </a:r>
            <a:r>
              <a:rPr lang="en-US" b="1" dirty="0"/>
              <a:t>Incentive Levels</a:t>
            </a:r>
          </a:p>
        </p:txBody>
      </p:sp>
      <p:sp>
        <p:nvSpPr>
          <p:cNvPr id="7" name="Text Placeholder 6">
            <a:extLst>
              <a:ext uri="{FF2B5EF4-FFF2-40B4-BE49-F238E27FC236}">
                <a16:creationId xmlns:a16="http://schemas.microsoft.com/office/drawing/2014/main" id="{3250F677-9135-654A-B21D-6E459875CCC0}"/>
              </a:ext>
            </a:extLst>
          </p:cNvPr>
          <p:cNvSpPr>
            <a:spLocks noGrp="1"/>
          </p:cNvSpPr>
          <p:nvPr>
            <p:ph type="body" sz="half" idx="2"/>
          </p:nvPr>
        </p:nvSpPr>
        <p:spPr>
          <a:xfrm>
            <a:off x="190607" y="1940241"/>
            <a:ext cx="4361755" cy="4596357"/>
          </a:xfrm>
        </p:spPr>
        <p:txBody>
          <a:bodyPr>
            <a:normAutofit/>
          </a:bodyPr>
          <a:lstStyle/>
          <a:p>
            <a:r>
              <a:rPr lang="en-US" sz="2000" b="1" dirty="0"/>
              <a:t>Level 2:</a:t>
            </a:r>
          </a:p>
          <a:p>
            <a:r>
              <a:rPr lang="en-US" sz="2000" b="1" i="1" dirty="0"/>
              <a:t>Baseline: </a:t>
            </a:r>
            <a:r>
              <a:rPr lang="en-US" sz="2000" dirty="0"/>
              <a:t>$20,000</a:t>
            </a:r>
          </a:p>
          <a:p>
            <a:r>
              <a:rPr lang="en-US" sz="2000" b="1" i="1" dirty="0"/>
              <a:t>Underserved:</a:t>
            </a:r>
            <a:r>
              <a:rPr lang="en-US" sz="2000" dirty="0"/>
              <a:t> $40,000</a:t>
            </a:r>
          </a:p>
          <a:p>
            <a:endParaRPr lang="en-US" sz="2000" dirty="0"/>
          </a:p>
          <a:p>
            <a:r>
              <a:rPr lang="en-US" sz="2000" b="1" dirty="0"/>
              <a:t>DCFC: </a:t>
            </a:r>
            <a:endParaRPr lang="en-US" sz="2000" b="1" dirty="0">
              <a:solidFill>
                <a:srgbClr val="00B140"/>
              </a:solidFill>
            </a:endParaRPr>
          </a:p>
          <a:p>
            <a:r>
              <a:rPr lang="en-US" sz="2000" b="1" i="1" dirty="0"/>
              <a:t>Baseline: </a:t>
            </a:r>
            <a:r>
              <a:rPr lang="en-US" sz="2000" dirty="0"/>
              <a:t>$150,000</a:t>
            </a:r>
          </a:p>
          <a:p>
            <a:r>
              <a:rPr lang="en-US" sz="2000" b="1" i="1" dirty="0"/>
              <a:t>Underserved:</a:t>
            </a:r>
            <a:r>
              <a:rPr lang="en-US" sz="2000" dirty="0"/>
              <a:t> $250,000</a:t>
            </a:r>
          </a:p>
          <a:p>
            <a:endParaRPr lang="en-US" sz="2000" dirty="0"/>
          </a:p>
          <a:p>
            <a:r>
              <a:rPr lang="en-US" sz="2000" b="1" dirty="0">
                <a:hlinkClick r:id="rId3"/>
              </a:rPr>
              <a:t>Underserved Communities Map</a:t>
            </a:r>
            <a:endParaRPr lang="en-US" sz="2000" dirty="0"/>
          </a:p>
          <a:p>
            <a:endParaRPr lang="en-US" sz="2000" dirty="0"/>
          </a:p>
        </p:txBody>
      </p:sp>
      <p:graphicFrame>
        <p:nvGraphicFramePr>
          <p:cNvPr id="3" name="Table 2">
            <a:extLst>
              <a:ext uri="{FF2B5EF4-FFF2-40B4-BE49-F238E27FC236}">
                <a16:creationId xmlns:a16="http://schemas.microsoft.com/office/drawing/2014/main" id="{629DF2CC-C775-48CF-8211-67F17AA22C36}"/>
              </a:ext>
            </a:extLst>
          </p:cNvPr>
          <p:cNvGraphicFramePr>
            <a:graphicFrameLocks noGrp="1"/>
          </p:cNvGraphicFramePr>
          <p:nvPr/>
        </p:nvGraphicFramePr>
        <p:xfrm>
          <a:off x="4948409" y="45903"/>
          <a:ext cx="7050024" cy="6661005"/>
        </p:xfrm>
        <a:graphic>
          <a:graphicData uri="http://schemas.openxmlformats.org/drawingml/2006/table">
            <a:tbl>
              <a:tblPr firstRow="1" firstCol="1" bandRow="1">
                <a:tableStyleId>{5C22544A-7EE6-4342-B048-85BDC9FD1C3A}</a:tableStyleId>
              </a:tblPr>
              <a:tblGrid>
                <a:gridCol w="1551542">
                  <a:extLst>
                    <a:ext uri="{9D8B030D-6E8A-4147-A177-3AD203B41FA5}">
                      <a16:colId xmlns:a16="http://schemas.microsoft.com/office/drawing/2014/main" val="3209535513"/>
                    </a:ext>
                  </a:extLst>
                </a:gridCol>
                <a:gridCol w="1014946">
                  <a:extLst>
                    <a:ext uri="{9D8B030D-6E8A-4147-A177-3AD203B41FA5}">
                      <a16:colId xmlns:a16="http://schemas.microsoft.com/office/drawing/2014/main" val="932089252"/>
                    </a:ext>
                  </a:extLst>
                </a:gridCol>
                <a:gridCol w="1425903">
                  <a:extLst>
                    <a:ext uri="{9D8B030D-6E8A-4147-A177-3AD203B41FA5}">
                      <a16:colId xmlns:a16="http://schemas.microsoft.com/office/drawing/2014/main" val="2217532557"/>
                    </a:ext>
                  </a:extLst>
                </a:gridCol>
                <a:gridCol w="1363090">
                  <a:extLst>
                    <a:ext uri="{9D8B030D-6E8A-4147-A177-3AD203B41FA5}">
                      <a16:colId xmlns:a16="http://schemas.microsoft.com/office/drawing/2014/main" val="1354487005"/>
                    </a:ext>
                  </a:extLst>
                </a:gridCol>
                <a:gridCol w="1694543">
                  <a:extLst>
                    <a:ext uri="{9D8B030D-6E8A-4147-A177-3AD203B41FA5}">
                      <a16:colId xmlns:a16="http://schemas.microsoft.com/office/drawing/2014/main" val="3057003854"/>
                    </a:ext>
                  </a:extLst>
                </a:gridCol>
              </a:tblGrid>
              <a:tr h="1481157">
                <a:tc>
                  <a:txBody>
                    <a:bodyPr/>
                    <a:lstStyle/>
                    <a:p>
                      <a:pPr marL="0" marR="0">
                        <a:lnSpc>
                          <a:spcPct val="107000"/>
                        </a:lnSpc>
                        <a:spcBef>
                          <a:spcPts val="0"/>
                        </a:spcBef>
                        <a:spcAft>
                          <a:spcPts val="0"/>
                        </a:spcAft>
                      </a:pPr>
                      <a:r>
                        <a:rPr lang="en-US" sz="1800" dirty="0">
                          <a:effectLst/>
                          <a:latin typeface="Arial"/>
                        </a:rPr>
                        <a:t>Location </a:t>
                      </a:r>
                      <a:endParaRPr lang="en-US" sz="1800" dirty="0">
                        <a:effectLst/>
                        <a:latin typeface="Arial"/>
                        <a:ea typeface="Calibri" panose="020F0502020204030204" pitchFamily="34" charset="0"/>
                        <a:cs typeface="Times New Roman"/>
                      </a:endParaRPr>
                    </a:p>
                  </a:txBody>
                  <a:tcPr marL="68580" marR="68580" marT="0" marB="0"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dirty="0">
                          <a:effectLst/>
                          <a:latin typeface="Arial"/>
                        </a:rPr>
                        <a:t>EV Charger Type</a:t>
                      </a:r>
                      <a:endParaRPr lang="en-US" sz="1800" dirty="0">
                        <a:effectLst/>
                        <a:latin typeface="Arial"/>
                        <a:ea typeface="Calibri" panose="020F0502020204030204" pitchFamily="34" charset="0"/>
                        <a:cs typeface="Times New Roman"/>
                      </a:endParaRPr>
                    </a:p>
                  </a:txBody>
                  <a:tcPr marL="68580" marR="68580" marT="0" marB="0"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dirty="0">
                          <a:effectLst/>
                          <a:latin typeface="Arial"/>
                        </a:rPr>
                        <a:t>Per Site Maximum Rebate Amounts</a:t>
                      </a:r>
                      <a:endParaRPr lang="en-US" sz="1800" dirty="0">
                        <a:effectLst/>
                        <a:latin typeface="Arial"/>
                        <a:ea typeface="Calibri" panose="020F0502020204030204" pitchFamily="34" charset="0"/>
                        <a:cs typeface="Times New Roman"/>
                      </a:endParaRPr>
                    </a:p>
                  </a:txBody>
                  <a:tcPr marL="68580" marR="68580" marT="0" marB="0"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dirty="0">
                          <a:effectLst/>
                          <a:latin typeface="Arial"/>
                        </a:rPr>
                        <a:t>Property Type</a:t>
                      </a:r>
                      <a:endParaRPr lang="en-US" sz="1800" dirty="0">
                        <a:effectLst/>
                        <a:latin typeface="Arial"/>
                        <a:ea typeface="Calibri" panose="020F0502020204030204" pitchFamily="34" charset="0"/>
                        <a:cs typeface="Times New Roman"/>
                      </a:endParaRPr>
                    </a:p>
                  </a:txBody>
                  <a:tcPr marL="68580" marR="6858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dirty="0">
                          <a:effectLst/>
                          <a:latin typeface="Arial"/>
                        </a:rPr>
                        <a:t>Port Installation Requirements</a:t>
                      </a:r>
                      <a:endParaRPr lang="en-US" sz="1800" dirty="0">
                        <a:effectLst/>
                        <a:latin typeface="Arial"/>
                        <a:ea typeface="Calibri" panose="020F0502020204030204" pitchFamily="34" charset="0"/>
                        <a:cs typeface="Times New Roman"/>
                      </a:endParaRPr>
                    </a:p>
                  </a:txBody>
                  <a:tcPr marL="68580" marR="6858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1670022"/>
                  </a:ext>
                </a:extLst>
              </a:tr>
              <a:tr h="647481">
                <a:tc rowSpan="4">
                  <a:txBody>
                    <a:bodyPr/>
                    <a:lstStyle/>
                    <a:p>
                      <a:pPr marL="0" marR="0">
                        <a:lnSpc>
                          <a:spcPct val="107000"/>
                        </a:lnSpc>
                        <a:spcBef>
                          <a:spcPts val="0"/>
                        </a:spcBef>
                        <a:spcAft>
                          <a:spcPts val="0"/>
                        </a:spcAft>
                      </a:pPr>
                      <a:r>
                        <a:rPr lang="en-US" sz="1800" dirty="0">
                          <a:effectLst/>
                          <a:latin typeface="Arial"/>
                        </a:rPr>
                        <a:t>Baseline</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marL="0" marR="0">
                        <a:lnSpc>
                          <a:spcPct val="107000"/>
                        </a:lnSpc>
                        <a:spcBef>
                          <a:spcPts val="0"/>
                        </a:spcBef>
                        <a:spcAft>
                          <a:spcPts val="0"/>
                        </a:spcAft>
                      </a:pPr>
                      <a:r>
                        <a:rPr lang="en-US" sz="1800" dirty="0">
                          <a:effectLst/>
                          <a:latin typeface="Arial"/>
                        </a:rPr>
                        <a:t>Level 2</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marL="0" marR="0">
                        <a:lnSpc>
                          <a:spcPct val="107000"/>
                        </a:lnSpc>
                        <a:spcBef>
                          <a:spcPts val="0"/>
                        </a:spcBef>
                        <a:spcAft>
                          <a:spcPts val="0"/>
                        </a:spcAft>
                      </a:pPr>
                      <a:r>
                        <a:rPr lang="en-US" sz="1800" b="1" dirty="0">
                          <a:effectLst/>
                          <a:latin typeface="Arial"/>
                        </a:rPr>
                        <a:t>Up to $20,000</a:t>
                      </a:r>
                      <a:endParaRPr lang="en-US" sz="1800" b="1"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dirty="0">
                          <a:effectLst/>
                          <a:latin typeface="Arial"/>
                        </a:rPr>
                        <a:t>Multifamily</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800" b="1" dirty="0">
                          <a:effectLst/>
                          <a:latin typeface="Arial"/>
                        </a:rPr>
                        <a:t>2</a:t>
                      </a:r>
                      <a:endParaRPr lang="en-US" sz="1800" b="1"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7512561"/>
                  </a:ext>
                </a:extLst>
              </a:tr>
              <a:tr h="64748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800" dirty="0">
                          <a:effectLst/>
                          <a:latin typeface="Arial"/>
                        </a:rPr>
                        <a:t>Public</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800" b="1" dirty="0">
                          <a:effectLst/>
                          <a:latin typeface="Arial"/>
                        </a:rPr>
                        <a:t>2</a:t>
                      </a:r>
                      <a:endParaRPr lang="en-US" sz="1800" b="1"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2850555"/>
                  </a:ext>
                </a:extLst>
              </a:tr>
              <a:tr h="64748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800" dirty="0">
                          <a:effectLst/>
                          <a:latin typeface="Arial"/>
                        </a:rPr>
                        <a:t>Workplace</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800" b="1" dirty="0">
                          <a:effectLst/>
                          <a:latin typeface="Arial"/>
                        </a:rPr>
                        <a:t>2</a:t>
                      </a:r>
                      <a:endParaRPr lang="en-US" sz="1800" b="1"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1190628"/>
                  </a:ext>
                </a:extLst>
              </a:tr>
              <a:tr h="647481">
                <a:tc vMerge="1">
                  <a:txBody>
                    <a:bodyPr/>
                    <a:lstStyle/>
                    <a:p>
                      <a:endParaRPr lang="en-US"/>
                    </a:p>
                  </a:txBody>
                  <a:tcPr/>
                </a:tc>
                <a:tc>
                  <a:txBody>
                    <a:bodyPr/>
                    <a:lstStyle/>
                    <a:p>
                      <a:pPr marL="0" marR="0">
                        <a:lnSpc>
                          <a:spcPct val="107000"/>
                        </a:lnSpc>
                        <a:spcBef>
                          <a:spcPts val="0"/>
                        </a:spcBef>
                        <a:spcAft>
                          <a:spcPts val="0"/>
                        </a:spcAft>
                      </a:pPr>
                      <a:r>
                        <a:rPr lang="en-US" sz="1800" dirty="0">
                          <a:effectLst/>
                          <a:latin typeface="Arial"/>
                        </a:rPr>
                        <a:t>DCFC</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b="1" dirty="0">
                          <a:effectLst/>
                          <a:latin typeface="Arial"/>
                        </a:rPr>
                        <a:t>Up to $150,000</a:t>
                      </a:r>
                      <a:endParaRPr lang="en-US" sz="1800" b="1"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dirty="0">
                          <a:effectLst/>
                          <a:latin typeface="Arial"/>
                        </a:rPr>
                        <a:t>Public</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800" b="1" dirty="0">
                          <a:effectLst/>
                          <a:latin typeface="Arial"/>
                        </a:rPr>
                        <a:t>2</a:t>
                      </a:r>
                      <a:endParaRPr lang="en-US" sz="1800" b="1"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3370818"/>
                  </a:ext>
                </a:extLst>
              </a:tr>
              <a:tr h="647481">
                <a:tc rowSpan="4">
                  <a:txBody>
                    <a:bodyPr/>
                    <a:lstStyle/>
                    <a:p>
                      <a:pPr marL="0" marR="0">
                        <a:lnSpc>
                          <a:spcPct val="107000"/>
                        </a:lnSpc>
                        <a:spcBef>
                          <a:spcPts val="0"/>
                        </a:spcBef>
                        <a:spcAft>
                          <a:spcPts val="0"/>
                        </a:spcAft>
                      </a:pPr>
                      <a:r>
                        <a:rPr lang="en-US" sz="1800" dirty="0">
                          <a:effectLst/>
                          <a:latin typeface="Arial"/>
                        </a:rPr>
                        <a:t>Underserved</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marL="0" marR="0">
                        <a:lnSpc>
                          <a:spcPct val="107000"/>
                        </a:lnSpc>
                        <a:spcBef>
                          <a:spcPts val="0"/>
                        </a:spcBef>
                        <a:spcAft>
                          <a:spcPts val="0"/>
                        </a:spcAft>
                      </a:pPr>
                      <a:r>
                        <a:rPr lang="en-US" sz="1800" dirty="0">
                          <a:effectLst/>
                          <a:latin typeface="Arial"/>
                        </a:rPr>
                        <a:t>Level 2</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marL="0" marR="0">
                        <a:lnSpc>
                          <a:spcPct val="107000"/>
                        </a:lnSpc>
                        <a:spcBef>
                          <a:spcPts val="0"/>
                        </a:spcBef>
                        <a:spcAft>
                          <a:spcPts val="0"/>
                        </a:spcAft>
                      </a:pPr>
                      <a:r>
                        <a:rPr lang="en-US" sz="1800" b="1" dirty="0">
                          <a:effectLst/>
                          <a:latin typeface="Arial"/>
                        </a:rPr>
                        <a:t>Up to $40,000</a:t>
                      </a:r>
                      <a:endParaRPr lang="en-US" sz="1800" b="1"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dirty="0">
                          <a:effectLst/>
                          <a:latin typeface="Arial"/>
                        </a:rPr>
                        <a:t>Multifamily</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800" b="1" dirty="0">
                          <a:effectLst/>
                          <a:latin typeface="Arial"/>
                        </a:rPr>
                        <a:t>2</a:t>
                      </a:r>
                      <a:endParaRPr lang="en-US" sz="1800" b="1"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5442072"/>
                  </a:ext>
                </a:extLst>
              </a:tr>
              <a:tr h="64748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800" dirty="0">
                          <a:effectLst/>
                          <a:latin typeface="Arial"/>
                        </a:rPr>
                        <a:t>Public</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800" b="1" dirty="0">
                          <a:effectLst/>
                          <a:latin typeface="Arial"/>
                        </a:rPr>
                        <a:t>2</a:t>
                      </a:r>
                      <a:endParaRPr lang="en-US" sz="1800" b="1"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0975488"/>
                  </a:ext>
                </a:extLst>
              </a:tr>
              <a:tr h="64748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800" dirty="0">
                          <a:effectLst/>
                          <a:latin typeface="Arial"/>
                        </a:rPr>
                        <a:t>Workplace</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800" b="1" dirty="0">
                          <a:effectLst/>
                          <a:latin typeface="Arial"/>
                        </a:rPr>
                        <a:t>2</a:t>
                      </a:r>
                      <a:endParaRPr lang="en-US" sz="1800" b="1"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0591702"/>
                  </a:ext>
                </a:extLst>
              </a:tr>
              <a:tr h="647481">
                <a:tc vMerge="1">
                  <a:txBody>
                    <a:bodyPr/>
                    <a:lstStyle/>
                    <a:p>
                      <a:endParaRPr lang="en-US"/>
                    </a:p>
                  </a:txBody>
                  <a:tcPr/>
                </a:tc>
                <a:tc>
                  <a:txBody>
                    <a:bodyPr/>
                    <a:lstStyle/>
                    <a:p>
                      <a:pPr marL="0" marR="0">
                        <a:lnSpc>
                          <a:spcPct val="107000"/>
                        </a:lnSpc>
                        <a:spcBef>
                          <a:spcPts val="0"/>
                        </a:spcBef>
                        <a:spcAft>
                          <a:spcPts val="0"/>
                        </a:spcAft>
                      </a:pPr>
                      <a:r>
                        <a:rPr lang="en-US" sz="1800" dirty="0">
                          <a:effectLst/>
                          <a:latin typeface="Arial"/>
                        </a:rPr>
                        <a:t>DCFC</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b="1" dirty="0">
                          <a:effectLst/>
                          <a:latin typeface="Arial"/>
                        </a:rPr>
                        <a:t>Up to $250,000</a:t>
                      </a:r>
                      <a:endParaRPr lang="en-US" sz="1800" b="1"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800" dirty="0">
                          <a:effectLst/>
                          <a:latin typeface="Arial"/>
                        </a:rPr>
                        <a:t>Public</a:t>
                      </a:r>
                      <a:endParaRPr lang="en-US" sz="1800"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800" b="1" dirty="0">
                          <a:effectLst/>
                          <a:latin typeface="Arial"/>
                        </a:rPr>
                        <a:t>2</a:t>
                      </a:r>
                      <a:endParaRPr lang="en-US" sz="1800" b="1" dirty="0">
                        <a:effectLst/>
                        <a:latin typeface="Arial"/>
                        <a:ea typeface="Calibri" panose="020F0502020204030204" pitchFamily="34" charset="0"/>
                        <a:cs typeface="Times New Roman"/>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528943"/>
                  </a:ext>
                </a:extLst>
              </a:tr>
            </a:tbl>
          </a:graphicData>
        </a:graphic>
      </p:graphicFrame>
    </p:spTree>
    <p:extLst>
      <p:ext uri="{BB962C8B-B14F-4D97-AF65-F5344CB8AC3E}">
        <p14:creationId xmlns:p14="http://schemas.microsoft.com/office/powerpoint/2010/main" val="389233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BA0EFA-AE08-044C-AEE9-F42D8050CBA1}"/>
              </a:ext>
            </a:extLst>
          </p:cNvPr>
          <p:cNvSpPr>
            <a:spLocks noGrp="1"/>
          </p:cNvSpPr>
          <p:nvPr>
            <p:ph type="body" idx="1"/>
          </p:nvPr>
        </p:nvSpPr>
        <p:spPr>
          <a:xfrm>
            <a:off x="6778611" y="3958371"/>
            <a:ext cx="4167383" cy="2264556"/>
          </a:xfrm>
        </p:spPr>
        <p:txBody>
          <a:bodyPr>
            <a:normAutofit/>
          </a:bodyPr>
          <a:lstStyle/>
          <a:p>
            <a:pPr>
              <a:spcBef>
                <a:spcPts val="0"/>
              </a:spcBef>
            </a:pPr>
            <a:r>
              <a:rPr lang="en-US" b="1" dirty="0">
                <a:solidFill>
                  <a:srgbClr val="5C881A"/>
                </a:solidFill>
              </a:rPr>
              <a:t>EV Charger </a:t>
            </a:r>
          </a:p>
          <a:p>
            <a:pPr>
              <a:spcBef>
                <a:spcPts val="0"/>
              </a:spcBef>
            </a:pPr>
            <a:r>
              <a:rPr lang="en-US" b="1" dirty="0">
                <a:solidFill>
                  <a:srgbClr val="5C881A"/>
                </a:solidFill>
              </a:rPr>
              <a:t>Qualified Product List (QPL)</a:t>
            </a:r>
          </a:p>
          <a:p>
            <a:pPr marL="342900" indent="-342900" algn="l">
              <a:buFont typeface="Arial" panose="020B0604020202020204" pitchFamily="34" charset="0"/>
              <a:buChar char="•"/>
            </a:pPr>
            <a:r>
              <a:rPr lang="en-US" dirty="0"/>
              <a:t>Charger and Network Provider must be on list to qualify</a:t>
            </a:r>
          </a:p>
        </p:txBody>
      </p:sp>
      <p:sp>
        <p:nvSpPr>
          <p:cNvPr id="3" name="Text Placeholder 2">
            <a:extLst>
              <a:ext uri="{FF2B5EF4-FFF2-40B4-BE49-F238E27FC236}">
                <a16:creationId xmlns:a16="http://schemas.microsoft.com/office/drawing/2014/main" id="{B060ABD1-48C7-3347-B1DC-5464E98C836E}"/>
              </a:ext>
            </a:extLst>
          </p:cNvPr>
          <p:cNvSpPr>
            <a:spLocks noGrp="1"/>
          </p:cNvSpPr>
          <p:nvPr>
            <p:ph type="body" idx="11"/>
          </p:nvPr>
        </p:nvSpPr>
        <p:spPr>
          <a:xfrm>
            <a:off x="637781" y="3797084"/>
            <a:ext cx="4718950" cy="2264556"/>
          </a:xfrm>
        </p:spPr>
        <p:txBody>
          <a:bodyPr>
            <a:normAutofit/>
          </a:bodyPr>
          <a:lstStyle/>
          <a:p>
            <a:r>
              <a:rPr lang="en-US" b="1" dirty="0">
                <a:solidFill>
                  <a:srgbClr val="00B050"/>
                </a:solidFill>
              </a:rPr>
              <a:t>Eligible Costs</a:t>
            </a:r>
          </a:p>
          <a:p>
            <a:r>
              <a:rPr lang="en-US" dirty="0">
                <a:solidFill>
                  <a:srgbClr val="00B050"/>
                </a:solidFill>
              </a:rPr>
              <a:t>Rebate Capped At:</a:t>
            </a:r>
          </a:p>
          <a:p>
            <a:pPr marL="342900" indent="-342900" algn="l">
              <a:buFont typeface="Arial" panose="020B0604020202020204" pitchFamily="34" charset="0"/>
              <a:buChar char="•"/>
            </a:pPr>
            <a:r>
              <a:rPr lang="en-US" dirty="0">
                <a:latin typeface="Arial"/>
                <a:cs typeface="Arial"/>
              </a:rPr>
              <a:t>Chargers: up to 50% </a:t>
            </a:r>
            <a:endParaRPr lang="en-US" dirty="0"/>
          </a:p>
          <a:p>
            <a:pPr marL="342900" indent="-342900" algn="l">
              <a:buFont typeface="Arial" panose="020B0604020202020204" pitchFamily="34" charset="0"/>
              <a:buChar char="•"/>
            </a:pPr>
            <a:r>
              <a:rPr lang="en-US" dirty="0">
                <a:latin typeface="Arial"/>
                <a:cs typeface="Arial"/>
              </a:rPr>
              <a:t>Make-ready installation: up to 100%</a:t>
            </a:r>
          </a:p>
          <a:p>
            <a:pPr marL="342900" indent="-342900" algn="l">
              <a:buFont typeface="Arial" panose="020B0604020202020204" pitchFamily="34" charset="0"/>
              <a:buChar char="•"/>
            </a:pPr>
            <a:r>
              <a:rPr lang="en-US" dirty="0">
                <a:latin typeface="Arial"/>
                <a:cs typeface="Arial"/>
              </a:rPr>
              <a:t>Futureproofing costs: up to 100%</a:t>
            </a:r>
          </a:p>
        </p:txBody>
      </p:sp>
      <p:sp>
        <p:nvSpPr>
          <p:cNvPr id="4" name="Title 3">
            <a:extLst>
              <a:ext uri="{FF2B5EF4-FFF2-40B4-BE49-F238E27FC236}">
                <a16:creationId xmlns:a16="http://schemas.microsoft.com/office/drawing/2014/main" id="{D9EDAAA6-2C64-8841-8942-85143CF0DF8D}"/>
              </a:ext>
            </a:extLst>
          </p:cNvPr>
          <p:cNvSpPr>
            <a:spLocks noGrp="1"/>
          </p:cNvSpPr>
          <p:nvPr>
            <p:ph type="title"/>
          </p:nvPr>
        </p:nvSpPr>
        <p:spPr/>
        <p:txBody>
          <a:bodyPr/>
          <a:lstStyle/>
          <a:p>
            <a:r>
              <a:rPr lang="en-US" dirty="0"/>
              <a:t>Eligibility</a:t>
            </a:r>
          </a:p>
        </p:txBody>
      </p:sp>
      <p:pic>
        <p:nvPicPr>
          <p:cNvPr id="14" name="Picture Placeholder 13" descr="Clipboard Checked outline">
            <a:extLst>
              <a:ext uri="{FF2B5EF4-FFF2-40B4-BE49-F238E27FC236}">
                <a16:creationId xmlns:a16="http://schemas.microsoft.com/office/drawing/2014/main" id="{0B4AB2F6-AC30-5143-B427-30F36FA74939}"/>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5987" t="-10415" r="-25987" b="-10636"/>
          <a:stretch/>
        </p:blipFill>
        <p:spPr>
          <a:xfrm>
            <a:off x="8002582" y="1930835"/>
            <a:ext cx="2003993" cy="1595927"/>
          </a:xfrm>
        </p:spPr>
      </p:pic>
      <p:pic>
        <p:nvPicPr>
          <p:cNvPr id="16" name="Picture Placeholder 15" descr="Money outline">
            <a:extLst>
              <a:ext uri="{FF2B5EF4-FFF2-40B4-BE49-F238E27FC236}">
                <a16:creationId xmlns:a16="http://schemas.microsoft.com/office/drawing/2014/main" id="{D34291DA-1280-BC4E-AA12-99BDEA40EE6F}"/>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4493" t="-9433" r="-24350" b="-9217"/>
          <a:stretch/>
        </p:blipFill>
        <p:spPr>
          <a:xfrm>
            <a:off x="2100903" y="1755326"/>
            <a:ext cx="2003993" cy="1595927"/>
          </a:xfrm>
        </p:spPr>
      </p:pic>
    </p:spTree>
    <p:extLst>
      <p:ext uri="{BB962C8B-B14F-4D97-AF65-F5344CB8AC3E}">
        <p14:creationId xmlns:p14="http://schemas.microsoft.com/office/powerpoint/2010/main" val="3208167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8B9B934-7C51-4E3E-A70F-80A9FDD08863}"/>
              </a:ext>
            </a:extLst>
          </p:cNvPr>
          <p:cNvGraphicFramePr/>
          <p:nvPr/>
        </p:nvGraphicFramePr>
        <p:xfrm>
          <a:off x="529389" y="719666"/>
          <a:ext cx="11129211" cy="5669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82EC1406-01CD-DB9C-F1FE-0004319F99D9}"/>
              </a:ext>
            </a:extLst>
          </p:cNvPr>
          <p:cNvSpPr txBox="1"/>
          <p:nvPr/>
        </p:nvSpPr>
        <p:spPr>
          <a:xfrm>
            <a:off x="3733800" y="6451600"/>
            <a:ext cx="6409267" cy="369332"/>
          </a:xfrm>
          <a:prstGeom prst="rect">
            <a:avLst/>
          </a:prstGeom>
          <a:noFill/>
        </p:spPr>
        <p:txBody>
          <a:bodyPr wrap="square" rtlCol="0">
            <a:spAutoFit/>
          </a:bodyPr>
          <a:lstStyle/>
          <a:p>
            <a:r>
              <a:rPr lang="en-US" dirty="0"/>
              <a:t>Note: Rebates can be assigned to third party by applicant</a:t>
            </a:r>
          </a:p>
        </p:txBody>
      </p:sp>
    </p:spTree>
    <p:extLst>
      <p:ext uri="{BB962C8B-B14F-4D97-AF65-F5344CB8AC3E}">
        <p14:creationId xmlns:p14="http://schemas.microsoft.com/office/powerpoint/2010/main" val="1237153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716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14A6B-6F68-43EE-B06A-084FD2F4ABEA}"/>
              </a:ext>
            </a:extLst>
          </p:cNvPr>
          <p:cNvSpPr>
            <a:spLocks noGrp="1"/>
          </p:cNvSpPr>
          <p:nvPr>
            <p:ph type="title"/>
          </p:nvPr>
        </p:nvSpPr>
        <p:spPr>
          <a:xfrm>
            <a:off x="457486" y="905263"/>
            <a:ext cx="3932237" cy="636449"/>
          </a:xfrm>
        </p:spPr>
        <p:txBody>
          <a:bodyPr/>
          <a:lstStyle/>
          <a:p>
            <a:r>
              <a:rPr lang="en-US" sz="3200" b="1" dirty="0">
                <a:solidFill>
                  <a:schemeClr val="accent3"/>
                </a:solidFill>
              </a:rPr>
              <a:t>More information</a:t>
            </a:r>
          </a:p>
        </p:txBody>
      </p:sp>
      <p:sp>
        <p:nvSpPr>
          <p:cNvPr id="3" name="Text Placeholder 2">
            <a:extLst>
              <a:ext uri="{FF2B5EF4-FFF2-40B4-BE49-F238E27FC236}">
                <a16:creationId xmlns:a16="http://schemas.microsoft.com/office/drawing/2014/main" id="{4D514F23-463F-4650-8A31-28E10E4A300B}"/>
              </a:ext>
            </a:extLst>
          </p:cNvPr>
          <p:cNvSpPr>
            <a:spLocks noGrp="1"/>
          </p:cNvSpPr>
          <p:nvPr>
            <p:ph type="body" sz="half" idx="2"/>
          </p:nvPr>
        </p:nvSpPr>
        <p:spPr>
          <a:xfrm>
            <a:off x="457485" y="1541713"/>
            <a:ext cx="5775890" cy="1332874"/>
          </a:xfrm>
        </p:spPr>
        <p:txBody>
          <a:bodyPr numCol="2">
            <a:normAutofit/>
          </a:bodyPr>
          <a:lstStyle/>
          <a:p>
            <a:r>
              <a:rPr lang="en-US" dirty="0">
                <a:hlinkClick r:id="rId3"/>
              </a:rPr>
              <a:t>Eversource</a:t>
            </a:r>
            <a:endParaRPr lang="en-US" dirty="0"/>
          </a:p>
          <a:p>
            <a:r>
              <a:rPr lang="en-US" dirty="0">
                <a:hlinkClick r:id="rId4"/>
              </a:rPr>
              <a:t>United Illuminating</a:t>
            </a:r>
            <a:endParaRPr lang="en-US" sz="2000" dirty="0">
              <a:solidFill>
                <a:schemeClr val="bg2">
                  <a:lumMod val="75000"/>
                </a:schemeClr>
              </a:solidFill>
            </a:endParaRPr>
          </a:p>
          <a:p>
            <a:endParaRPr lang="en-US" dirty="0"/>
          </a:p>
        </p:txBody>
      </p:sp>
      <p:pic>
        <p:nvPicPr>
          <p:cNvPr id="6" name="Picture Placeholder 5" descr="A computer and glasses on a table&#10;&#10;Description automatically generated with medium confidence">
            <a:extLst>
              <a:ext uri="{FF2B5EF4-FFF2-40B4-BE49-F238E27FC236}">
                <a16:creationId xmlns:a16="http://schemas.microsoft.com/office/drawing/2014/main" id="{AAA4C293-4971-5241-AB2E-43DCE6801533}"/>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2833" r="12833"/>
          <a:stretch>
            <a:fillRect/>
          </a:stretch>
        </p:blipFill>
        <p:spPr/>
      </p:pic>
      <p:sp>
        <p:nvSpPr>
          <p:cNvPr id="7" name="TextBox 6">
            <a:extLst>
              <a:ext uri="{FF2B5EF4-FFF2-40B4-BE49-F238E27FC236}">
                <a16:creationId xmlns:a16="http://schemas.microsoft.com/office/drawing/2014/main" id="{B93D166D-F9EB-FC4F-8F50-01D082DC7C98}"/>
              </a:ext>
            </a:extLst>
          </p:cNvPr>
          <p:cNvSpPr txBox="1"/>
          <p:nvPr/>
        </p:nvSpPr>
        <p:spPr>
          <a:xfrm>
            <a:off x="10771094" y="3838927"/>
            <a:ext cx="125104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hlinkClick r:id="rId6" tooltip="http://jonathonhutchinson.com.au/2019-internet-research-overview/">
                  <a:extLst>
                    <a:ext uri="{A12FA001-AC4F-418D-AE19-62706E023703}">
                      <ahyp:hlinkClr xmlns:ahyp="http://schemas.microsoft.com/office/drawing/2018/hyperlinkcolor" val="tx"/>
                    </a:ext>
                  </a:extLst>
                </a:hlinkClick>
              </a:rPr>
              <a:t>This Photo</a:t>
            </a:r>
            <a:r>
              <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hlinkClick r:id="rId7" tooltip="https://creativecommons.org/licenses/by-nd/3.0/">
                  <a:extLst>
                    <a:ext uri="{A12FA001-AC4F-418D-AE19-62706E023703}">
                      <ahyp:hlinkClr xmlns:ahyp="http://schemas.microsoft.com/office/drawing/2018/hyperlinkcolor" val="tx"/>
                    </a:ext>
                  </a:extLst>
                </a:hlinkClick>
              </a:rPr>
              <a:t>CC BY-ND</a:t>
            </a: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Text Placeholder 2">
            <a:extLst>
              <a:ext uri="{FF2B5EF4-FFF2-40B4-BE49-F238E27FC236}">
                <a16:creationId xmlns:a16="http://schemas.microsoft.com/office/drawing/2014/main" id="{0212D088-24DD-435D-AF63-2C064BD87E06}"/>
              </a:ext>
            </a:extLst>
          </p:cNvPr>
          <p:cNvSpPr txBox="1">
            <a:spLocks/>
          </p:cNvSpPr>
          <p:nvPr/>
        </p:nvSpPr>
        <p:spPr>
          <a:xfrm>
            <a:off x="3702205" y="4085407"/>
            <a:ext cx="6144322" cy="15823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92929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92929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92929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92929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92929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B140"/>
                </a:solidFill>
                <a:effectLst/>
                <a:uLnTx/>
                <a:uFillTx/>
                <a:latin typeface="Arial" panose="020B0604020202020204" pitchFamily="34" charset="0"/>
                <a:ea typeface="+mn-ea"/>
                <a:cs typeface="Arial" panose="020B0604020202020204" pitchFamily="34" charset="0"/>
              </a:rPr>
              <a:t>Eversource</a:t>
            </a:r>
            <a:r>
              <a:rPr kumimoji="0" lang="en-US" sz="2000" b="0" i="0" u="none" strike="noStrike" kern="1200" cap="none" spc="0" normalizeH="0" baseline="0" noProof="0" dirty="0">
                <a:ln>
                  <a:noFill/>
                </a:ln>
                <a:solidFill>
                  <a:srgbClr val="00B14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929292"/>
                </a:solidFill>
                <a:effectLst/>
                <a:uLnTx/>
                <a:uFillTx/>
              </a:rPr>
              <a:t>Program Support: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sng" strike="noStrike" kern="1200" cap="none" spc="0" normalizeH="0" baseline="0" noProof="0" dirty="0">
                <a:ln>
                  <a:noFill/>
                </a:ln>
                <a:solidFill>
                  <a:srgbClr val="0000FF"/>
                </a:solidFill>
                <a:effectLst/>
                <a:uLnTx/>
                <a:uFillTx/>
                <a:ea typeface="Calibri" panose="020F0502020204030204" pitchFamily="34" charset="0"/>
                <a:hlinkClick r:id="rId8" tooltip="mailto:eversourcectcommercialev@resource-innovations.com"/>
              </a:rPr>
              <a:t>EversourceCTCommercialEV@resource-innovations.com</a:t>
            </a:r>
            <a:endParaRPr kumimoji="0" lang="en-US" sz="1600" b="0" i="0" u="none" strike="noStrike" kern="1200" cap="none" spc="0" normalizeH="0" baseline="0" noProof="0" dirty="0">
              <a:ln>
                <a:noFill/>
              </a:ln>
              <a:solidFill>
                <a:srgbClr val="929292"/>
              </a:solidFill>
              <a:effectLst/>
              <a:uLnTx/>
              <a:uFillTx/>
              <a:ea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929292"/>
                </a:solidFill>
                <a:effectLst/>
                <a:uLnTx/>
                <a:uFillTx/>
              </a:rPr>
              <a:t>(203) 350-3555</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929292"/>
              </a:solidFill>
              <a:effectLst/>
              <a:uLnTx/>
              <a:uFillTx/>
              <a:latin typeface="Arial" panose="020B0604020202020204" pitchFamily="34" charset="0"/>
              <a:ea typeface="+mn-ea"/>
              <a:cs typeface="Arial" panose="020B0604020202020204" pitchFamily="34" charset="0"/>
            </a:endParaRPr>
          </a:p>
        </p:txBody>
      </p:sp>
      <p:sp>
        <p:nvSpPr>
          <p:cNvPr id="12" name="Text Placeholder 5">
            <a:extLst>
              <a:ext uri="{FF2B5EF4-FFF2-40B4-BE49-F238E27FC236}">
                <a16:creationId xmlns:a16="http://schemas.microsoft.com/office/drawing/2014/main" id="{2E9A44E2-3675-45A7-8B06-4FCABB3E429F}"/>
              </a:ext>
            </a:extLst>
          </p:cNvPr>
          <p:cNvSpPr txBox="1">
            <a:spLocks/>
          </p:cNvSpPr>
          <p:nvPr/>
        </p:nvSpPr>
        <p:spPr>
          <a:xfrm>
            <a:off x="457485" y="4086417"/>
            <a:ext cx="4846035" cy="24464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92929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92929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92929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92929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92929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C881A"/>
                </a:solidFill>
                <a:effectLst/>
                <a:uLnTx/>
                <a:uFillTx/>
                <a:latin typeface="Arial" panose="020B0604020202020204" pitchFamily="34" charset="0"/>
                <a:ea typeface="+mn-ea"/>
                <a:cs typeface="Arial" panose="020B0604020202020204" pitchFamily="34" charset="0"/>
              </a:rPr>
              <a:t>United Illuminating</a:t>
            </a:r>
          </a:p>
          <a:p>
            <a:pPr marL="0" marR="0" lvl="0" indent="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929292"/>
                </a:solidFill>
                <a:effectLst/>
                <a:uLnTx/>
                <a:uFillTx/>
                <a:latin typeface="Arial" panose="020B0604020202020204" pitchFamily="34" charset="0"/>
                <a:ea typeface="+mn-ea"/>
                <a:cs typeface="Arial" panose="020B0604020202020204" pitchFamily="34" charset="0"/>
              </a:rPr>
              <a:t>Program Support:</a:t>
            </a:r>
          </a:p>
          <a:p>
            <a:pPr marL="0" marR="0" lvl="0" indent="0" algn="l" defTabSz="914400" rtl="0" eaLnBrk="1" fontAlgn="auto" latinLnBrk="0" hangingPunct="1">
              <a:lnSpc>
                <a:spcPct val="90000"/>
              </a:lnSpc>
              <a:spcBef>
                <a:spcPts val="0"/>
              </a:spcBef>
              <a:spcAft>
                <a:spcPts val="1000"/>
              </a:spcAft>
              <a:buClrTx/>
              <a:buSzTx/>
              <a:buFont typeface="Arial" panose="020B0604020202020204" pitchFamily="34" charset="0"/>
              <a:buNone/>
              <a:tabLst/>
              <a:defRPr/>
            </a:pPr>
            <a:r>
              <a:rPr kumimoji="0" lang="en-US" sz="1600" b="0" i="0" u="sng"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hlinkClick r:id="rId9">
                  <a:extLst>
                    <a:ext uri="{A12FA001-AC4F-418D-AE19-62706E023703}">
                      <ahyp:hlinkClr xmlns:ahyp="http://schemas.microsoft.com/office/drawing/2018/hyperlinkcolor" val="tx"/>
                    </a:ext>
                  </a:extLst>
                </a:hlinkClick>
              </a:rPr>
              <a:t>BusinessEV@uinet.com</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l" defTabSz="914400" rtl="0" eaLnBrk="1" fontAlgn="auto" latinLnBrk="0" hangingPunct="1">
              <a:lnSpc>
                <a:spcPct val="90000"/>
              </a:lnSpc>
              <a:spcBef>
                <a:spcPts val="0"/>
              </a:spcBef>
              <a:spcAft>
                <a:spcPts val="10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929292"/>
                </a:solidFill>
                <a:effectLst/>
                <a:uLnTx/>
                <a:uFillTx/>
                <a:latin typeface="Arial" panose="020B0604020202020204" pitchFamily="34" charset="0"/>
                <a:ea typeface="+mn-ea"/>
                <a:cs typeface="Arial" panose="020B0604020202020204" pitchFamily="34" charset="0"/>
              </a:rPr>
              <a:t>(888) 722-5584</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929292"/>
              </a:solidFill>
              <a:effectLst/>
              <a:uLnTx/>
              <a:uFillTx/>
              <a:latin typeface="Arial" panose="020B0604020202020204" pitchFamily="34" charset="0"/>
              <a:ea typeface="+mn-ea"/>
              <a:cs typeface="Arial" panose="020B0604020202020204" pitchFamily="34" charset="0"/>
            </a:endParaRPr>
          </a:p>
        </p:txBody>
      </p:sp>
      <p:sp>
        <p:nvSpPr>
          <p:cNvPr id="13" name="Title 1">
            <a:extLst>
              <a:ext uri="{FF2B5EF4-FFF2-40B4-BE49-F238E27FC236}">
                <a16:creationId xmlns:a16="http://schemas.microsoft.com/office/drawing/2014/main" id="{65211C92-AD57-4F51-9182-5E0361C2EB1D}"/>
              </a:ext>
            </a:extLst>
          </p:cNvPr>
          <p:cNvSpPr txBox="1">
            <a:spLocks/>
          </p:cNvSpPr>
          <p:nvPr/>
        </p:nvSpPr>
        <p:spPr>
          <a:xfrm>
            <a:off x="442679" y="3369440"/>
            <a:ext cx="3932237" cy="63644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rgbClr val="92929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AEEF"/>
                </a:solidFill>
                <a:effectLst/>
                <a:uLnTx/>
                <a:uFillTx/>
                <a:latin typeface="Arial" panose="020B0604020202020204" pitchFamily="34" charset="0"/>
                <a:ea typeface="+mj-ea"/>
                <a:cs typeface="Arial" panose="020B0604020202020204" pitchFamily="34" charset="0"/>
              </a:rPr>
              <a:t>Program Support</a:t>
            </a:r>
          </a:p>
        </p:txBody>
      </p:sp>
    </p:spTree>
    <p:extLst>
      <p:ext uri="{BB962C8B-B14F-4D97-AF65-F5344CB8AC3E}">
        <p14:creationId xmlns:p14="http://schemas.microsoft.com/office/powerpoint/2010/main" val="4050881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916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87EAA1C-FC7A-424D-BF21-0BF3DBC557E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2752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0076B1-21DD-B048-8529-20203AAA4643}"/>
              </a:ext>
            </a:extLst>
          </p:cNvPr>
          <p:cNvSpPr>
            <a:spLocks noGrp="1"/>
          </p:cNvSpPr>
          <p:nvPr>
            <p:ph type="body" sz="quarter" idx="10"/>
          </p:nvPr>
        </p:nvSpPr>
        <p:spPr/>
        <p:txBody>
          <a:bodyPr>
            <a:normAutofit lnSpcReduction="10000"/>
          </a:bodyPr>
          <a:lstStyle/>
          <a:p>
            <a:r>
              <a:rPr lang="en-US" dirty="0"/>
              <a:t>Multifamily Initiative</a:t>
            </a:r>
          </a:p>
        </p:txBody>
      </p:sp>
      <p:sp>
        <p:nvSpPr>
          <p:cNvPr id="4" name="Text Placeholder 3">
            <a:extLst>
              <a:ext uri="{FF2B5EF4-FFF2-40B4-BE49-F238E27FC236}">
                <a16:creationId xmlns:a16="http://schemas.microsoft.com/office/drawing/2014/main" id="{696DF291-2832-9946-9A40-95B0B9B626C6}"/>
              </a:ext>
            </a:extLst>
          </p:cNvPr>
          <p:cNvSpPr>
            <a:spLocks noGrp="1"/>
          </p:cNvSpPr>
          <p:nvPr>
            <p:ph type="body" sz="quarter" idx="12"/>
          </p:nvPr>
        </p:nvSpPr>
        <p:spPr>
          <a:xfrm>
            <a:off x="827903" y="3692190"/>
            <a:ext cx="9276433" cy="509107"/>
          </a:xfrm>
        </p:spPr>
        <p:txBody>
          <a:bodyPr>
            <a:noAutofit/>
          </a:bodyPr>
          <a:lstStyle/>
          <a:p>
            <a:r>
              <a:rPr lang="en-US" dirty="0"/>
              <a:t>Residential New Construction</a:t>
            </a:r>
          </a:p>
        </p:txBody>
      </p:sp>
      <p:sp>
        <p:nvSpPr>
          <p:cNvPr id="6" name="Text Placeholder 5">
            <a:extLst>
              <a:ext uri="{FF2B5EF4-FFF2-40B4-BE49-F238E27FC236}">
                <a16:creationId xmlns:a16="http://schemas.microsoft.com/office/drawing/2014/main" id="{F4729F6E-24F0-DD4B-ADBA-9D51A94C7083}"/>
              </a:ext>
            </a:extLst>
          </p:cNvPr>
          <p:cNvSpPr>
            <a:spLocks noGrp="1"/>
          </p:cNvSpPr>
          <p:nvPr>
            <p:ph type="body" sz="quarter" idx="14"/>
          </p:nvPr>
        </p:nvSpPr>
        <p:spPr/>
        <p:txBody>
          <a:bodyPr>
            <a:normAutofit lnSpcReduction="10000"/>
          </a:bodyPr>
          <a:lstStyle/>
          <a:p>
            <a:r>
              <a:rPr lang="en-US" dirty="0"/>
              <a:t>Electric Vehicle Charging Solutions</a:t>
            </a:r>
          </a:p>
        </p:txBody>
      </p:sp>
    </p:spTree>
    <p:extLst>
      <p:ext uri="{BB962C8B-B14F-4D97-AF65-F5344CB8AC3E}">
        <p14:creationId xmlns:p14="http://schemas.microsoft.com/office/powerpoint/2010/main" val="444197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19C781-C76D-5F5E-86A3-36D8B5052421}"/>
              </a:ext>
            </a:extLst>
          </p:cNvPr>
          <p:cNvSpPr/>
          <p:nvPr/>
        </p:nvSpPr>
        <p:spPr>
          <a:xfrm>
            <a:off x="6751347" y="518984"/>
            <a:ext cx="5440653" cy="5412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AA8763-36FA-496A-BBB8-8D2C2C13FEC3}"/>
              </a:ext>
            </a:extLst>
          </p:cNvPr>
          <p:cNvSpPr>
            <a:spLocks noGrp="1"/>
          </p:cNvSpPr>
          <p:nvPr>
            <p:ph type="title"/>
          </p:nvPr>
        </p:nvSpPr>
        <p:spPr>
          <a:xfrm>
            <a:off x="1275217" y="406626"/>
            <a:ext cx="6229554" cy="953823"/>
          </a:xfrm>
        </p:spPr>
        <p:txBody>
          <a:bodyPr>
            <a:normAutofit/>
          </a:bodyPr>
          <a:lstStyle/>
          <a:p>
            <a:r>
              <a:rPr lang="en-US" dirty="0">
                <a:ea typeface="+mj-lt"/>
                <a:cs typeface="+mj-lt"/>
              </a:rPr>
              <a:t>Multifamily Initiative</a:t>
            </a:r>
          </a:p>
        </p:txBody>
      </p:sp>
      <p:sp>
        <p:nvSpPr>
          <p:cNvPr id="3" name="Text Placeholder 2">
            <a:extLst>
              <a:ext uri="{FF2B5EF4-FFF2-40B4-BE49-F238E27FC236}">
                <a16:creationId xmlns:a16="http://schemas.microsoft.com/office/drawing/2014/main" id="{58B51271-604C-4C9E-996F-4D367981A9CD}"/>
              </a:ext>
            </a:extLst>
          </p:cNvPr>
          <p:cNvSpPr>
            <a:spLocks noGrp="1"/>
          </p:cNvSpPr>
          <p:nvPr>
            <p:ph type="body" sz="half" idx="2"/>
          </p:nvPr>
        </p:nvSpPr>
        <p:spPr>
          <a:xfrm>
            <a:off x="1275217" y="2006826"/>
            <a:ext cx="5273864" cy="4689374"/>
          </a:xfrm>
        </p:spPr>
        <p:txBody>
          <a:bodyPr vert="horz" lIns="91440" tIns="45720" rIns="91440" bIns="45720" rtlCol="0" anchor="t">
            <a:normAutofit/>
          </a:bodyPr>
          <a:lstStyle/>
          <a:p>
            <a:pPr marL="285750" indent="-285750">
              <a:buFont typeface="Arial" panose="020B0604020202020204" pitchFamily="34" charset="0"/>
              <a:buChar char="•"/>
            </a:pPr>
            <a:r>
              <a:rPr lang="en-US" dirty="0">
                <a:solidFill>
                  <a:schemeClr val="tx1"/>
                </a:solidFill>
                <a:ea typeface="+mn-lt"/>
                <a:cs typeface="+mn-lt"/>
              </a:rPr>
              <a:t>Incentives, financing, and technical assistance</a:t>
            </a:r>
          </a:p>
          <a:p>
            <a:pPr marL="285750" indent="-285750">
              <a:buFont typeface="Arial" panose="020B0604020202020204" pitchFamily="34" charset="0"/>
              <a:buChar char="•"/>
            </a:pPr>
            <a:r>
              <a:rPr lang="en-US" dirty="0">
                <a:solidFill>
                  <a:schemeClr val="tx1"/>
                </a:solidFill>
                <a:ea typeface="+mn-lt"/>
                <a:cs typeface="+mn-lt"/>
              </a:rPr>
              <a:t>Retrofit and moderate rehab projects</a:t>
            </a:r>
          </a:p>
          <a:p>
            <a:pPr marL="285750" indent="-285750">
              <a:buFont typeface="Arial" panose="020B0604020202020204" pitchFamily="34" charset="0"/>
              <a:buChar char="•"/>
            </a:pPr>
            <a:r>
              <a:rPr lang="en-US" dirty="0">
                <a:solidFill>
                  <a:schemeClr val="tx1"/>
                </a:solidFill>
                <a:ea typeface="+mn-lt"/>
                <a:cs typeface="+mn-lt"/>
              </a:rPr>
              <a:t>Comprehensive, whole building solutions</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Apartments, condominiums, townhouses with 5+ units</a:t>
            </a:r>
            <a:endParaRPr lang="en-US" dirty="0">
              <a:solidFill>
                <a:schemeClr val="tx1"/>
              </a:solidFill>
              <a:cs typeface="Arial"/>
            </a:endParaRPr>
          </a:p>
          <a:p>
            <a:pPr marL="285750" indent="-285750">
              <a:buFont typeface="Arial" panose="020B0604020202020204" pitchFamily="34" charset="0"/>
              <a:buChar char="•"/>
            </a:pPr>
            <a:r>
              <a:rPr lang="en-US" dirty="0">
                <a:solidFill>
                  <a:schemeClr val="tx1"/>
                </a:solidFill>
                <a:ea typeface="+mn-lt"/>
                <a:cs typeface="+mn-lt"/>
              </a:rPr>
              <a:t>Open-market</a:t>
            </a:r>
          </a:p>
          <a:p>
            <a:pPr marL="285750" indent="-285750">
              <a:buFont typeface="Arial" panose="020B0604020202020204" pitchFamily="34" charset="0"/>
              <a:buChar char="•"/>
            </a:pPr>
            <a:r>
              <a:rPr lang="en-US" dirty="0">
                <a:solidFill>
                  <a:schemeClr val="tx1"/>
                </a:solidFill>
                <a:ea typeface="+mn-lt"/>
                <a:cs typeface="+mn-lt"/>
              </a:rPr>
              <a:t>Past participating properties and multi-year projects </a:t>
            </a:r>
            <a:endParaRPr lang="en-US" dirty="0">
              <a:solidFill>
                <a:schemeClr val="tx1"/>
              </a:solidFill>
              <a:cs typeface="Arial"/>
            </a:endParaRPr>
          </a:p>
          <a:p>
            <a:pPr marL="285750" indent="-285750">
              <a:buFont typeface="Arial" panose="020B0604020202020204" pitchFamily="34" charset="0"/>
              <a:buChar char="•"/>
            </a:pPr>
            <a:r>
              <a:rPr lang="en-US" dirty="0">
                <a:solidFill>
                  <a:schemeClr val="tx1"/>
                </a:solidFill>
                <a:cs typeface="Arial"/>
              </a:rPr>
              <a:t>Income Eligible and Market Rate</a:t>
            </a:r>
          </a:p>
          <a:p>
            <a:pPr marL="285750" indent="-285750">
              <a:buChar char="•"/>
            </a:pPr>
            <a:endParaRPr lang="en-US" dirty="0">
              <a:solidFill>
                <a:schemeClr val="tx1"/>
              </a:solidFill>
              <a:cs typeface="Arial"/>
            </a:endParaRPr>
          </a:p>
        </p:txBody>
      </p:sp>
      <p:pic>
        <p:nvPicPr>
          <p:cNvPr id="4" name="Picture 4" descr="A picture containing building, house, outdoor, brick&#10;&#10;Description automatically generated">
            <a:extLst>
              <a:ext uri="{FF2B5EF4-FFF2-40B4-BE49-F238E27FC236}">
                <a16:creationId xmlns:a16="http://schemas.microsoft.com/office/drawing/2014/main" id="{9484AAC6-78BF-572E-5AA1-9E043E3D7DED}"/>
              </a:ext>
            </a:extLst>
          </p:cNvPr>
          <p:cNvPicPr>
            <a:picLocks noChangeAspect="1"/>
          </p:cNvPicPr>
          <p:nvPr/>
        </p:nvPicPr>
        <p:blipFill>
          <a:blip r:embed="rId3"/>
          <a:stretch>
            <a:fillRect/>
          </a:stretch>
        </p:blipFill>
        <p:spPr>
          <a:xfrm>
            <a:off x="7828005" y="161800"/>
            <a:ext cx="3179366" cy="6534400"/>
          </a:xfrm>
          <a:prstGeom prst="rect">
            <a:avLst/>
          </a:prstGeom>
          <a:solidFill>
            <a:schemeClr val="bg1"/>
          </a:solidFill>
        </p:spPr>
      </p:pic>
    </p:spTree>
    <p:extLst>
      <p:ext uri="{BB962C8B-B14F-4D97-AF65-F5344CB8AC3E}">
        <p14:creationId xmlns:p14="http://schemas.microsoft.com/office/powerpoint/2010/main" val="3276754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19C781-C76D-5F5E-86A3-36D8B5052421}"/>
              </a:ext>
            </a:extLst>
          </p:cNvPr>
          <p:cNvSpPr/>
          <p:nvPr/>
        </p:nvSpPr>
        <p:spPr>
          <a:xfrm>
            <a:off x="6751347" y="518984"/>
            <a:ext cx="5440653" cy="5412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3B320783-B40E-A660-B4B3-F3DCE69F22BE}"/>
              </a:ext>
            </a:extLst>
          </p:cNvPr>
          <p:cNvSpPr txBox="1">
            <a:spLocks/>
          </p:cNvSpPr>
          <p:nvPr/>
        </p:nvSpPr>
        <p:spPr>
          <a:xfrm>
            <a:off x="1348719" y="645832"/>
            <a:ext cx="9679838" cy="6968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lumMod val="50000"/>
                    <a:lumOff val="50000"/>
                  </a:schemeClr>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a:t>Dwelling Unit Heat Pumps</a:t>
            </a:r>
          </a:p>
          <a:p>
            <a:endParaRPr lang="en-US" dirty="0"/>
          </a:p>
        </p:txBody>
      </p:sp>
      <p:graphicFrame>
        <p:nvGraphicFramePr>
          <p:cNvPr id="12" name="Table 10">
            <a:extLst>
              <a:ext uri="{FF2B5EF4-FFF2-40B4-BE49-F238E27FC236}">
                <a16:creationId xmlns:a16="http://schemas.microsoft.com/office/drawing/2014/main" id="{2F162A5B-BF5F-E6E7-04D4-9300DC484348}"/>
              </a:ext>
            </a:extLst>
          </p:cNvPr>
          <p:cNvGraphicFramePr>
            <a:graphicFrameLocks noGrp="1"/>
          </p:cNvGraphicFramePr>
          <p:nvPr/>
        </p:nvGraphicFramePr>
        <p:xfrm>
          <a:off x="3486029" y="1643737"/>
          <a:ext cx="7553679" cy="3407765"/>
        </p:xfrm>
        <a:graphic>
          <a:graphicData uri="http://schemas.openxmlformats.org/drawingml/2006/table">
            <a:tbl>
              <a:tblPr firstRow="1" bandRow="1">
                <a:tableStyleId>{5C22544A-7EE6-4342-B048-85BDC9FD1C3A}</a:tableStyleId>
              </a:tblPr>
              <a:tblGrid>
                <a:gridCol w="2517893">
                  <a:extLst>
                    <a:ext uri="{9D8B030D-6E8A-4147-A177-3AD203B41FA5}">
                      <a16:colId xmlns:a16="http://schemas.microsoft.com/office/drawing/2014/main" val="1436980536"/>
                    </a:ext>
                  </a:extLst>
                </a:gridCol>
                <a:gridCol w="2517893">
                  <a:extLst>
                    <a:ext uri="{9D8B030D-6E8A-4147-A177-3AD203B41FA5}">
                      <a16:colId xmlns:a16="http://schemas.microsoft.com/office/drawing/2014/main" val="3534705734"/>
                    </a:ext>
                  </a:extLst>
                </a:gridCol>
                <a:gridCol w="2517893">
                  <a:extLst>
                    <a:ext uri="{9D8B030D-6E8A-4147-A177-3AD203B41FA5}">
                      <a16:colId xmlns:a16="http://schemas.microsoft.com/office/drawing/2014/main" val="663241028"/>
                    </a:ext>
                  </a:extLst>
                </a:gridCol>
              </a:tblGrid>
              <a:tr h="11139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Electric Resistance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Oil/Propane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Natural Gas</a:t>
                      </a:r>
                    </a:p>
                  </a:txBody>
                  <a:tcPr anchor="ctr"/>
                </a:tc>
                <a:extLst>
                  <a:ext uri="{0D108BD9-81ED-4DB2-BD59-A6C34878D82A}">
                    <a16:rowId xmlns:a16="http://schemas.microsoft.com/office/drawing/2014/main" val="753531832"/>
                  </a:ext>
                </a:extLst>
              </a:tr>
              <a:tr h="11468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$750/ ton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$750/ ton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$750/ ton</a:t>
                      </a:r>
                    </a:p>
                  </a:txBody>
                  <a:tcPr anchor="ctr"/>
                </a:tc>
                <a:extLst>
                  <a:ext uri="{0D108BD9-81ED-4DB2-BD59-A6C34878D82A}">
                    <a16:rowId xmlns:a16="http://schemas.microsoft.com/office/drawing/2014/main" val="2757900086"/>
                  </a:ext>
                </a:extLst>
              </a:tr>
              <a:tr h="11468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$1,875/ ton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$1,875/ ton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$750/ ton</a:t>
                      </a:r>
                    </a:p>
                  </a:txBody>
                  <a:tcPr anchor="ctr"/>
                </a:tc>
                <a:extLst>
                  <a:ext uri="{0D108BD9-81ED-4DB2-BD59-A6C34878D82A}">
                    <a16:rowId xmlns:a16="http://schemas.microsoft.com/office/drawing/2014/main" val="323915265"/>
                  </a:ext>
                </a:extLst>
              </a:tr>
            </a:tbl>
          </a:graphicData>
        </a:graphic>
      </p:graphicFrame>
      <p:sp>
        <p:nvSpPr>
          <p:cNvPr id="13" name="Rectangle 12">
            <a:extLst>
              <a:ext uri="{FF2B5EF4-FFF2-40B4-BE49-F238E27FC236}">
                <a16:creationId xmlns:a16="http://schemas.microsoft.com/office/drawing/2014/main" id="{7F825574-42F8-9AFB-4B58-C0E842DA8DDF}"/>
              </a:ext>
            </a:extLst>
          </p:cNvPr>
          <p:cNvSpPr/>
          <p:nvPr/>
        </p:nvSpPr>
        <p:spPr>
          <a:xfrm>
            <a:off x="1359870" y="2774864"/>
            <a:ext cx="1962182" cy="1029883"/>
          </a:xfrm>
          <a:prstGeom prst="rect">
            <a:avLst/>
          </a:prstGeom>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089948"/>
                </a:solidFill>
                <a:effectLst>
                  <a:outerShdw blurRad="38100" dist="25400" dir="5400000" algn="ctr" rotWithShape="0">
                    <a:srgbClr val="6E747A">
                      <a:alpha val="43000"/>
                    </a:srgbClr>
                  </a:outerShdw>
                </a:effectLst>
                <a:uLnTx/>
                <a:uFillTx/>
                <a:latin typeface="Arial" panose="020B0604020202020204"/>
                <a:ea typeface="+mn-ea"/>
                <a:cs typeface="Arial"/>
              </a:rPr>
              <a:t>Market Rate</a:t>
            </a:r>
          </a:p>
        </p:txBody>
      </p:sp>
      <p:sp>
        <p:nvSpPr>
          <p:cNvPr id="14" name="Rectangle 13">
            <a:extLst>
              <a:ext uri="{FF2B5EF4-FFF2-40B4-BE49-F238E27FC236}">
                <a16:creationId xmlns:a16="http://schemas.microsoft.com/office/drawing/2014/main" id="{0EE5F2A8-CFD1-5F8F-E33C-960C87CCBEBE}"/>
              </a:ext>
            </a:extLst>
          </p:cNvPr>
          <p:cNvSpPr/>
          <p:nvPr/>
        </p:nvSpPr>
        <p:spPr>
          <a:xfrm>
            <a:off x="1359870" y="3892168"/>
            <a:ext cx="1962182" cy="1159334"/>
          </a:xfrm>
          <a:prstGeom prst="rect">
            <a:avLst/>
          </a:prstGeom>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089948"/>
                </a:solidFill>
                <a:effectLst>
                  <a:outerShdw blurRad="38100" dist="25400" dir="5400000" algn="ctr" rotWithShape="0">
                    <a:srgbClr val="6E747A">
                      <a:alpha val="43000"/>
                    </a:srgbClr>
                  </a:outerShdw>
                </a:effectLst>
                <a:uLnTx/>
                <a:uFillTx/>
                <a:latin typeface="Arial" panose="020B0604020202020204"/>
                <a:ea typeface="+mn-ea"/>
                <a:cs typeface="Arial"/>
              </a:rPr>
              <a:t>Income Eligible</a:t>
            </a:r>
            <a:endParaRPr kumimoji="0" lang="en-US" sz="1800" b="0" i="0" u="none" strike="noStrike" kern="1200" cap="none" spc="0" normalizeH="0" baseline="0" noProof="0" dirty="0">
              <a:ln w="0"/>
              <a:solidFill>
                <a:srgbClr val="089948"/>
              </a:solidFill>
              <a:effectLst>
                <a:outerShdw blurRad="38100" dist="25400" dir="5400000" algn="ctr" rotWithShape="0">
                  <a:srgbClr val="6E747A">
                    <a:alpha val="43000"/>
                  </a:srgbClr>
                </a:outerShdw>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33C3001C-65C3-544D-7958-ACF831162685}"/>
              </a:ext>
            </a:extLst>
          </p:cNvPr>
          <p:cNvSpPr/>
          <p:nvPr/>
        </p:nvSpPr>
        <p:spPr>
          <a:xfrm>
            <a:off x="1359870" y="1657562"/>
            <a:ext cx="1962182" cy="1029882"/>
          </a:xfrm>
          <a:prstGeom prst="rect">
            <a:avLst/>
          </a:prstGeom>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089948"/>
                </a:solidFill>
                <a:effectLst>
                  <a:outerShdw blurRad="38100" dist="25400" dir="5400000" algn="ctr" rotWithShape="0">
                    <a:srgbClr val="6E747A">
                      <a:alpha val="43000"/>
                    </a:srgbClr>
                  </a:outerShdw>
                </a:effectLst>
                <a:uLnTx/>
                <a:uFillTx/>
                <a:latin typeface="Arial" panose="020B0604020202020204"/>
                <a:ea typeface="+mn-ea"/>
                <a:cs typeface="Arial"/>
              </a:rPr>
              <a:t>Fuel Displaced</a:t>
            </a:r>
          </a:p>
        </p:txBody>
      </p:sp>
      <p:sp>
        <p:nvSpPr>
          <p:cNvPr id="16" name="TextBox 15">
            <a:extLst>
              <a:ext uri="{FF2B5EF4-FFF2-40B4-BE49-F238E27FC236}">
                <a16:creationId xmlns:a16="http://schemas.microsoft.com/office/drawing/2014/main" id="{92AE2FC3-4B51-647E-F68B-192FAD17B282}"/>
              </a:ext>
            </a:extLst>
          </p:cNvPr>
          <p:cNvSpPr txBox="1"/>
          <p:nvPr/>
        </p:nvSpPr>
        <p:spPr>
          <a:xfrm>
            <a:off x="2776653" y="5252081"/>
            <a:ext cx="9231727" cy="87197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$250/ton (MR) or $500/ton (IE) for Heat Pump Equipment Upgrade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PTAC to PTHP: $500/unit MR and $750/unit IE</a:t>
            </a:r>
          </a:p>
        </p:txBody>
      </p:sp>
    </p:spTree>
    <p:extLst>
      <p:ext uri="{BB962C8B-B14F-4D97-AF65-F5344CB8AC3E}">
        <p14:creationId xmlns:p14="http://schemas.microsoft.com/office/powerpoint/2010/main" val="2357395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19C781-C76D-5F5E-86A3-36D8B5052421}"/>
              </a:ext>
            </a:extLst>
          </p:cNvPr>
          <p:cNvSpPr/>
          <p:nvPr/>
        </p:nvSpPr>
        <p:spPr>
          <a:xfrm>
            <a:off x="6751347" y="518984"/>
            <a:ext cx="5440653" cy="5412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
            <a:extLst>
              <a:ext uri="{FF2B5EF4-FFF2-40B4-BE49-F238E27FC236}">
                <a16:creationId xmlns:a16="http://schemas.microsoft.com/office/drawing/2014/main" id="{BF45390F-3219-E7C8-EB16-8D4A5C51DD1B}"/>
              </a:ext>
            </a:extLst>
          </p:cNvPr>
          <p:cNvSpPr txBox="1">
            <a:spLocks/>
          </p:cNvSpPr>
          <p:nvPr/>
        </p:nvSpPr>
        <p:spPr>
          <a:xfrm>
            <a:off x="871752" y="508239"/>
            <a:ext cx="10558246" cy="9233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spc="0" baseline="0">
                <a:solidFill>
                  <a:schemeClr val="tx1"/>
                </a:solidFill>
                <a:latin typeface="+mj-lt"/>
                <a:ea typeface="+mj-ea"/>
                <a:cs typeface="+mj-cs"/>
              </a:defRPr>
            </a:lvl1pPr>
          </a:lstStyle>
          <a:p>
            <a:pPr algn="ctr"/>
            <a:r>
              <a:rPr lang="en-US" sz="3600" dirty="0"/>
              <a:t>Central</a:t>
            </a:r>
            <a:r>
              <a:rPr lang="en-US" dirty="0"/>
              <a:t> Heat Pumps</a:t>
            </a:r>
          </a:p>
        </p:txBody>
      </p:sp>
      <p:graphicFrame>
        <p:nvGraphicFramePr>
          <p:cNvPr id="3" name="Table 10">
            <a:extLst>
              <a:ext uri="{FF2B5EF4-FFF2-40B4-BE49-F238E27FC236}">
                <a16:creationId xmlns:a16="http://schemas.microsoft.com/office/drawing/2014/main" id="{A15D32A2-FE79-8287-B30C-FC3FFE13189B}"/>
              </a:ext>
            </a:extLst>
          </p:cNvPr>
          <p:cNvGraphicFramePr>
            <a:graphicFrameLocks noGrp="1"/>
          </p:cNvGraphicFramePr>
          <p:nvPr>
            <p:extLst>
              <p:ext uri="{D42A27DB-BD31-4B8C-83A1-F6EECF244321}">
                <p14:modId xmlns:p14="http://schemas.microsoft.com/office/powerpoint/2010/main" val="3256813571"/>
              </p:ext>
            </p:extLst>
          </p:nvPr>
        </p:nvGraphicFramePr>
        <p:xfrm>
          <a:off x="3430273" y="1624901"/>
          <a:ext cx="7999725" cy="3608197"/>
        </p:xfrm>
        <a:graphic>
          <a:graphicData uri="http://schemas.openxmlformats.org/drawingml/2006/table">
            <a:tbl>
              <a:tblPr firstRow="1" bandRow="1">
                <a:tableStyleId>{5C22544A-7EE6-4342-B048-85BDC9FD1C3A}</a:tableStyleId>
              </a:tblPr>
              <a:tblGrid>
                <a:gridCol w="2666575">
                  <a:extLst>
                    <a:ext uri="{9D8B030D-6E8A-4147-A177-3AD203B41FA5}">
                      <a16:colId xmlns:a16="http://schemas.microsoft.com/office/drawing/2014/main" val="1436980536"/>
                    </a:ext>
                  </a:extLst>
                </a:gridCol>
                <a:gridCol w="2666575">
                  <a:extLst>
                    <a:ext uri="{9D8B030D-6E8A-4147-A177-3AD203B41FA5}">
                      <a16:colId xmlns:a16="http://schemas.microsoft.com/office/drawing/2014/main" val="3534705734"/>
                    </a:ext>
                  </a:extLst>
                </a:gridCol>
                <a:gridCol w="2666575">
                  <a:extLst>
                    <a:ext uri="{9D8B030D-6E8A-4147-A177-3AD203B41FA5}">
                      <a16:colId xmlns:a16="http://schemas.microsoft.com/office/drawing/2014/main" val="663241028"/>
                    </a:ext>
                  </a:extLst>
                </a:gridCol>
              </a:tblGrid>
              <a:tr h="11795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ASHP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GSHP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VRF</a:t>
                      </a:r>
                    </a:p>
                  </a:txBody>
                  <a:tcPr anchor="ctr"/>
                </a:tc>
                <a:extLst>
                  <a:ext uri="{0D108BD9-81ED-4DB2-BD59-A6C34878D82A}">
                    <a16:rowId xmlns:a16="http://schemas.microsoft.com/office/drawing/2014/main" val="753531832"/>
                  </a:ext>
                </a:extLst>
              </a:tr>
              <a:tr h="12143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$1,500/ ton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$4,000/ ton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$2,100/ ton</a:t>
                      </a:r>
                    </a:p>
                  </a:txBody>
                  <a:tcPr anchor="ctr"/>
                </a:tc>
                <a:extLst>
                  <a:ext uri="{0D108BD9-81ED-4DB2-BD59-A6C34878D82A}">
                    <a16:rowId xmlns:a16="http://schemas.microsoft.com/office/drawing/2014/main" val="2757900086"/>
                  </a:ext>
                </a:extLst>
              </a:tr>
              <a:tr h="12143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$1,750/ ton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$4,200/ ton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$2,400/ ton</a:t>
                      </a:r>
                    </a:p>
                  </a:txBody>
                  <a:tcPr anchor="ctr"/>
                </a:tc>
                <a:extLst>
                  <a:ext uri="{0D108BD9-81ED-4DB2-BD59-A6C34878D82A}">
                    <a16:rowId xmlns:a16="http://schemas.microsoft.com/office/drawing/2014/main" val="323915265"/>
                  </a:ext>
                </a:extLst>
              </a:tr>
            </a:tbl>
          </a:graphicData>
        </a:graphic>
      </p:graphicFrame>
      <p:sp>
        <p:nvSpPr>
          <p:cNvPr id="4" name="Rectangle 3">
            <a:extLst>
              <a:ext uri="{FF2B5EF4-FFF2-40B4-BE49-F238E27FC236}">
                <a16:creationId xmlns:a16="http://schemas.microsoft.com/office/drawing/2014/main" id="{8B253297-3B17-595D-40ED-948715F8780A}"/>
              </a:ext>
            </a:extLst>
          </p:cNvPr>
          <p:cNvSpPr/>
          <p:nvPr/>
        </p:nvSpPr>
        <p:spPr>
          <a:xfrm>
            <a:off x="871752" y="2873836"/>
            <a:ext cx="2478168" cy="1100557"/>
          </a:xfrm>
          <a:prstGeom prst="rect">
            <a:avLst/>
          </a:prstGeom>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089948"/>
                </a:solidFill>
                <a:effectLst>
                  <a:outerShdw blurRad="38100" dist="25400" dir="5400000" algn="ctr" rotWithShape="0">
                    <a:srgbClr val="6E747A">
                      <a:alpha val="43000"/>
                    </a:srgbClr>
                  </a:outerShdw>
                </a:effectLst>
                <a:uLnTx/>
                <a:uFillTx/>
                <a:latin typeface="Arial" panose="020B0604020202020204"/>
                <a:ea typeface="+mn-ea"/>
                <a:cs typeface="Arial"/>
              </a:rPr>
              <a:t>Market Rate</a:t>
            </a:r>
          </a:p>
        </p:txBody>
      </p:sp>
      <p:sp>
        <p:nvSpPr>
          <p:cNvPr id="6" name="Rectangle 5">
            <a:extLst>
              <a:ext uri="{FF2B5EF4-FFF2-40B4-BE49-F238E27FC236}">
                <a16:creationId xmlns:a16="http://schemas.microsoft.com/office/drawing/2014/main" id="{4BF6DFBD-61C3-2907-92C6-AD95B5003EA5}"/>
              </a:ext>
            </a:extLst>
          </p:cNvPr>
          <p:cNvSpPr/>
          <p:nvPr/>
        </p:nvSpPr>
        <p:spPr>
          <a:xfrm>
            <a:off x="871752" y="4051071"/>
            <a:ext cx="2478168" cy="1182028"/>
          </a:xfrm>
          <a:prstGeom prst="rect">
            <a:avLst/>
          </a:prstGeom>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089948"/>
                </a:solidFill>
                <a:effectLst>
                  <a:outerShdw blurRad="38100" dist="25400" dir="5400000" algn="ctr" rotWithShape="0">
                    <a:srgbClr val="6E747A">
                      <a:alpha val="43000"/>
                    </a:srgbClr>
                  </a:outerShdw>
                </a:effectLst>
                <a:uLnTx/>
                <a:uFillTx/>
                <a:latin typeface="Arial" panose="020B0604020202020204"/>
                <a:ea typeface="+mn-ea"/>
                <a:cs typeface="Arial"/>
              </a:rPr>
              <a:t>Income Eligible</a:t>
            </a:r>
            <a:endParaRPr kumimoji="0" lang="en-US" sz="1800" b="0" i="0" u="none" strike="noStrike" kern="1200" cap="none" spc="0" normalizeH="0" baseline="0" noProof="0" dirty="0">
              <a:ln w="0"/>
              <a:solidFill>
                <a:srgbClr val="089948"/>
              </a:solidFill>
              <a:effectLst>
                <a:outerShdw blurRad="38100" dist="25400" dir="5400000" algn="ctr" rotWithShape="0">
                  <a:srgbClr val="6E747A">
                    <a:alpha val="43000"/>
                  </a:srgbClr>
                </a:outerShdw>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D12AF0D1-F83E-211F-A203-9A06531492BE}"/>
              </a:ext>
            </a:extLst>
          </p:cNvPr>
          <p:cNvSpPr txBox="1"/>
          <p:nvPr/>
        </p:nvSpPr>
        <p:spPr>
          <a:xfrm>
            <a:off x="3253633" y="5480155"/>
            <a:ext cx="7028925" cy="120032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$250/ton (MR) or $500/ton (IE) for Heat Pump Equipment Upgrade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PTAC to PTHP: $500/unit MR and $750/unit IE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11498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19C781-C76D-5F5E-86A3-36D8B5052421}"/>
              </a:ext>
            </a:extLst>
          </p:cNvPr>
          <p:cNvSpPr/>
          <p:nvPr/>
        </p:nvSpPr>
        <p:spPr>
          <a:xfrm>
            <a:off x="6751347" y="518984"/>
            <a:ext cx="5440653" cy="5412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8">
            <a:extLst>
              <a:ext uri="{FF2B5EF4-FFF2-40B4-BE49-F238E27FC236}">
                <a16:creationId xmlns:a16="http://schemas.microsoft.com/office/drawing/2014/main" id="{17EDE964-AA48-08ED-F28A-6914E07B9E6D}"/>
              </a:ext>
            </a:extLst>
          </p:cNvPr>
          <p:cNvSpPr>
            <a:spLocks noGrp="1"/>
          </p:cNvSpPr>
          <p:nvPr>
            <p:ph type="title"/>
          </p:nvPr>
        </p:nvSpPr>
        <p:spPr>
          <a:xfrm>
            <a:off x="2221121" y="434867"/>
            <a:ext cx="8552294" cy="971755"/>
          </a:xfrm>
        </p:spPr>
        <p:txBody>
          <a:bodyPr/>
          <a:lstStyle/>
          <a:p>
            <a:pPr algn="ctr"/>
            <a:r>
              <a:rPr lang="en-US" sz="3600" dirty="0"/>
              <a:t>Heat Pump Water Heating</a:t>
            </a:r>
          </a:p>
        </p:txBody>
      </p:sp>
      <p:graphicFrame>
        <p:nvGraphicFramePr>
          <p:cNvPr id="3" name="Table 10">
            <a:extLst>
              <a:ext uri="{FF2B5EF4-FFF2-40B4-BE49-F238E27FC236}">
                <a16:creationId xmlns:a16="http://schemas.microsoft.com/office/drawing/2014/main" id="{94FBFF74-EAD0-DF6C-E867-F89C8B2DDC90}"/>
              </a:ext>
            </a:extLst>
          </p:cNvPr>
          <p:cNvGraphicFramePr>
            <a:graphicFrameLocks noGrp="1"/>
          </p:cNvGraphicFramePr>
          <p:nvPr>
            <p:extLst>
              <p:ext uri="{D42A27DB-BD31-4B8C-83A1-F6EECF244321}">
                <p14:modId xmlns:p14="http://schemas.microsoft.com/office/powerpoint/2010/main" val="759804875"/>
              </p:ext>
            </p:extLst>
          </p:nvPr>
        </p:nvGraphicFramePr>
        <p:xfrm>
          <a:off x="5003931" y="2146645"/>
          <a:ext cx="5769484" cy="3675786"/>
        </p:xfrm>
        <a:graphic>
          <a:graphicData uri="http://schemas.openxmlformats.org/drawingml/2006/table">
            <a:tbl>
              <a:tblPr firstRow="1" bandRow="1">
                <a:tableStyleId>{5C22544A-7EE6-4342-B048-85BDC9FD1C3A}</a:tableStyleId>
              </a:tblPr>
              <a:tblGrid>
                <a:gridCol w="2884742">
                  <a:extLst>
                    <a:ext uri="{9D8B030D-6E8A-4147-A177-3AD203B41FA5}">
                      <a16:colId xmlns:a16="http://schemas.microsoft.com/office/drawing/2014/main" val="1436980536"/>
                    </a:ext>
                  </a:extLst>
                </a:gridCol>
                <a:gridCol w="2884742">
                  <a:extLst>
                    <a:ext uri="{9D8B030D-6E8A-4147-A177-3AD203B41FA5}">
                      <a16:colId xmlns:a16="http://schemas.microsoft.com/office/drawing/2014/main" val="3534705734"/>
                    </a:ext>
                  </a:extLst>
                </a:gridCol>
              </a:tblGrid>
              <a:tr h="120159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Dwelling Unit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Central</a:t>
                      </a:r>
                    </a:p>
                  </a:txBody>
                  <a:tcPr anchor="ctr"/>
                </a:tc>
                <a:extLst>
                  <a:ext uri="{0D108BD9-81ED-4DB2-BD59-A6C34878D82A}">
                    <a16:rowId xmlns:a16="http://schemas.microsoft.com/office/drawing/2014/main" val="753531832"/>
                  </a:ext>
                </a:extLst>
              </a:tr>
              <a:tr h="12370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$650/unit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$1,000-1,400/unit</a:t>
                      </a:r>
                    </a:p>
                  </a:txBody>
                  <a:tcPr anchor="ctr"/>
                </a:tc>
                <a:extLst>
                  <a:ext uri="{0D108BD9-81ED-4DB2-BD59-A6C34878D82A}">
                    <a16:rowId xmlns:a16="http://schemas.microsoft.com/office/drawing/2014/main" val="2757900086"/>
                  </a:ext>
                </a:extLst>
              </a:tr>
              <a:tr h="12370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$750/unit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$1,200-1,600/unit</a:t>
                      </a:r>
                    </a:p>
                  </a:txBody>
                  <a:tcPr anchor="ctr"/>
                </a:tc>
                <a:extLst>
                  <a:ext uri="{0D108BD9-81ED-4DB2-BD59-A6C34878D82A}">
                    <a16:rowId xmlns:a16="http://schemas.microsoft.com/office/drawing/2014/main" val="323915265"/>
                  </a:ext>
                </a:extLst>
              </a:tr>
            </a:tbl>
          </a:graphicData>
        </a:graphic>
      </p:graphicFrame>
      <p:sp>
        <p:nvSpPr>
          <p:cNvPr id="4" name="Rectangle 3">
            <a:extLst>
              <a:ext uri="{FF2B5EF4-FFF2-40B4-BE49-F238E27FC236}">
                <a16:creationId xmlns:a16="http://schemas.microsoft.com/office/drawing/2014/main" id="{DED21F96-BE30-E392-333E-0490C41ED565}"/>
              </a:ext>
            </a:extLst>
          </p:cNvPr>
          <p:cNvSpPr/>
          <p:nvPr/>
        </p:nvSpPr>
        <p:spPr>
          <a:xfrm>
            <a:off x="2221121" y="3389570"/>
            <a:ext cx="2715288" cy="1171277"/>
          </a:xfrm>
          <a:prstGeom prst="rect">
            <a:avLst/>
          </a:prstGeom>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089948"/>
                </a:solidFill>
                <a:effectLst>
                  <a:outerShdw blurRad="38100" dist="25400" dir="5400000" algn="ctr" rotWithShape="0">
                    <a:srgbClr val="6E747A">
                      <a:alpha val="43000"/>
                    </a:srgbClr>
                  </a:outerShdw>
                </a:effectLst>
                <a:uLnTx/>
                <a:uFillTx/>
                <a:latin typeface="Arial" panose="020B0604020202020204"/>
                <a:ea typeface="+mn-ea"/>
                <a:cs typeface="Arial"/>
              </a:rPr>
              <a:t>Market Rate</a:t>
            </a:r>
          </a:p>
        </p:txBody>
      </p:sp>
      <p:sp>
        <p:nvSpPr>
          <p:cNvPr id="6" name="Rectangle 5">
            <a:extLst>
              <a:ext uri="{FF2B5EF4-FFF2-40B4-BE49-F238E27FC236}">
                <a16:creationId xmlns:a16="http://schemas.microsoft.com/office/drawing/2014/main" id="{1A319CD2-8310-BE94-FD9A-8ADDC78DB0FE}"/>
              </a:ext>
            </a:extLst>
          </p:cNvPr>
          <p:cNvSpPr/>
          <p:nvPr/>
        </p:nvSpPr>
        <p:spPr>
          <a:xfrm>
            <a:off x="2221121" y="4606551"/>
            <a:ext cx="2715640" cy="1215880"/>
          </a:xfrm>
          <a:prstGeom prst="rect">
            <a:avLst/>
          </a:prstGeom>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089948"/>
                </a:solidFill>
                <a:effectLst>
                  <a:outerShdw blurRad="38100" dist="25400" dir="5400000" algn="ctr" rotWithShape="0">
                    <a:srgbClr val="6E747A">
                      <a:alpha val="43000"/>
                    </a:srgbClr>
                  </a:outerShdw>
                </a:effectLst>
                <a:uLnTx/>
                <a:uFillTx/>
                <a:latin typeface="Arial" panose="020B0604020202020204"/>
                <a:ea typeface="+mn-ea"/>
                <a:cs typeface="Arial"/>
              </a:rPr>
              <a:t>Income Eligible</a:t>
            </a:r>
            <a:endParaRPr kumimoji="0" lang="en-US" sz="1800" b="0" i="0" u="none" strike="noStrike" kern="1200" cap="none" spc="0" normalizeH="0" baseline="0" noProof="0" dirty="0">
              <a:ln w="0"/>
              <a:solidFill>
                <a:srgbClr val="089948"/>
              </a:solidFill>
              <a:effectLst>
                <a:outerShdw blurRad="38100" dist="25400" dir="5400000" algn="ctr" rotWithShape="0">
                  <a:srgbClr val="6E747A">
                    <a:alpha val="43000"/>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3533545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19C781-C76D-5F5E-86A3-36D8B5052421}"/>
              </a:ext>
            </a:extLst>
          </p:cNvPr>
          <p:cNvSpPr/>
          <p:nvPr/>
        </p:nvSpPr>
        <p:spPr>
          <a:xfrm>
            <a:off x="6751347" y="518984"/>
            <a:ext cx="5440653" cy="5412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B17A93-027E-2116-614E-1F6024C3983F}"/>
              </a:ext>
            </a:extLst>
          </p:cNvPr>
          <p:cNvSpPr>
            <a:spLocks noGrp="1"/>
          </p:cNvSpPr>
          <p:nvPr>
            <p:ph type="title"/>
          </p:nvPr>
        </p:nvSpPr>
        <p:spPr>
          <a:xfrm>
            <a:off x="3898627" y="691857"/>
            <a:ext cx="7029567" cy="789484"/>
          </a:xfrm>
        </p:spPr>
        <p:txBody>
          <a:bodyPr/>
          <a:lstStyle/>
          <a:p>
            <a:pPr algn="ctr"/>
            <a:r>
              <a:rPr lang="en-US" sz="3600" dirty="0"/>
              <a:t>Incentive Caps</a:t>
            </a:r>
          </a:p>
        </p:txBody>
      </p:sp>
      <p:graphicFrame>
        <p:nvGraphicFramePr>
          <p:cNvPr id="3" name="Table 10">
            <a:extLst>
              <a:ext uri="{FF2B5EF4-FFF2-40B4-BE49-F238E27FC236}">
                <a16:creationId xmlns:a16="http://schemas.microsoft.com/office/drawing/2014/main" id="{1E8CB3DF-9FF4-D02E-2AB1-070E08667254}"/>
              </a:ext>
            </a:extLst>
          </p:cNvPr>
          <p:cNvGraphicFramePr>
            <a:graphicFrameLocks noGrp="1"/>
          </p:cNvGraphicFramePr>
          <p:nvPr>
            <p:extLst>
              <p:ext uri="{D42A27DB-BD31-4B8C-83A1-F6EECF244321}">
                <p14:modId xmlns:p14="http://schemas.microsoft.com/office/powerpoint/2010/main" val="1410063710"/>
              </p:ext>
            </p:extLst>
          </p:nvPr>
        </p:nvGraphicFramePr>
        <p:xfrm>
          <a:off x="3898628" y="2081394"/>
          <a:ext cx="7029567" cy="3371550"/>
        </p:xfrm>
        <a:graphic>
          <a:graphicData uri="http://schemas.openxmlformats.org/drawingml/2006/table">
            <a:tbl>
              <a:tblPr firstRow="1" bandRow="1">
                <a:tableStyleId>{00A15C55-8517-42AA-B614-E9B94910E393}</a:tableStyleId>
              </a:tblPr>
              <a:tblGrid>
                <a:gridCol w="2343189">
                  <a:extLst>
                    <a:ext uri="{9D8B030D-6E8A-4147-A177-3AD203B41FA5}">
                      <a16:colId xmlns:a16="http://schemas.microsoft.com/office/drawing/2014/main" val="1436980536"/>
                    </a:ext>
                  </a:extLst>
                </a:gridCol>
                <a:gridCol w="2343189">
                  <a:extLst>
                    <a:ext uri="{9D8B030D-6E8A-4147-A177-3AD203B41FA5}">
                      <a16:colId xmlns:a16="http://schemas.microsoft.com/office/drawing/2014/main" val="3534705734"/>
                    </a:ext>
                  </a:extLst>
                </a:gridCol>
                <a:gridCol w="2343189">
                  <a:extLst>
                    <a:ext uri="{9D8B030D-6E8A-4147-A177-3AD203B41FA5}">
                      <a16:colId xmlns:a16="http://schemas.microsoft.com/office/drawing/2014/main" val="663241028"/>
                    </a:ext>
                  </a:extLst>
                </a:gridCol>
              </a:tblGrid>
              <a:tr h="11021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Comprehensive Projects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chemeClr val="bg1"/>
                          </a:solidFill>
                        </a:rPr>
                        <a:t>Single End Use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Direct Install Measures</a:t>
                      </a:r>
                    </a:p>
                  </a:txBody>
                  <a:tcPr anchor="ctr"/>
                </a:tc>
                <a:extLst>
                  <a:ext uri="{0D108BD9-81ED-4DB2-BD59-A6C34878D82A}">
                    <a16:rowId xmlns:a16="http://schemas.microsoft.com/office/drawing/2014/main" val="753531832"/>
                  </a:ext>
                </a:extLst>
              </a:tr>
              <a:tr h="11347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Up to 65% of Project Cost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Up to 50% of Measure Cost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Up to 100% of Installed Cost</a:t>
                      </a:r>
                    </a:p>
                  </a:txBody>
                  <a:tcPr anchor="ctr"/>
                </a:tc>
                <a:extLst>
                  <a:ext uri="{0D108BD9-81ED-4DB2-BD59-A6C34878D82A}">
                    <a16:rowId xmlns:a16="http://schemas.microsoft.com/office/drawing/2014/main" val="2757900086"/>
                  </a:ext>
                </a:extLst>
              </a:tr>
              <a:tr h="11347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Up to 90% of Project Cost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Up to 75% of Measure Cost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Up to 100% of Installed Cost</a:t>
                      </a:r>
                    </a:p>
                  </a:txBody>
                  <a:tcPr anchor="ctr"/>
                </a:tc>
                <a:extLst>
                  <a:ext uri="{0D108BD9-81ED-4DB2-BD59-A6C34878D82A}">
                    <a16:rowId xmlns:a16="http://schemas.microsoft.com/office/drawing/2014/main" val="323915265"/>
                  </a:ext>
                </a:extLst>
              </a:tr>
            </a:tbl>
          </a:graphicData>
        </a:graphic>
      </p:graphicFrame>
      <p:sp>
        <p:nvSpPr>
          <p:cNvPr id="4" name="Rectangle 3">
            <a:extLst>
              <a:ext uri="{FF2B5EF4-FFF2-40B4-BE49-F238E27FC236}">
                <a16:creationId xmlns:a16="http://schemas.microsoft.com/office/drawing/2014/main" id="{7C65A484-4059-C6BB-0363-99475AE28E31}"/>
              </a:ext>
            </a:extLst>
          </p:cNvPr>
          <p:cNvSpPr/>
          <p:nvPr/>
        </p:nvSpPr>
        <p:spPr>
          <a:xfrm>
            <a:off x="1877896" y="3205234"/>
            <a:ext cx="1937346" cy="1081667"/>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AEEF"/>
                </a:solidFill>
                <a:effectLst/>
                <a:uLnTx/>
                <a:uFillTx/>
                <a:latin typeface="Arial" panose="020B0604020202020204"/>
                <a:ea typeface="+mn-ea"/>
                <a:cs typeface="Arial"/>
              </a:rPr>
              <a:t>Market Rate</a:t>
            </a:r>
          </a:p>
        </p:txBody>
      </p:sp>
      <p:sp>
        <p:nvSpPr>
          <p:cNvPr id="6" name="Rectangle 5">
            <a:extLst>
              <a:ext uri="{FF2B5EF4-FFF2-40B4-BE49-F238E27FC236}">
                <a16:creationId xmlns:a16="http://schemas.microsoft.com/office/drawing/2014/main" id="{9660307B-38FA-BED4-4FFA-948074C20DF7}"/>
              </a:ext>
            </a:extLst>
          </p:cNvPr>
          <p:cNvSpPr/>
          <p:nvPr/>
        </p:nvSpPr>
        <p:spPr>
          <a:xfrm>
            <a:off x="1877896" y="4348974"/>
            <a:ext cx="1937346" cy="1081668"/>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AEEF"/>
                </a:solidFill>
                <a:effectLst/>
                <a:uLnTx/>
                <a:uFillTx/>
                <a:latin typeface="Arial" panose="020B0604020202020204"/>
                <a:ea typeface="+mn-ea"/>
                <a:cs typeface="Arial"/>
              </a:rPr>
              <a:t>Income Eligible</a:t>
            </a:r>
            <a:endParaRPr kumimoji="0" lang="en-US" sz="1800" b="0" i="0" u="none" strike="noStrike" kern="1200" cap="none" spc="0" normalizeH="0" baseline="0" noProof="0" dirty="0">
              <a:ln>
                <a:noFill/>
              </a:ln>
              <a:solidFill>
                <a:srgbClr val="00AEE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54735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62D801-17DE-03F4-103D-22523B8B1A69}"/>
              </a:ext>
            </a:extLst>
          </p:cNvPr>
          <p:cNvSpPr/>
          <p:nvPr/>
        </p:nvSpPr>
        <p:spPr>
          <a:xfrm>
            <a:off x="6072399" y="0"/>
            <a:ext cx="6096000" cy="685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CD493E5D-5FE6-460E-AEFE-9ADB217096D9}"/>
              </a:ext>
            </a:extLst>
          </p:cNvPr>
          <p:cNvSpPr>
            <a:spLocks noGrp="1"/>
          </p:cNvSpPr>
          <p:nvPr>
            <p:ph type="body" sz="quarter" idx="12"/>
          </p:nvPr>
        </p:nvSpPr>
        <p:spPr/>
        <p:txBody>
          <a:bodyPr/>
          <a:lstStyle/>
          <a:p>
            <a:endParaRPr lang="en-US"/>
          </a:p>
          <a:p>
            <a:r>
              <a:rPr lang="en-US"/>
              <a:t> </a:t>
            </a:r>
          </a:p>
        </p:txBody>
      </p:sp>
      <p:sp>
        <p:nvSpPr>
          <p:cNvPr id="11" name="Text Placeholder 10">
            <a:extLst>
              <a:ext uri="{FF2B5EF4-FFF2-40B4-BE49-F238E27FC236}">
                <a16:creationId xmlns:a16="http://schemas.microsoft.com/office/drawing/2014/main" id="{75A94131-476B-40C8-B559-873AB3DB86E1}"/>
              </a:ext>
            </a:extLst>
          </p:cNvPr>
          <p:cNvSpPr>
            <a:spLocks noGrp="1"/>
          </p:cNvSpPr>
          <p:nvPr>
            <p:ph type="body" sz="quarter" idx="13"/>
          </p:nvPr>
        </p:nvSpPr>
        <p:spPr/>
        <p:txBody>
          <a:bodyPr>
            <a:normAutofit/>
          </a:bodyPr>
          <a:lstStyle/>
          <a:p>
            <a:endParaRPr lang="en-US"/>
          </a:p>
          <a:p>
            <a:endParaRPr lang="en-US"/>
          </a:p>
        </p:txBody>
      </p:sp>
      <p:sp>
        <p:nvSpPr>
          <p:cNvPr id="7" name="Text Placeholder 6">
            <a:extLst>
              <a:ext uri="{FF2B5EF4-FFF2-40B4-BE49-F238E27FC236}">
                <a16:creationId xmlns:a16="http://schemas.microsoft.com/office/drawing/2014/main" id="{A94E8138-4F1C-45EA-BD36-573BDFF9E5D6}"/>
              </a:ext>
            </a:extLst>
          </p:cNvPr>
          <p:cNvSpPr>
            <a:spLocks noGrp="1"/>
          </p:cNvSpPr>
          <p:nvPr>
            <p:ph type="body" sz="quarter" idx="14"/>
          </p:nvPr>
        </p:nvSpPr>
        <p:spPr/>
        <p:txBody>
          <a:bodyPr>
            <a:normAutofit/>
          </a:bodyPr>
          <a:lstStyle/>
          <a:p>
            <a:r>
              <a:rPr lang="en-US" dirty="0"/>
              <a:t> </a:t>
            </a:r>
          </a:p>
          <a:p>
            <a:endParaRPr lang="en-US" dirty="0"/>
          </a:p>
        </p:txBody>
      </p:sp>
      <p:sp>
        <p:nvSpPr>
          <p:cNvPr id="16" name="Text Placeholder 1">
            <a:extLst>
              <a:ext uri="{FF2B5EF4-FFF2-40B4-BE49-F238E27FC236}">
                <a16:creationId xmlns:a16="http://schemas.microsoft.com/office/drawing/2014/main" id="{1A35590A-2DC0-425D-B0B2-DED5069DB575}"/>
              </a:ext>
            </a:extLst>
          </p:cNvPr>
          <p:cNvSpPr txBox="1">
            <a:spLocks/>
          </p:cNvSpPr>
          <p:nvPr/>
        </p:nvSpPr>
        <p:spPr>
          <a:xfrm>
            <a:off x="6635079" y="2605051"/>
            <a:ext cx="5010324" cy="6592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accent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Multifamily Initiative</a:t>
            </a:r>
          </a:p>
        </p:txBody>
      </p:sp>
      <p:sp>
        <p:nvSpPr>
          <p:cNvPr id="17" name="Text Placeholder 2">
            <a:extLst>
              <a:ext uri="{FF2B5EF4-FFF2-40B4-BE49-F238E27FC236}">
                <a16:creationId xmlns:a16="http://schemas.microsoft.com/office/drawing/2014/main" id="{2588FC10-4DAD-48E5-9325-180414A145FE}"/>
              </a:ext>
            </a:extLst>
          </p:cNvPr>
          <p:cNvSpPr txBox="1">
            <a:spLocks/>
          </p:cNvSpPr>
          <p:nvPr/>
        </p:nvSpPr>
        <p:spPr>
          <a:xfrm>
            <a:off x="6768942" y="3169718"/>
            <a:ext cx="4742600" cy="109208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lumMod val="50000"/>
                    <a:lumOff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solidFill>
                <a:schemeClr val="tx1"/>
              </a:solidFill>
              <a:cs typeface="Arial"/>
            </a:endParaRPr>
          </a:p>
        </p:txBody>
      </p:sp>
      <p:sp>
        <p:nvSpPr>
          <p:cNvPr id="18" name="Text Placeholder 3">
            <a:extLst>
              <a:ext uri="{FF2B5EF4-FFF2-40B4-BE49-F238E27FC236}">
                <a16:creationId xmlns:a16="http://schemas.microsoft.com/office/drawing/2014/main" id="{2964D644-59E4-4A1C-B50E-01A60EBC7AB5}"/>
              </a:ext>
            </a:extLst>
          </p:cNvPr>
          <p:cNvSpPr txBox="1">
            <a:spLocks/>
          </p:cNvSpPr>
          <p:nvPr/>
        </p:nvSpPr>
        <p:spPr>
          <a:xfrm>
            <a:off x="6987862" y="3590473"/>
            <a:ext cx="4304759" cy="6592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lumMod val="50000"/>
                    <a:lumOff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hlinkClick r:id="rId3"/>
              </a:rPr>
              <a:t>multifamily@eversource.com</a:t>
            </a:r>
            <a:endParaRPr lang="en-US" sz="2000" dirty="0"/>
          </a:p>
          <a:p>
            <a:endParaRPr lang="en-US" sz="2000" dirty="0"/>
          </a:p>
        </p:txBody>
      </p:sp>
    </p:spTree>
    <p:extLst>
      <p:ext uri="{BB962C8B-B14F-4D97-AF65-F5344CB8AC3E}">
        <p14:creationId xmlns:p14="http://schemas.microsoft.com/office/powerpoint/2010/main" val="1450856826"/>
      </p:ext>
    </p:extLst>
  </p:cSld>
  <p:clrMapOvr>
    <a:masterClrMapping/>
  </p:clrMapOvr>
</p:sld>
</file>

<file path=ppt/theme/theme1.xml><?xml version="1.0" encoding="utf-8"?>
<a:theme xmlns:a="http://schemas.openxmlformats.org/drawingml/2006/main" name="2021 EE">
  <a:themeElements>
    <a:clrScheme name="Custom 3">
      <a:dk1>
        <a:srgbClr val="797979"/>
      </a:dk1>
      <a:lt1>
        <a:srgbClr val="FFFFFF"/>
      </a:lt1>
      <a:dk2>
        <a:srgbClr val="44546A"/>
      </a:dk2>
      <a:lt2>
        <a:srgbClr val="E7E6E6"/>
      </a:lt2>
      <a:accent1>
        <a:srgbClr val="00AEEF"/>
      </a:accent1>
      <a:accent2>
        <a:srgbClr val="00B140"/>
      </a:accent2>
      <a:accent3>
        <a:srgbClr val="007749"/>
      </a:accent3>
      <a:accent4>
        <a:srgbClr val="11415B"/>
      </a:accent4>
      <a:accent5>
        <a:srgbClr val="0F3C3B"/>
      </a:accent5>
      <a:accent6>
        <a:srgbClr val="70AD47"/>
      </a:accent6>
      <a:hlink>
        <a:srgbClr val="0563C1"/>
      </a:hlink>
      <a:folHlink>
        <a:srgbClr val="BDE3F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CT EV">
      <a:dk1>
        <a:srgbClr val="203848"/>
      </a:dk1>
      <a:lt1>
        <a:srgbClr val="FFFFFF"/>
      </a:lt1>
      <a:dk2>
        <a:srgbClr val="44546A"/>
      </a:dk2>
      <a:lt2>
        <a:srgbClr val="E7E6E6"/>
      </a:lt2>
      <a:accent1>
        <a:srgbClr val="00B140"/>
      </a:accent1>
      <a:accent2>
        <a:srgbClr val="5C881A"/>
      </a:accent2>
      <a:accent3>
        <a:srgbClr val="00AEEF"/>
      </a:accent3>
      <a:accent4>
        <a:srgbClr val="FF5900"/>
      </a:accent4>
      <a:accent5>
        <a:srgbClr val="000000"/>
      </a:accent5>
      <a:accent6>
        <a:srgbClr val="0063BE"/>
      </a:accent6>
      <a:hlink>
        <a:srgbClr val="0563C1"/>
      </a:hlink>
      <a:folHlink>
        <a:srgbClr val="BDE3F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8344f10-eb9d-497a-9abf-9ab5ec431dcc" xsi:nil="true"/>
    <lcf76f155ced4ddcb4097134ff3c332f xmlns="b9d33f9f-bda1-4ffa-b14f-5fffa78b3f3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7A73E45F009DF438B06818911550207" ma:contentTypeVersion="13" ma:contentTypeDescription="Create a new document." ma:contentTypeScope="" ma:versionID="376a6617c8219e05cdb4ca50fe74ca30">
  <xsd:schema xmlns:xsd="http://www.w3.org/2001/XMLSchema" xmlns:xs="http://www.w3.org/2001/XMLSchema" xmlns:p="http://schemas.microsoft.com/office/2006/metadata/properties" xmlns:ns2="b9d33f9f-bda1-4ffa-b14f-5fffa78b3f3d" xmlns:ns3="a8344f10-eb9d-497a-9abf-9ab5ec431dcc" targetNamespace="http://schemas.microsoft.com/office/2006/metadata/properties" ma:root="true" ma:fieldsID="7361bd6a00b53f76f1a17b8c5c9094c2" ns2:_="" ns3:_="">
    <xsd:import namespace="b9d33f9f-bda1-4ffa-b14f-5fffa78b3f3d"/>
    <xsd:import namespace="a8344f10-eb9d-497a-9abf-9ab5ec431dc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d33f9f-bda1-4ffa-b14f-5fffa78b3f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c73404c-21bf-4c61-9cc0-b139490ad1d8"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344f10-eb9d-497a-9abf-9ab5ec431dc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3b24d47-617c-446f-9067-412c7c131f16}" ma:internalName="TaxCatchAll" ma:showField="CatchAllData" ma:web="a8344f10-eb9d-497a-9abf-9ab5ec431dcc">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4A3CD1-E6CE-4984-938A-45F3D192EDD2}">
  <ds:schemaRefs>
    <ds:schemaRef ds:uri="http://schemas.microsoft.com/office/2006/documentManagement/types"/>
    <ds:schemaRef ds:uri="http://schemas.microsoft.com/office/2006/metadata/properties"/>
    <ds:schemaRef ds:uri="http://schemas.microsoft.com/office/infopath/2007/PartnerControls"/>
    <ds:schemaRef ds:uri="http://purl.org/dc/terms/"/>
    <ds:schemaRef ds:uri="http://purl.org/dc/dcmitype/"/>
    <ds:schemaRef ds:uri="http://purl.org/dc/elements/1.1/"/>
    <ds:schemaRef ds:uri="http://schemas.openxmlformats.org/package/2006/metadata/core-properties"/>
    <ds:schemaRef ds:uri="http://www.w3.org/XML/1998/namespace"/>
    <ds:schemaRef ds:uri="63d31250-ea00-458f-94f6-af4a64f37f97"/>
    <ds:schemaRef ds:uri="cbc557bf-16fd-4d8e-bf81-9ca333b67fc5"/>
    <ds:schemaRef ds:uri="068c29ec-c8c7-4c1c-b0c6-a94fae33921a"/>
    <ds:schemaRef ds:uri="http://schemas.microsoft.com/sharepoint/v3"/>
    <ds:schemaRef ds:uri="a8344f10-eb9d-497a-9abf-9ab5ec431dcc"/>
    <ds:schemaRef ds:uri="b9d33f9f-bda1-4ffa-b14f-5fffa78b3f3d"/>
  </ds:schemaRefs>
</ds:datastoreItem>
</file>

<file path=customXml/itemProps2.xml><?xml version="1.0" encoding="utf-8"?>
<ds:datastoreItem xmlns:ds="http://schemas.openxmlformats.org/officeDocument/2006/customXml" ds:itemID="{EE01ED9C-2142-4136-9718-EF06C1D48193}">
  <ds:schemaRefs>
    <ds:schemaRef ds:uri="http://schemas.microsoft.com/sharepoint/v3/contenttype/forms"/>
  </ds:schemaRefs>
</ds:datastoreItem>
</file>

<file path=customXml/itemProps3.xml><?xml version="1.0" encoding="utf-8"?>
<ds:datastoreItem xmlns:ds="http://schemas.openxmlformats.org/officeDocument/2006/customXml" ds:itemID="{8CD36AFF-825D-4459-B462-08B95D8D4A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d33f9f-bda1-4ffa-b14f-5fffa78b3f3d"/>
    <ds:schemaRef ds:uri="a8344f10-eb9d-497a-9abf-9ab5ec431d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1450</TotalTime>
  <Words>853</Words>
  <Application>Microsoft Office PowerPoint</Application>
  <PresentationFormat>Widescreen</PresentationFormat>
  <Paragraphs>252</Paragraphs>
  <Slides>22</Slides>
  <Notes>20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22</vt:i4>
      </vt:variant>
    </vt:vector>
  </HeadingPairs>
  <TitlesOfParts>
    <vt:vector size="30" baseType="lpstr">
      <vt:lpstr>Arial</vt:lpstr>
      <vt:lpstr>Arial Black</vt:lpstr>
      <vt:lpstr>Arial Narrow</vt:lpstr>
      <vt:lpstr>Calibri</vt:lpstr>
      <vt:lpstr>Wingdings</vt:lpstr>
      <vt:lpstr>2021 EE</vt:lpstr>
      <vt:lpstr>Office Theme</vt:lpstr>
      <vt:lpstr>Custom Design</vt:lpstr>
      <vt:lpstr>Energy Saving Solutions</vt:lpstr>
      <vt:lpstr>PowerPoint Presentation</vt:lpstr>
      <vt:lpstr>PowerPoint Presentation</vt:lpstr>
      <vt:lpstr>Multifamily Initiative</vt:lpstr>
      <vt:lpstr>PowerPoint Presentation</vt:lpstr>
      <vt:lpstr>PowerPoint Presentation</vt:lpstr>
      <vt:lpstr>Heat Pump Water Heating</vt:lpstr>
      <vt:lpstr>Incentive Caps</vt:lpstr>
      <vt:lpstr>PowerPoint Presentation</vt:lpstr>
      <vt:lpstr>Moving to All-Electric Residential New Construction </vt:lpstr>
      <vt:lpstr>All-Electric Home Standards</vt:lpstr>
      <vt:lpstr>Passive House &amp; Electrification: Resources</vt:lpstr>
      <vt:lpstr>All-Electric Incentives  </vt:lpstr>
      <vt:lpstr>PowerPoint Presentation</vt:lpstr>
      <vt:lpstr>Funding Process</vt:lpstr>
      <vt:lpstr>CT Electric Vehicle Charging Program</vt:lpstr>
      <vt:lpstr>Charging Incentive Levels</vt:lpstr>
      <vt:lpstr>Eligibility</vt:lpstr>
      <vt:lpstr>PowerPoint Presentation</vt:lpstr>
      <vt:lpstr>More information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Cambridge Sustainable Labs December Session Energy Efficiency in Labs</dc:title>
  <dc:creator>Cummings, Gina-Marie</dc:creator>
  <cp:lastModifiedBy>Sudyka, Natalia</cp:lastModifiedBy>
  <cp:revision>10</cp:revision>
  <dcterms:created xsi:type="dcterms:W3CDTF">2019-12-03T19:35:37Z</dcterms:created>
  <dcterms:modified xsi:type="dcterms:W3CDTF">2025-03-28T18:07:35Z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0x01010057A73E45F009DF438B06818911550207</vt:lpwstr>
  </property>
  <property fmtid="{D5CDD505-2E9C-101B-9397-08002B2CF9AE}" pid="3" name="MediaServiceImageTags">
    <vt:lpwstr/>
  </property>
</Properties>
</file>