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38" d="100"/>
          <a:sy n="38" d="100"/>
        </p:scale>
        <p:origin x="580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47BE38-AB32-F53C-11B8-D690D9E34D2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03155B1-A981-B9EE-04E5-7FB27EB3DCE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2F7C5A-F6FD-D44A-C917-32B2AD4C12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48079-4710-42F9-8ADC-D84AE9155283}" type="datetimeFigureOut">
              <a:rPr lang="en-US" smtClean="0"/>
              <a:t>4/10/2023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474FF7-B942-0BC3-C49A-59E25E253C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4CAAE0-5AC1-CFB3-CF06-ADFB2147D9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EABD5-6120-4AA7-9467-57920443AF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63632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12D296-E38C-BC06-4418-AD50247C27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9342780-FBAE-97C6-B425-54CA8B4F419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08B26A-1218-72DD-0429-AE3633FD77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48079-4710-42F9-8ADC-D84AE9155283}" type="datetimeFigureOut">
              <a:rPr lang="en-US" smtClean="0"/>
              <a:t>4/10/2023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A2CAFE-A41C-2529-272B-6CB08F8AA6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9E09FC-D13B-AABA-7221-D01AB4D07B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EABD5-6120-4AA7-9467-57920443AF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3162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6450BB0-DD67-06C1-F598-E9DFAB881C7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EF3FE17-EE96-6053-1C5F-D629B94B9D4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76CEA0-32EC-3C4B-1CD6-4485EF46F1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48079-4710-42F9-8ADC-D84AE9155283}" type="datetimeFigureOut">
              <a:rPr lang="en-US" smtClean="0"/>
              <a:t>4/10/2023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D9E835-66BC-8F51-F706-E8C8EABF49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154F26-D707-BD1A-F437-2C9DFC47CF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EABD5-6120-4AA7-9467-57920443AF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20572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80F76E-A490-F4CC-4335-731B5986CA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737F8E-874B-43DA-86A1-A2CA1A9F20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8CA764-4E9D-71DF-6384-D625D8F0D7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48079-4710-42F9-8ADC-D84AE9155283}" type="datetimeFigureOut">
              <a:rPr lang="en-US" smtClean="0"/>
              <a:t>4/10/2023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795D01-9615-2777-A66D-35A9FCD90A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017442-A8E8-B13F-2DB9-FADE40856E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EABD5-6120-4AA7-9467-57920443AF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45809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C707D1-B800-C0F2-1307-1DF800C51D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8DBE6D7-7601-457A-F521-506D3EC489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E0AD51-39A2-429D-8878-6BA6FC72D6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48079-4710-42F9-8ADC-D84AE9155283}" type="datetimeFigureOut">
              <a:rPr lang="en-US" smtClean="0"/>
              <a:t>4/10/2023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54949B-5275-784D-DDBA-5B49FE0739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79D46B-3A90-7D0A-A1E4-C08A7DB342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EABD5-6120-4AA7-9467-57920443AF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37373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73E9B9-F580-5863-AAFE-0DDC9F98AF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BA196A-EC11-8695-DEEC-95315CBB209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68740E9-9E98-FCA5-C7E7-10BF51EF50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D128265-37AF-39D7-632C-A2A27D0B2B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48079-4710-42F9-8ADC-D84AE9155283}" type="datetimeFigureOut">
              <a:rPr lang="en-US" smtClean="0"/>
              <a:t>4/10/2023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8792FB6-F3DE-CAF8-8FBB-BF2F0DB4CE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6949620-C7B8-B7E8-524D-2D6168C5FF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EABD5-6120-4AA7-9467-57920443AF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27111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9D00E6-7B19-0283-DA34-103A9F10BE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F8B754D-9126-B21E-6372-3F2A580CE1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EE18F1C-380B-7A34-F602-798774FA1CD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2B32724-C0CE-7D0B-3563-F31F1616D23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F638C90-20C3-300B-1840-AAEE27611E3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89F704D-DEDB-A462-64AD-E06D5F056F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48079-4710-42F9-8ADC-D84AE9155283}" type="datetimeFigureOut">
              <a:rPr lang="en-US" smtClean="0"/>
              <a:t>4/10/2023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EEF6648-DBCF-476A-36C6-9745362AB5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5C1453F-E2A6-D417-7770-A0F21E55CE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EABD5-6120-4AA7-9467-57920443AF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10631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07CF5A-32B1-DB26-696D-A9FCE6886D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51DC899-FD06-222E-9507-F1A79C0357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48079-4710-42F9-8ADC-D84AE9155283}" type="datetimeFigureOut">
              <a:rPr lang="en-US" smtClean="0"/>
              <a:t>4/10/2023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248C592-4F31-680E-65E0-3C8BDF226C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25A1E0B-E52D-D857-A04D-B69AEBCD22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EABD5-6120-4AA7-9467-57920443AF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13566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CE946A1-5E60-E3CE-A77B-61839D8C59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48079-4710-42F9-8ADC-D84AE9155283}" type="datetimeFigureOut">
              <a:rPr lang="en-US" smtClean="0"/>
              <a:t>4/10/2023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A93E90E-19AA-ECDF-0163-D19829A1D5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CC65C36-6FEE-C7FB-0234-95FBE71E3C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EABD5-6120-4AA7-9467-57920443AF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66782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1F6C72-8EC8-9897-8DE7-547B66A08F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E81C56-F369-B3BA-B02D-8B860A581A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37134D8-3385-0E2F-61A8-5554CB1F3F5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2F6CDB1-816E-5508-23B4-54DF28F794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48079-4710-42F9-8ADC-D84AE9155283}" type="datetimeFigureOut">
              <a:rPr lang="en-US" smtClean="0"/>
              <a:t>4/10/2023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1D97024-BDDB-DF51-D1CD-C6BF01AA1F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10D3AFC-22E4-0D60-C46B-CEDEC002CD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EABD5-6120-4AA7-9467-57920443AF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60128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372F55-CA3C-4384-70E3-3DC5BA0E92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F9AEE6B-D012-6E9B-AB08-713A14D6720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8AC1DBC-7411-3CAA-F0E7-69B169DD6C2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BC7945A-1CCA-E23D-CB1A-F007D060EF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48079-4710-42F9-8ADC-D84AE9155283}" type="datetimeFigureOut">
              <a:rPr lang="en-US" smtClean="0"/>
              <a:t>4/10/2023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6AFB056-A0ED-D3B8-23A7-38A83336A8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258179F-C262-EC4C-0FDC-E364D0F9AC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EABD5-6120-4AA7-9467-57920443AF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56122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A9645A5-DCFA-5400-91A4-0CB4BFAD61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1A617DC-29C1-4E0C-5F01-577738BFBD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D71327-E996-587F-AA76-B6CF1B0903A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E48079-4710-42F9-8ADC-D84AE9155283}" type="datetimeFigureOut">
              <a:rPr lang="en-US" smtClean="0"/>
              <a:t>4/10/2023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A3E8A9-82B4-4689-81CB-DB098D0EC0D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42BCEB-5928-716B-5281-9716D119377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3EABD5-6120-4AA7-9467-57920443AF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33079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eversource.com/content/residential/save-money-energy/clean-energy-options/electric-vehicles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5DD2E6-2D37-25FE-EF9C-0586FCD219C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3635904"/>
          </a:xfrm>
        </p:spPr>
        <p:txBody>
          <a:bodyPr>
            <a:normAutofit fontScale="90000"/>
          </a:bodyPr>
          <a:lstStyle/>
          <a:p>
            <a:br>
              <a:rPr lang="en-US" dirty="0">
                <a:hlinkClick r:id="rId2"/>
              </a:rPr>
            </a:br>
            <a:br>
              <a:rPr lang="en-US" dirty="0">
                <a:hlinkClick r:id="rId2"/>
              </a:rPr>
            </a:br>
            <a:r>
              <a:rPr lang="en-US" dirty="0">
                <a:hlinkClick r:id="rId2"/>
              </a:rPr>
              <a:t>EV Charging Stations for Single families Info 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61161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10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  EV Charging Stations for Single families Info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EV Charging Stations for Single families Info  </dc:title>
  <dc:creator>Carew, Dominic A</dc:creator>
  <cp:lastModifiedBy>Carew, Dominic A</cp:lastModifiedBy>
  <cp:revision>1</cp:revision>
  <dcterms:created xsi:type="dcterms:W3CDTF">2023-04-10T18:35:26Z</dcterms:created>
  <dcterms:modified xsi:type="dcterms:W3CDTF">2023-04-10T18:38:33Z</dcterms:modified>
</cp:coreProperties>
</file>