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3" r:id="rId3"/>
    <p:sldId id="283" r:id="rId4"/>
    <p:sldId id="282" r:id="rId5"/>
    <p:sldId id="295" r:id="rId6"/>
    <p:sldId id="296" r:id="rId7"/>
    <p:sldId id="288" r:id="rId8"/>
    <p:sldId id="315" r:id="rId9"/>
    <p:sldId id="316" r:id="rId10"/>
    <p:sldId id="289" r:id="rId11"/>
    <p:sldId id="317" r:id="rId12"/>
    <p:sldId id="290" r:id="rId13"/>
    <p:sldId id="318" r:id="rId14"/>
    <p:sldId id="291" r:id="rId15"/>
    <p:sldId id="300" r:id="rId16"/>
    <p:sldId id="305" r:id="rId17"/>
    <p:sldId id="303" r:id="rId18"/>
    <p:sldId id="320" r:id="rId19"/>
    <p:sldId id="321" r:id="rId20"/>
    <p:sldId id="322" r:id="rId21"/>
    <p:sldId id="324" r:id="rId22"/>
    <p:sldId id="325" r:id="rId23"/>
    <p:sldId id="323" r:id="rId24"/>
    <p:sldId id="302" r:id="rId25"/>
    <p:sldId id="310" r:id="rId26"/>
    <p:sldId id="308" r:id="rId27"/>
    <p:sldId id="309" r:id="rId28"/>
    <p:sldId id="306" r:id="rId29"/>
    <p:sldId id="312" r:id="rId30"/>
    <p:sldId id="299" r:id="rId31"/>
    <p:sldId id="313" r:id="rId32"/>
    <p:sldId id="301" r:id="rId33"/>
    <p:sldId id="314" r:id="rId34"/>
    <p:sldId id="304" r:id="rId35"/>
    <p:sldId id="297" r:id="rId36"/>
    <p:sldId id="319" r:id="rId37"/>
    <p:sldId id="292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81434" autoAdjust="0"/>
  </p:normalViewPr>
  <p:slideViewPr>
    <p:cSldViewPr>
      <p:cViewPr varScale="1">
        <p:scale>
          <a:sx n="87" d="100"/>
          <a:sy n="87" d="100"/>
        </p:scale>
        <p:origin x="22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9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EC8C7-81AD-4F2E-BD4D-AD5FC6FE4C9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FFC882-4E11-4926-9A25-6B80F3F728BB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Intent to Apply Form- Friday </a:t>
          </a:r>
          <a:r>
            <a:rPr lang="en-US" b="1">
              <a:solidFill>
                <a:schemeClr val="tx1"/>
              </a:solidFill>
            </a:rPr>
            <a:t>April 8, 2022</a:t>
          </a:r>
          <a:endParaRPr lang="en-US" b="1" dirty="0">
            <a:solidFill>
              <a:schemeClr val="tx1"/>
            </a:solidFill>
          </a:endParaRPr>
        </a:p>
      </dgm:t>
    </dgm:pt>
    <dgm:pt modelId="{EB9AB885-EABC-451B-9B4D-3ABFBA68A5A8}" type="parTrans" cxnId="{6F765B99-E942-4A4C-942C-1A3D68B3EF34}">
      <dgm:prSet/>
      <dgm:spPr/>
      <dgm:t>
        <a:bodyPr/>
        <a:lstStyle/>
        <a:p>
          <a:endParaRPr lang="en-US"/>
        </a:p>
      </dgm:t>
    </dgm:pt>
    <dgm:pt modelId="{B9CB4863-05A1-49A7-B81D-2CC90EBC7B35}" type="sibTrans" cxnId="{6F765B99-E942-4A4C-942C-1A3D68B3EF34}">
      <dgm:prSet/>
      <dgm:spPr/>
      <dgm:t>
        <a:bodyPr/>
        <a:lstStyle/>
        <a:p>
          <a:endParaRPr lang="en-US"/>
        </a:p>
      </dgm:t>
    </dgm:pt>
    <dgm:pt modelId="{A3C6E83F-6A34-4C7E-A5CD-910D7E5393A9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Application Handbook </a:t>
          </a:r>
        </a:p>
      </dgm:t>
    </dgm:pt>
    <dgm:pt modelId="{1B102FA0-BE83-4B66-B4FC-0A8680650C2A}" type="parTrans" cxnId="{7BA94188-F1C6-44FE-8DB9-B75391436EB9}">
      <dgm:prSet/>
      <dgm:spPr/>
      <dgm:t>
        <a:bodyPr/>
        <a:lstStyle/>
        <a:p>
          <a:endParaRPr lang="en-US"/>
        </a:p>
      </dgm:t>
    </dgm:pt>
    <dgm:pt modelId="{6C94799D-B74D-465E-8EE5-B1BBD4C07846}" type="sibTrans" cxnId="{7BA94188-F1C6-44FE-8DB9-B75391436EB9}">
      <dgm:prSet/>
      <dgm:spPr/>
      <dgm:t>
        <a:bodyPr/>
        <a:lstStyle/>
        <a:p>
          <a:endParaRPr lang="en-US"/>
        </a:p>
      </dgm:t>
    </dgm:pt>
    <dgm:pt modelId="{4571EE35-FB7B-4DC0-A042-82E8CA9CC185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Application Exhibits </a:t>
          </a:r>
        </a:p>
      </dgm:t>
    </dgm:pt>
    <dgm:pt modelId="{3888B27F-B29F-419F-BCA5-62B596EFB940}" type="parTrans" cxnId="{95D00121-12F6-44E6-BDC4-0B5265019127}">
      <dgm:prSet/>
      <dgm:spPr/>
      <dgm:t>
        <a:bodyPr/>
        <a:lstStyle/>
        <a:p>
          <a:endParaRPr lang="en-US"/>
        </a:p>
      </dgm:t>
    </dgm:pt>
    <dgm:pt modelId="{414525BA-D760-48F5-AE03-9788E3CD0442}" type="sibTrans" cxnId="{95D00121-12F6-44E6-BDC4-0B5265019127}">
      <dgm:prSet/>
      <dgm:spPr/>
      <dgm:t>
        <a:bodyPr/>
        <a:lstStyle/>
        <a:p>
          <a:endParaRPr lang="en-US"/>
        </a:p>
      </dgm:t>
    </dgm:pt>
    <dgm:pt modelId="{FBE7458B-307A-4528-AD01-94FD77252375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Application Exhibit Checklist </a:t>
          </a:r>
        </a:p>
      </dgm:t>
    </dgm:pt>
    <dgm:pt modelId="{9A42A791-FB03-494A-BC3B-B548E59DF978}" type="parTrans" cxnId="{D7C23F95-BDCA-434A-8F30-4FF7B0094997}">
      <dgm:prSet/>
      <dgm:spPr/>
      <dgm:t>
        <a:bodyPr/>
        <a:lstStyle/>
        <a:p>
          <a:endParaRPr lang="en-US"/>
        </a:p>
      </dgm:t>
    </dgm:pt>
    <dgm:pt modelId="{9DA891E8-D531-47D5-A2E2-35B1A48195B0}" type="sibTrans" cxnId="{D7C23F95-BDCA-434A-8F30-4FF7B0094997}">
      <dgm:prSet/>
      <dgm:spPr/>
      <dgm:t>
        <a:bodyPr/>
        <a:lstStyle/>
        <a:p>
          <a:endParaRPr lang="en-US"/>
        </a:p>
      </dgm:t>
    </dgm:pt>
    <dgm:pt modelId="{6F7D9D54-66D5-41A4-91B6-F32BF1E61D7D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Rating &amp; Ranking </a:t>
          </a:r>
        </a:p>
      </dgm:t>
    </dgm:pt>
    <dgm:pt modelId="{AEAAF52E-8F7C-442B-8428-48D2214FDEB3}" type="parTrans" cxnId="{BEEA40FA-EBBB-4DA3-A555-EB1EC4014BAF}">
      <dgm:prSet/>
      <dgm:spPr/>
      <dgm:t>
        <a:bodyPr/>
        <a:lstStyle/>
        <a:p>
          <a:endParaRPr lang="en-US"/>
        </a:p>
      </dgm:t>
    </dgm:pt>
    <dgm:pt modelId="{9F021E73-3ECF-45CF-865B-F1FAD0E73955}" type="sibTrans" cxnId="{BEEA40FA-EBBB-4DA3-A555-EB1EC4014BAF}">
      <dgm:prSet/>
      <dgm:spPr/>
      <dgm:t>
        <a:bodyPr/>
        <a:lstStyle/>
        <a:p>
          <a:endParaRPr lang="en-US"/>
        </a:p>
      </dgm:t>
    </dgm:pt>
    <dgm:pt modelId="{FA9C1A0D-ADA4-4F54-A2B5-F2256291150E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Documents requiring wet signatures</a:t>
          </a:r>
        </a:p>
      </dgm:t>
    </dgm:pt>
    <dgm:pt modelId="{B2B3DFD3-4DBE-40A5-9597-2E08FB3416BE}" type="parTrans" cxnId="{E3238A2A-CF3C-436F-9ADB-C0DEB935D8EE}">
      <dgm:prSet/>
      <dgm:spPr/>
      <dgm:t>
        <a:bodyPr/>
        <a:lstStyle/>
        <a:p>
          <a:endParaRPr lang="en-US"/>
        </a:p>
      </dgm:t>
    </dgm:pt>
    <dgm:pt modelId="{0A9563E8-F29D-4260-A2A1-8A5EA6F40922}" type="sibTrans" cxnId="{E3238A2A-CF3C-436F-9ADB-C0DEB935D8EE}">
      <dgm:prSet/>
      <dgm:spPr/>
      <dgm:t>
        <a:bodyPr/>
        <a:lstStyle/>
        <a:p>
          <a:endParaRPr lang="en-US"/>
        </a:p>
      </dgm:t>
    </dgm:pt>
    <dgm:pt modelId="{DB7079BC-7547-4664-870C-FDACE34B3B35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Application e-Form </a:t>
          </a:r>
        </a:p>
      </dgm:t>
    </dgm:pt>
    <dgm:pt modelId="{891519C5-FCED-4737-9822-0E25169E18C8}" type="parTrans" cxnId="{D78AC98E-E70C-4EB8-A1FD-62C3C9D60839}">
      <dgm:prSet/>
      <dgm:spPr/>
      <dgm:t>
        <a:bodyPr/>
        <a:lstStyle/>
        <a:p>
          <a:endParaRPr lang="en-US"/>
        </a:p>
      </dgm:t>
    </dgm:pt>
    <dgm:pt modelId="{D2578C04-89E6-4B1B-88DA-E676BD05C75E}" type="sibTrans" cxnId="{D78AC98E-E70C-4EB8-A1FD-62C3C9D60839}">
      <dgm:prSet/>
      <dgm:spPr/>
      <dgm:t>
        <a:bodyPr/>
        <a:lstStyle/>
        <a:p>
          <a:endParaRPr lang="en-US"/>
        </a:p>
      </dgm:t>
    </dgm:pt>
    <dgm:pt modelId="{1F755AE1-1DB6-4DB3-B7DC-A01C362B810D}" type="pres">
      <dgm:prSet presAssocID="{C95EC8C7-81AD-4F2E-BD4D-AD5FC6FE4C9A}" presName="compositeShape" presStyleCnt="0">
        <dgm:presLayoutVars>
          <dgm:dir/>
          <dgm:resizeHandles/>
        </dgm:presLayoutVars>
      </dgm:prSet>
      <dgm:spPr/>
    </dgm:pt>
    <dgm:pt modelId="{77C85747-89BF-4E5B-8B26-403FEBF2D035}" type="pres">
      <dgm:prSet presAssocID="{C95EC8C7-81AD-4F2E-BD4D-AD5FC6FE4C9A}" presName="pyramid" presStyleLbl="node1" presStyleIdx="0" presStyleCnt="1"/>
      <dgm:spPr>
        <a:solidFill>
          <a:srgbClr val="00B0F0"/>
        </a:solidFill>
      </dgm:spPr>
    </dgm:pt>
    <dgm:pt modelId="{88C9BB3A-9710-4123-83F6-13EF6C229347}" type="pres">
      <dgm:prSet presAssocID="{C95EC8C7-81AD-4F2E-BD4D-AD5FC6FE4C9A}" presName="theList" presStyleCnt="0"/>
      <dgm:spPr/>
    </dgm:pt>
    <dgm:pt modelId="{887F3D8A-BD74-4EFB-9798-AF34CF01CCA1}" type="pres">
      <dgm:prSet presAssocID="{73FFC882-4E11-4926-9A25-6B80F3F728BB}" presName="aNode" presStyleLbl="fgAcc1" presStyleIdx="0" presStyleCnt="7">
        <dgm:presLayoutVars>
          <dgm:bulletEnabled val="1"/>
        </dgm:presLayoutVars>
      </dgm:prSet>
      <dgm:spPr/>
    </dgm:pt>
    <dgm:pt modelId="{58F323A3-0B3F-48A4-A99D-A12BA8212DD5}" type="pres">
      <dgm:prSet presAssocID="{73FFC882-4E11-4926-9A25-6B80F3F728BB}" presName="aSpace" presStyleCnt="0"/>
      <dgm:spPr/>
    </dgm:pt>
    <dgm:pt modelId="{E8FFAA90-DAA0-477F-916E-CCF3AE01B85A}" type="pres">
      <dgm:prSet presAssocID="{DB7079BC-7547-4664-870C-FDACE34B3B35}" presName="aNode" presStyleLbl="fgAcc1" presStyleIdx="1" presStyleCnt="7">
        <dgm:presLayoutVars>
          <dgm:bulletEnabled val="1"/>
        </dgm:presLayoutVars>
      </dgm:prSet>
      <dgm:spPr/>
    </dgm:pt>
    <dgm:pt modelId="{5E33673C-9ABC-4181-BFFC-494BBAB3807E}" type="pres">
      <dgm:prSet presAssocID="{DB7079BC-7547-4664-870C-FDACE34B3B35}" presName="aSpace" presStyleCnt="0"/>
      <dgm:spPr/>
    </dgm:pt>
    <dgm:pt modelId="{C9A87D59-A497-4614-A62B-54566A66739B}" type="pres">
      <dgm:prSet presAssocID="{A3C6E83F-6A34-4C7E-A5CD-910D7E5393A9}" presName="aNode" presStyleLbl="fgAcc1" presStyleIdx="2" presStyleCnt="7">
        <dgm:presLayoutVars>
          <dgm:bulletEnabled val="1"/>
        </dgm:presLayoutVars>
      </dgm:prSet>
      <dgm:spPr/>
    </dgm:pt>
    <dgm:pt modelId="{B6587AAD-407B-401F-BD1A-85B009359E9A}" type="pres">
      <dgm:prSet presAssocID="{A3C6E83F-6A34-4C7E-A5CD-910D7E5393A9}" presName="aSpace" presStyleCnt="0"/>
      <dgm:spPr/>
    </dgm:pt>
    <dgm:pt modelId="{CE9E4A49-E92E-4E91-B7A0-1B81877E1ED4}" type="pres">
      <dgm:prSet presAssocID="{4571EE35-FB7B-4DC0-A042-82E8CA9CC185}" presName="aNode" presStyleLbl="fgAcc1" presStyleIdx="3" presStyleCnt="7">
        <dgm:presLayoutVars>
          <dgm:bulletEnabled val="1"/>
        </dgm:presLayoutVars>
      </dgm:prSet>
      <dgm:spPr/>
    </dgm:pt>
    <dgm:pt modelId="{60D0D045-D55F-4CD1-8FB8-4C225706678F}" type="pres">
      <dgm:prSet presAssocID="{4571EE35-FB7B-4DC0-A042-82E8CA9CC185}" presName="aSpace" presStyleCnt="0"/>
      <dgm:spPr/>
    </dgm:pt>
    <dgm:pt modelId="{42CABA1F-D74E-4A4F-B8F2-8D8CE30C0EC7}" type="pres">
      <dgm:prSet presAssocID="{FBE7458B-307A-4528-AD01-94FD77252375}" presName="aNode" presStyleLbl="fgAcc1" presStyleIdx="4" presStyleCnt="7">
        <dgm:presLayoutVars>
          <dgm:bulletEnabled val="1"/>
        </dgm:presLayoutVars>
      </dgm:prSet>
      <dgm:spPr/>
    </dgm:pt>
    <dgm:pt modelId="{D48191DD-69B5-49FD-A5DB-2CF83E72E85A}" type="pres">
      <dgm:prSet presAssocID="{FBE7458B-307A-4528-AD01-94FD77252375}" presName="aSpace" presStyleCnt="0"/>
      <dgm:spPr/>
    </dgm:pt>
    <dgm:pt modelId="{99E96CA1-5107-42F7-A20A-BCCDDEED48B5}" type="pres">
      <dgm:prSet presAssocID="{6F7D9D54-66D5-41A4-91B6-F32BF1E61D7D}" presName="aNode" presStyleLbl="fgAcc1" presStyleIdx="5" presStyleCnt="7">
        <dgm:presLayoutVars>
          <dgm:bulletEnabled val="1"/>
        </dgm:presLayoutVars>
      </dgm:prSet>
      <dgm:spPr/>
    </dgm:pt>
    <dgm:pt modelId="{B3431B32-AC90-4789-BA49-0B35F824D5F6}" type="pres">
      <dgm:prSet presAssocID="{6F7D9D54-66D5-41A4-91B6-F32BF1E61D7D}" presName="aSpace" presStyleCnt="0"/>
      <dgm:spPr/>
    </dgm:pt>
    <dgm:pt modelId="{00D7194B-16BC-4C93-8FB7-0A68926EA7E2}" type="pres">
      <dgm:prSet presAssocID="{FA9C1A0D-ADA4-4F54-A2B5-F2256291150E}" presName="aNode" presStyleLbl="fgAcc1" presStyleIdx="6" presStyleCnt="7">
        <dgm:presLayoutVars>
          <dgm:bulletEnabled val="1"/>
        </dgm:presLayoutVars>
      </dgm:prSet>
      <dgm:spPr/>
    </dgm:pt>
    <dgm:pt modelId="{043B8DE9-E58A-45C1-A9A0-567B424F767A}" type="pres">
      <dgm:prSet presAssocID="{FA9C1A0D-ADA4-4F54-A2B5-F2256291150E}" presName="aSpace" presStyleCnt="0"/>
      <dgm:spPr/>
    </dgm:pt>
  </dgm:ptLst>
  <dgm:cxnLst>
    <dgm:cxn modelId="{95D00121-12F6-44E6-BDC4-0B5265019127}" srcId="{C95EC8C7-81AD-4F2E-BD4D-AD5FC6FE4C9A}" destId="{4571EE35-FB7B-4DC0-A042-82E8CA9CC185}" srcOrd="3" destOrd="0" parTransId="{3888B27F-B29F-419F-BCA5-62B596EFB940}" sibTransId="{414525BA-D760-48F5-AE03-9788E3CD0442}"/>
    <dgm:cxn modelId="{003BD427-E59F-49F4-92E5-2A79DC792EE0}" type="presOf" srcId="{FBE7458B-307A-4528-AD01-94FD77252375}" destId="{42CABA1F-D74E-4A4F-B8F2-8D8CE30C0EC7}" srcOrd="0" destOrd="0" presId="urn:microsoft.com/office/officeart/2005/8/layout/pyramid2"/>
    <dgm:cxn modelId="{E3238A2A-CF3C-436F-9ADB-C0DEB935D8EE}" srcId="{C95EC8C7-81AD-4F2E-BD4D-AD5FC6FE4C9A}" destId="{FA9C1A0D-ADA4-4F54-A2B5-F2256291150E}" srcOrd="6" destOrd="0" parTransId="{B2B3DFD3-4DBE-40A5-9597-2E08FB3416BE}" sibTransId="{0A9563E8-F29D-4260-A2A1-8A5EA6F40922}"/>
    <dgm:cxn modelId="{6508DB5A-0E15-4F95-A0EC-28722DA9404B}" type="presOf" srcId="{4571EE35-FB7B-4DC0-A042-82E8CA9CC185}" destId="{CE9E4A49-E92E-4E91-B7A0-1B81877E1ED4}" srcOrd="0" destOrd="0" presId="urn:microsoft.com/office/officeart/2005/8/layout/pyramid2"/>
    <dgm:cxn modelId="{23DA7187-EFD6-42A8-B201-BBB93E2C672D}" type="presOf" srcId="{DB7079BC-7547-4664-870C-FDACE34B3B35}" destId="{E8FFAA90-DAA0-477F-916E-CCF3AE01B85A}" srcOrd="0" destOrd="0" presId="urn:microsoft.com/office/officeart/2005/8/layout/pyramid2"/>
    <dgm:cxn modelId="{7BA94188-F1C6-44FE-8DB9-B75391436EB9}" srcId="{C95EC8C7-81AD-4F2E-BD4D-AD5FC6FE4C9A}" destId="{A3C6E83F-6A34-4C7E-A5CD-910D7E5393A9}" srcOrd="2" destOrd="0" parTransId="{1B102FA0-BE83-4B66-B4FC-0A8680650C2A}" sibTransId="{6C94799D-B74D-465E-8EE5-B1BBD4C07846}"/>
    <dgm:cxn modelId="{D78AC98E-E70C-4EB8-A1FD-62C3C9D60839}" srcId="{C95EC8C7-81AD-4F2E-BD4D-AD5FC6FE4C9A}" destId="{DB7079BC-7547-4664-870C-FDACE34B3B35}" srcOrd="1" destOrd="0" parTransId="{891519C5-FCED-4737-9822-0E25169E18C8}" sibTransId="{D2578C04-89E6-4B1B-88DA-E676BD05C75E}"/>
    <dgm:cxn modelId="{D7C23F95-BDCA-434A-8F30-4FF7B0094997}" srcId="{C95EC8C7-81AD-4F2E-BD4D-AD5FC6FE4C9A}" destId="{FBE7458B-307A-4528-AD01-94FD77252375}" srcOrd="4" destOrd="0" parTransId="{9A42A791-FB03-494A-BC3B-B548E59DF978}" sibTransId="{9DA891E8-D531-47D5-A2E2-35B1A48195B0}"/>
    <dgm:cxn modelId="{6F765B99-E942-4A4C-942C-1A3D68B3EF34}" srcId="{C95EC8C7-81AD-4F2E-BD4D-AD5FC6FE4C9A}" destId="{73FFC882-4E11-4926-9A25-6B80F3F728BB}" srcOrd="0" destOrd="0" parTransId="{EB9AB885-EABC-451B-9B4D-3ABFBA68A5A8}" sibTransId="{B9CB4863-05A1-49A7-B81D-2CC90EBC7B35}"/>
    <dgm:cxn modelId="{38E47CBF-DCB7-40E0-BD77-0AB15F9FB1C7}" type="presOf" srcId="{6F7D9D54-66D5-41A4-91B6-F32BF1E61D7D}" destId="{99E96CA1-5107-42F7-A20A-BCCDDEED48B5}" srcOrd="0" destOrd="0" presId="urn:microsoft.com/office/officeart/2005/8/layout/pyramid2"/>
    <dgm:cxn modelId="{5B6C11E5-2839-4EB2-899E-C357E666B7FD}" type="presOf" srcId="{FA9C1A0D-ADA4-4F54-A2B5-F2256291150E}" destId="{00D7194B-16BC-4C93-8FB7-0A68926EA7E2}" srcOrd="0" destOrd="0" presId="urn:microsoft.com/office/officeart/2005/8/layout/pyramid2"/>
    <dgm:cxn modelId="{AC7E2FEF-EEF9-4254-BE42-9D172630DF16}" type="presOf" srcId="{A3C6E83F-6A34-4C7E-A5CD-910D7E5393A9}" destId="{C9A87D59-A497-4614-A62B-54566A66739B}" srcOrd="0" destOrd="0" presId="urn:microsoft.com/office/officeart/2005/8/layout/pyramid2"/>
    <dgm:cxn modelId="{AEABCAEF-7037-4B2C-8648-E1076EB9285E}" type="presOf" srcId="{73FFC882-4E11-4926-9A25-6B80F3F728BB}" destId="{887F3D8A-BD74-4EFB-9798-AF34CF01CCA1}" srcOrd="0" destOrd="0" presId="urn:microsoft.com/office/officeart/2005/8/layout/pyramid2"/>
    <dgm:cxn modelId="{872B8CF7-6ECE-4A90-A87D-370B4DE4D114}" type="presOf" srcId="{C95EC8C7-81AD-4F2E-BD4D-AD5FC6FE4C9A}" destId="{1F755AE1-1DB6-4DB3-B7DC-A01C362B810D}" srcOrd="0" destOrd="0" presId="urn:microsoft.com/office/officeart/2005/8/layout/pyramid2"/>
    <dgm:cxn modelId="{BEEA40FA-EBBB-4DA3-A555-EB1EC4014BAF}" srcId="{C95EC8C7-81AD-4F2E-BD4D-AD5FC6FE4C9A}" destId="{6F7D9D54-66D5-41A4-91B6-F32BF1E61D7D}" srcOrd="5" destOrd="0" parTransId="{AEAAF52E-8F7C-442B-8428-48D2214FDEB3}" sibTransId="{9F021E73-3ECF-45CF-865B-F1FAD0E73955}"/>
    <dgm:cxn modelId="{4A20EF03-1C0E-4125-84FE-083467557BD6}" type="presParOf" srcId="{1F755AE1-1DB6-4DB3-B7DC-A01C362B810D}" destId="{77C85747-89BF-4E5B-8B26-403FEBF2D035}" srcOrd="0" destOrd="0" presId="urn:microsoft.com/office/officeart/2005/8/layout/pyramid2"/>
    <dgm:cxn modelId="{D2D7E22F-99E2-4300-9F23-AD4915451289}" type="presParOf" srcId="{1F755AE1-1DB6-4DB3-B7DC-A01C362B810D}" destId="{88C9BB3A-9710-4123-83F6-13EF6C229347}" srcOrd="1" destOrd="0" presId="urn:microsoft.com/office/officeart/2005/8/layout/pyramid2"/>
    <dgm:cxn modelId="{49267645-BBA4-41DE-BF5E-E4CF5393F5BD}" type="presParOf" srcId="{88C9BB3A-9710-4123-83F6-13EF6C229347}" destId="{887F3D8A-BD74-4EFB-9798-AF34CF01CCA1}" srcOrd="0" destOrd="0" presId="urn:microsoft.com/office/officeart/2005/8/layout/pyramid2"/>
    <dgm:cxn modelId="{BC228F86-FEC7-40F4-868A-F6E13D7F12B2}" type="presParOf" srcId="{88C9BB3A-9710-4123-83F6-13EF6C229347}" destId="{58F323A3-0B3F-48A4-A99D-A12BA8212DD5}" srcOrd="1" destOrd="0" presId="urn:microsoft.com/office/officeart/2005/8/layout/pyramid2"/>
    <dgm:cxn modelId="{526665AE-DC6E-47EF-9202-1DFEBEA9DFD2}" type="presParOf" srcId="{88C9BB3A-9710-4123-83F6-13EF6C229347}" destId="{E8FFAA90-DAA0-477F-916E-CCF3AE01B85A}" srcOrd="2" destOrd="0" presId="urn:microsoft.com/office/officeart/2005/8/layout/pyramid2"/>
    <dgm:cxn modelId="{9D3EF66B-F743-4747-B0E1-DE8FA62999E6}" type="presParOf" srcId="{88C9BB3A-9710-4123-83F6-13EF6C229347}" destId="{5E33673C-9ABC-4181-BFFC-494BBAB3807E}" srcOrd="3" destOrd="0" presId="urn:microsoft.com/office/officeart/2005/8/layout/pyramid2"/>
    <dgm:cxn modelId="{56AE31CD-023A-4DFD-930F-B04936882C7D}" type="presParOf" srcId="{88C9BB3A-9710-4123-83F6-13EF6C229347}" destId="{C9A87D59-A497-4614-A62B-54566A66739B}" srcOrd="4" destOrd="0" presId="urn:microsoft.com/office/officeart/2005/8/layout/pyramid2"/>
    <dgm:cxn modelId="{83FAC91F-ADB9-471C-8604-818BB1FF361C}" type="presParOf" srcId="{88C9BB3A-9710-4123-83F6-13EF6C229347}" destId="{B6587AAD-407B-401F-BD1A-85B009359E9A}" srcOrd="5" destOrd="0" presId="urn:microsoft.com/office/officeart/2005/8/layout/pyramid2"/>
    <dgm:cxn modelId="{A9AD7217-BE06-4A0F-B934-141FCB3EE31A}" type="presParOf" srcId="{88C9BB3A-9710-4123-83F6-13EF6C229347}" destId="{CE9E4A49-E92E-4E91-B7A0-1B81877E1ED4}" srcOrd="6" destOrd="0" presId="urn:microsoft.com/office/officeart/2005/8/layout/pyramid2"/>
    <dgm:cxn modelId="{C4B0C880-5ED8-42F4-BAB3-E86F1856A394}" type="presParOf" srcId="{88C9BB3A-9710-4123-83F6-13EF6C229347}" destId="{60D0D045-D55F-4CD1-8FB8-4C225706678F}" srcOrd="7" destOrd="0" presId="urn:microsoft.com/office/officeart/2005/8/layout/pyramid2"/>
    <dgm:cxn modelId="{E6CBF59A-41B0-448A-ACC4-3C8D4B51621D}" type="presParOf" srcId="{88C9BB3A-9710-4123-83F6-13EF6C229347}" destId="{42CABA1F-D74E-4A4F-B8F2-8D8CE30C0EC7}" srcOrd="8" destOrd="0" presId="urn:microsoft.com/office/officeart/2005/8/layout/pyramid2"/>
    <dgm:cxn modelId="{8FB05160-4B38-4D0D-95DD-065E363E4D13}" type="presParOf" srcId="{88C9BB3A-9710-4123-83F6-13EF6C229347}" destId="{D48191DD-69B5-49FD-A5DB-2CF83E72E85A}" srcOrd="9" destOrd="0" presId="urn:microsoft.com/office/officeart/2005/8/layout/pyramid2"/>
    <dgm:cxn modelId="{B96264AD-E8BC-4533-95DF-B88C364A1BD3}" type="presParOf" srcId="{88C9BB3A-9710-4123-83F6-13EF6C229347}" destId="{99E96CA1-5107-42F7-A20A-BCCDDEED48B5}" srcOrd="10" destOrd="0" presId="urn:microsoft.com/office/officeart/2005/8/layout/pyramid2"/>
    <dgm:cxn modelId="{C02614B4-3A57-45AD-8CB2-4266E442F427}" type="presParOf" srcId="{88C9BB3A-9710-4123-83F6-13EF6C229347}" destId="{B3431B32-AC90-4789-BA49-0B35F824D5F6}" srcOrd="11" destOrd="0" presId="urn:microsoft.com/office/officeart/2005/8/layout/pyramid2"/>
    <dgm:cxn modelId="{983ACACE-AD32-45B2-8239-1A5BA3634AD7}" type="presParOf" srcId="{88C9BB3A-9710-4123-83F6-13EF6C229347}" destId="{00D7194B-16BC-4C93-8FB7-0A68926EA7E2}" srcOrd="12" destOrd="0" presId="urn:microsoft.com/office/officeart/2005/8/layout/pyramid2"/>
    <dgm:cxn modelId="{142F036B-2883-4651-8E16-7C12CB033943}" type="presParOf" srcId="{88C9BB3A-9710-4123-83F6-13EF6C229347}" destId="{043B8DE9-E58A-45C1-A9A0-567B424F767A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EE230A-1D92-4D89-AC03-68588C6F613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8B7F98D-ADC7-420D-8DC0-06962DB546CB}">
      <dgm:prSet/>
      <dgm:spPr/>
      <dgm:t>
        <a:bodyPr/>
        <a:lstStyle/>
        <a:p>
          <a:r>
            <a:rPr lang="en-US"/>
            <a:t>Fill in the table- answer the questions </a:t>
          </a:r>
        </a:p>
      </dgm:t>
    </dgm:pt>
    <dgm:pt modelId="{58B17811-07EC-49C8-B009-874366B5F2ED}" type="parTrans" cxnId="{3AFDD1E8-0ACE-4920-AB90-976DD676DAC4}">
      <dgm:prSet/>
      <dgm:spPr/>
      <dgm:t>
        <a:bodyPr/>
        <a:lstStyle/>
        <a:p>
          <a:endParaRPr lang="en-US"/>
        </a:p>
      </dgm:t>
    </dgm:pt>
    <dgm:pt modelId="{2D38CB6A-1E1F-4A24-8403-EB8CAD8D1441}" type="sibTrans" cxnId="{3AFDD1E8-0ACE-4920-AB90-976DD676DAC4}">
      <dgm:prSet/>
      <dgm:spPr/>
      <dgm:t>
        <a:bodyPr/>
        <a:lstStyle/>
        <a:p>
          <a:endParaRPr lang="en-US"/>
        </a:p>
      </dgm:t>
    </dgm:pt>
    <dgm:pt modelId="{075F62D0-E51A-4B1C-B743-7AEBEC3B3DAF}">
      <dgm:prSet/>
      <dgm:spPr/>
      <dgm:t>
        <a:bodyPr/>
        <a:lstStyle/>
        <a:p>
          <a:r>
            <a:rPr lang="en-US" dirty="0"/>
            <a:t>Upload </a:t>
          </a:r>
          <a:r>
            <a:rPr lang="en-US" dirty="0" err="1"/>
            <a:t>items..make</a:t>
          </a:r>
          <a:r>
            <a:rPr lang="en-US" dirty="0"/>
            <a:t> certain the minutes contain information about PI use/reuse (if applicable).  Get the admin staff or a super detail- oriented person to accurately capture the discussions at the public hearing.  </a:t>
          </a:r>
        </a:p>
      </dgm:t>
    </dgm:pt>
    <dgm:pt modelId="{EA769909-09EA-4C97-BCF5-D76C5CC03A6D}" type="parTrans" cxnId="{0766C600-0EF3-499F-BFFC-54B571259902}">
      <dgm:prSet/>
      <dgm:spPr/>
      <dgm:t>
        <a:bodyPr/>
        <a:lstStyle/>
        <a:p>
          <a:endParaRPr lang="en-US"/>
        </a:p>
      </dgm:t>
    </dgm:pt>
    <dgm:pt modelId="{149AF7CA-E93A-42F2-8568-70B9C1AC110E}" type="sibTrans" cxnId="{0766C600-0EF3-499F-BFFC-54B571259902}">
      <dgm:prSet/>
      <dgm:spPr/>
      <dgm:t>
        <a:bodyPr/>
        <a:lstStyle/>
        <a:p>
          <a:endParaRPr lang="en-US"/>
        </a:p>
      </dgm:t>
    </dgm:pt>
    <dgm:pt modelId="{2ABE55AC-73D2-4190-BE8D-D2A4C0D3B421}">
      <dgm:prSet/>
      <dgm:spPr/>
      <dgm:t>
        <a:bodyPr/>
        <a:lstStyle/>
        <a:p>
          <a:r>
            <a:rPr lang="en-US" dirty="0"/>
            <a:t>If the meeting minutes don’t share specific points, you will not be scored.  </a:t>
          </a:r>
          <a:r>
            <a:rPr lang="en-US" b="1" dirty="0"/>
            <a:t>Minutes must be approved and certified</a:t>
          </a:r>
          <a:r>
            <a:rPr lang="en-US" dirty="0"/>
            <a:t>. </a:t>
          </a:r>
        </a:p>
      </dgm:t>
    </dgm:pt>
    <dgm:pt modelId="{3A8BF784-A263-411C-99CC-1F399ED14D48}" type="parTrans" cxnId="{CA79981E-D323-408D-A205-C68C89ED0ADF}">
      <dgm:prSet/>
      <dgm:spPr/>
      <dgm:t>
        <a:bodyPr/>
        <a:lstStyle/>
        <a:p>
          <a:endParaRPr lang="en-US"/>
        </a:p>
      </dgm:t>
    </dgm:pt>
    <dgm:pt modelId="{F63DD347-A034-445B-90EE-57A8F482CB7E}" type="sibTrans" cxnId="{CA79981E-D323-408D-A205-C68C89ED0ADF}">
      <dgm:prSet/>
      <dgm:spPr/>
      <dgm:t>
        <a:bodyPr/>
        <a:lstStyle/>
        <a:p>
          <a:endParaRPr lang="en-US"/>
        </a:p>
      </dgm:t>
    </dgm:pt>
    <dgm:pt modelId="{29A68A71-BF48-45C2-8C78-16AB8E087E15}">
      <dgm:prSet/>
      <dgm:spPr/>
      <dgm:t>
        <a:bodyPr/>
        <a:lstStyle/>
        <a:p>
          <a:r>
            <a:rPr lang="en-US" dirty="0"/>
            <a:t>We need to determine whether or not you completed the CIT PAT accurately. </a:t>
          </a:r>
        </a:p>
      </dgm:t>
    </dgm:pt>
    <dgm:pt modelId="{C22B99E9-EB7C-4CF2-B9EB-982152E8AFDD}" type="parTrans" cxnId="{EB102ADD-7F02-4FB5-81BA-4B4E2541DA06}">
      <dgm:prSet/>
      <dgm:spPr/>
      <dgm:t>
        <a:bodyPr/>
        <a:lstStyle/>
        <a:p>
          <a:endParaRPr lang="en-US"/>
        </a:p>
      </dgm:t>
    </dgm:pt>
    <dgm:pt modelId="{36E428BE-2F2D-4451-B6A0-17B565023A81}" type="sibTrans" cxnId="{EB102ADD-7F02-4FB5-81BA-4B4E2541DA06}">
      <dgm:prSet/>
      <dgm:spPr/>
      <dgm:t>
        <a:bodyPr/>
        <a:lstStyle/>
        <a:p>
          <a:endParaRPr lang="en-US"/>
        </a:p>
      </dgm:t>
    </dgm:pt>
    <dgm:pt modelId="{244E24C0-D7C3-4F0C-95C5-AE408265B27D}" type="pres">
      <dgm:prSet presAssocID="{07EE230A-1D92-4D89-AC03-68588C6F6138}" presName="root" presStyleCnt="0">
        <dgm:presLayoutVars>
          <dgm:dir/>
          <dgm:resizeHandles val="exact"/>
        </dgm:presLayoutVars>
      </dgm:prSet>
      <dgm:spPr/>
    </dgm:pt>
    <dgm:pt modelId="{9428EAA8-9D57-4FDD-B718-A432A7912E53}" type="pres">
      <dgm:prSet presAssocID="{38B7F98D-ADC7-420D-8DC0-06962DB546CB}" presName="compNode" presStyleCnt="0"/>
      <dgm:spPr/>
    </dgm:pt>
    <dgm:pt modelId="{D5DE0C39-5E20-4E67-89E9-3475E7B1FAD7}" type="pres">
      <dgm:prSet presAssocID="{38B7F98D-ADC7-420D-8DC0-06962DB546CB}" presName="bgRect" presStyleLbl="bgShp" presStyleIdx="0" presStyleCnt="4"/>
      <dgm:spPr/>
    </dgm:pt>
    <dgm:pt modelId="{0D285689-FAC9-4DBF-AB0E-74C5860F8BDD}" type="pres">
      <dgm:prSet presAssocID="{38B7F98D-ADC7-420D-8DC0-06962DB546CB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7D533B1F-ACBA-4894-8601-011B1ECC2424}" type="pres">
      <dgm:prSet presAssocID="{38B7F98D-ADC7-420D-8DC0-06962DB546CB}" presName="spaceRect" presStyleCnt="0"/>
      <dgm:spPr/>
    </dgm:pt>
    <dgm:pt modelId="{04FC38FD-C14B-489E-8E26-957C292A7646}" type="pres">
      <dgm:prSet presAssocID="{38B7F98D-ADC7-420D-8DC0-06962DB546CB}" presName="parTx" presStyleLbl="revTx" presStyleIdx="0" presStyleCnt="4">
        <dgm:presLayoutVars>
          <dgm:chMax val="0"/>
          <dgm:chPref val="0"/>
        </dgm:presLayoutVars>
      </dgm:prSet>
      <dgm:spPr/>
    </dgm:pt>
    <dgm:pt modelId="{AFD0FA3E-B010-4FBB-B563-23A1D347C009}" type="pres">
      <dgm:prSet presAssocID="{2D38CB6A-1E1F-4A24-8403-EB8CAD8D1441}" presName="sibTrans" presStyleCnt="0"/>
      <dgm:spPr/>
    </dgm:pt>
    <dgm:pt modelId="{84696E26-8CE7-4B1B-B0C4-EE286C07288E}" type="pres">
      <dgm:prSet presAssocID="{075F62D0-E51A-4B1C-B743-7AEBEC3B3DAF}" presName="compNode" presStyleCnt="0"/>
      <dgm:spPr/>
    </dgm:pt>
    <dgm:pt modelId="{15A8D142-7520-4BD9-9FB2-7C871A9D449A}" type="pres">
      <dgm:prSet presAssocID="{075F62D0-E51A-4B1C-B743-7AEBEC3B3DAF}" presName="bgRect" presStyleLbl="bgShp" presStyleIdx="1" presStyleCnt="4"/>
      <dgm:spPr/>
    </dgm:pt>
    <dgm:pt modelId="{17E20128-43AC-4BB8-8B0C-EFAA2F15CE56}" type="pres">
      <dgm:prSet presAssocID="{075F62D0-E51A-4B1C-B743-7AEBEC3B3DAF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peKnot"/>
        </a:ext>
      </dgm:extLst>
    </dgm:pt>
    <dgm:pt modelId="{CF63ACB3-9CD4-4ED3-A200-6AC0EF0B408C}" type="pres">
      <dgm:prSet presAssocID="{075F62D0-E51A-4B1C-B743-7AEBEC3B3DAF}" presName="spaceRect" presStyleCnt="0"/>
      <dgm:spPr/>
    </dgm:pt>
    <dgm:pt modelId="{B6AAF004-9D23-4636-9FE7-00B120C42566}" type="pres">
      <dgm:prSet presAssocID="{075F62D0-E51A-4B1C-B743-7AEBEC3B3DAF}" presName="parTx" presStyleLbl="revTx" presStyleIdx="1" presStyleCnt="4">
        <dgm:presLayoutVars>
          <dgm:chMax val="0"/>
          <dgm:chPref val="0"/>
        </dgm:presLayoutVars>
      </dgm:prSet>
      <dgm:spPr/>
    </dgm:pt>
    <dgm:pt modelId="{4A031237-3C76-49F6-9979-6C274CABB874}" type="pres">
      <dgm:prSet presAssocID="{149AF7CA-E93A-42F2-8568-70B9C1AC110E}" presName="sibTrans" presStyleCnt="0"/>
      <dgm:spPr/>
    </dgm:pt>
    <dgm:pt modelId="{2D39AFFD-00CA-4BBD-A714-66D63FC7E40A}" type="pres">
      <dgm:prSet presAssocID="{2ABE55AC-73D2-4190-BE8D-D2A4C0D3B421}" presName="compNode" presStyleCnt="0"/>
      <dgm:spPr/>
    </dgm:pt>
    <dgm:pt modelId="{EBC228C1-459A-4E3B-9894-1DC7908D65D8}" type="pres">
      <dgm:prSet presAssocID="{2ABE55AC-73D2-4190-BE8D-D2A4C0D3B421}" presName="bgRect" presStyleLbl="bgShp" presStyleIdx="2" presStyleCnt="4"/>
      <dgm:spPr/>
    </dgm:pt>
    <dgm:pt modelId="{DE298549-B837-4466-B85F-06CDC20BB011}" type="pres">
      <dgm:prSet presAssocID="{2ABE55AC-73D2-4190-BE8D-D2A4C0D3B421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221C1608-1601-4C28-BD7D-42979D04DAE1}" type="pres">
      <dgm:prSet presAssocID="{2ABE55AC-73D2-4190-BE8D-D2A4C0D3B421}" presName="spaceRect" presStyleCnt="0"/>
      <dgm:spPr/>
    </dgm:pt>
    <dgm:pt modelId="{A3B325CA-E29E-4C7A-A041-3745AE1FAE0D}" type="pres">
      <dgm:prSet presAssocID="{2ABE55AC-73D2-4190-BE8D-D2A4C0D3B421}" presName="parTx" presStyleLbl="revTx" presStyleIdx="2" presStyleCnt="4">
        <dgm:presLayoutVars>
          <dgm:chMax val="0"/>
          <dgm:chPref val="0"/>
        </dgm:presLayoutVars>
      </dgm:prSet>
      <dgm:spPr/>
    </dgm:pt>
    <dgm:pt modelId="{A1D3A35F-0605-42EA-8ACF-210393720D00}" type="pres">
      <dgm:prSet presAssocID="{F63DD347-A034-445B-90EE-57A8F482CB7E}" presName="sibTrans" presStyleCnt="0"/>
      <dgm:spPr/>
    </dgm:pt>
    <dgm:pt modelId="{8CC367C8-D945-42E8-8799-5E4B27629A39}" type="pres">
      <dgm:prSet presAssocID="{29A68A71-BF48-45C2-8C78-16AB8E087E15}" presName="compNode" presStyleCnt="0"/>
      <dgm:spPr/>
    </dgm:pt>
    <dgm:pt modelId="{C0EE744C-F841-46D4-B58D-EE7B64D3FBEF}" type="pres">
      <dgm:prSet presAssocID="{29A68A71-BF48-45C2-8C78-16AB8E087E15}" presName="bgRect" presStyleLbl="bgShp" presStyleIdx="3" presStyleCnt="4"/>
      <dgm:spPr/>
    </dgm:pt>
    <dgm:pt modelId="{E69DE3FE-3ACE-4047-98C1-2CF41BE65DC8}" type="pres">
      <dgm:prSet presAssocID="{29A68A71-BF48-45C2-8C78-16AB8E087E15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4655B25D-F635-43B7-A617-E4F2FCBAFBE2}" type="pres">
      <dgm:prSet presAssocID="{29A68A71-BF48-45C2-8C78-16AB8E087E15}" presName="spaceRect" presStyleCnt="0"/>
      <dgm:spPr/>
    </dgm:pt>
    <dgm:pt modelId="{18A08BCF-256D-45DF-8AD6-13E02AE99F5F}" type="pres">
      <dgm:prSet presAssocID="{29A68A71-BF48-45C2-8C78-16AB8E087E1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766C600-0EF3-499F-BFFC-54B571259902}" srcId="{07EE230A-1D92-4D89-AC03-68588C6F6138}" destId="{075F62D0-E51A-4B1C-B743-7AEBEC3B3DAF}" srcOrd="1" destOrd="0" parTransId="{EA769909-09EA-4C97-BCF5-D76C5CC03A6D}" sibTransId="{149AF7CA-E93A-42F2-8568-70B9C1AC110E}"/>
    <dgm:cxn modelId="{FEECF303-E98D-4FBB-9580-A87E805B6DEC}" type="presOf" srcId="{29A68A71-BF48-45C2-8C78-16AB8E087E15}" destId="{18A08BCF-256D-45DF-8AD6-13E02AE99F5F}" srcOrd="0" destOrd="0" presId="urn:microsoft.com/office/officeart/2018/2/layout/IconVerticalSolidList"/>
    <dgm:cxn modelId="{CA79981E-D323-408D-A205-C68C89ED0ADF}" srcId="{07EE230A-1D92-4D89-AC03-68588C6F6138}" destId="{2ABE55AC-73D2-4190-BE8D-D2A4C0D3B421}" srcOrd="2" destOrd="0" parTransId="{3A8BF784-A263-411C-99CC-1F399ED14D48}" sibTransId="{F63DD347-A034-445B-90EE-57A8F482CB7E}"/>
    <dgm:cxn modelId="{D1213D4F-BB75-4946-9C43-0641DCE81608}" type="presOf" srcId="{075F62D0-E51A-4B1C-B743-7AEBEC3B3DAF}" destId="{B6AAF004-9D23-4636-9FE7-00B120C42566}" srcOrd="0" destOrd="0" presId="urn:microsoft.com/office/officeart/2018/2/layout/IconVerticalSolidList"/>
    <dgm:cxn modelId="{7128B480-E2E1-4975-AE81-F2AEC724E5ED}" type="presOf" srcId="{2ABE55AC-73D2-4190-BE8D-D2A4C0D3B421}" destId="{A3B325CA-E29E-4C7A-A041-3745AE1FAE0D}" srcOrd="0" destOrd="0" presId="urn:microsoft.com/office/officeart/2018/2/layout/IconVerticalSolidList"/>
    <dgm:cxn modelId="{75531AA2-F017-4223-8B0B-720A0DE5E7DB}" type="presOf" srcId="{38B7F98D-ADC7-420D-8DC0-06962DB546CB}" destId="{04FC38FD-C14B-489E-8E26-957C292A7646}" srcOrd="0" destOrd="0" presId="urn:microsoft.com/office/officeart/2018/2/layout/IconVerticalSolidList"/>
    <dgm:cxn modelId="{C6C759C8-B575-469F-A6A4-18489C935CD6}" type="presOf" srcId="{07EE230A-1D92-4D89-AC03-68588C6F6138}" destId="{244E24C0-D7C3-4F0C-95C5-AE408265B27D}" srcOrd="0" destOrd="0" presId="urn:microsoft.com/office/officeart/2018/2/layout/IconVerticalSolidList"/>
    <dgm:cxn modelId="{EB102ADD-7F02-4FB5-81BA-4B4E2541DA06}" srcId="{07EE230A-1D92-4D89-AC03-68588C6F6138}" destId="{29A68A71-BF48-45C2-8C78-16AB8E087E15}" srcOrd="3" destOrd="0" parTransId="{C22B99E9-EB7C-4CF2-B9EB-982152E8AFDD}" sibTransId="{36E428BE-2F2D-4451-B6A0-17B565023A81}"/>
    <dgm:cxn modelId="{3AFDD1E8-0ACE-4920-AB90-976DD676DAC4}" srcId="{07EE230A-1D92-4D89-AC03-68588C6F6138}" destId="{38B7F98D-ADC7-420D-8DC0-06962DB546CB}" srcOrd="0" destOrd="0" parTransId="{58B17811-07EC-49C8-B009-874366B5F2ED}" sibTransId="{2D38CB6A-1E1F-4A24-8403-EB8CAD8D1441}"/>
    <dgm:cxn modelId="{BA495CEF-8757-40E8-BFE0-D9CBF435E81A}" type="presParOf" srcId="{244E24C0-D7C3-4F0C-95C5-AE408265B27D}" destId="{9428EAA8-9D57-4FDD-B718-A432A7912E53}" srcOrd="0" destOrd="0" presId="urn:microsoft.com/office/officeart/2018/2/layout/IconVerticalSolidList"/>
    <dgm:cxn modelId="{148B0345-926B-4F4D-AEE8-966303C29B1E}" type="presParOf" srcId="{9428EAA8-9D57-4FDD-B718-A432A7912E53}" destId="{D5DE0C39-5E20-4E67-89E9-3475E7B1FAD7}" srcOrd="0" destOrd="0" presId="urn:microsoft.com/office/officeart/2018/2/layout/IconVerticalSolidList"/>
    <dgm:cxn modelId="{3890EC3C-BC26-4966-A5AC-F713194A5D7D}" type="presParOf" srcId="{9428EAA8-9D57-4FDD-B718-A432A7912E53}" destId="{0D285689-FAC9-4DBF-AB0E-74C5860F8BDD}" srcOrd="1" destOrd="0" presId="urn:microsoft.com/office/officeart/2018/2/layout/IconVerticalSolidList"/>
    <dgm:cxn modelId="{CF5D17E7-81D4-47CE-A6F8-CEE46640C90D}" type="presParOf" srcId="{9428EAA8-9D57-4FDD-B718-A432A7912E53}" destId="{7D533B1F-ACBA-4894-8601-011B1ECC2424}" srcOrd="2" destOrd="0" presId="urn:microsoft.com/office/officeart/2018/2/layout/IconVerticalSolidList"/>
    <dgm:cxn modelId="{A7DE7251-4C76-452E-9347-015539E47FB8}" type="presParOf" srcId="{9428EAA8-9D57-4FDD-B718-A432A7912E53}" destId="{04FC38FD-C14B-489E-8E26-957C292A7646}" srcOrd="3" destOrd="0" presId="urn:microsoft.com/office/officeart/2018/2/layout/IconVerticalSolidList"/>
    <dgm:cxn modelId="{DD105510-0B18-4330-A523-26CB094BF22A}" type="presParOf" srcId="{244E24C0-D7C3-4F0C-95C5-AE408265B27D}" destId="{AFD0FA3E-B010-4FBB-B563-23A1D347C009}" srcOrd="1" destOrd="0" presId="urn:microsoft.com/office/officeart/2018/2/layout/IconVerticalSolidList"/>
    <dgm:cxn modelId="{9168B90A-D7C1-4E16-BAEC-303E5D3C4D38}" type="presParOf" srcId="{244E24C0-D7C3-4F0C-95C5-AE408265B27D}" destId="{84696E26-8CE7-4B1B-B0C4-EE286C07288E}" srcOrd="2" destOrd="0" presId="urn:microsoft.com/office/officeart/2018/2/layout/IconVerticalSolidList"/>
    <dgm:cxn modelId="{805B0DD0-30BB-4C1D-A574-D2C9A0B005C8}" type="presParOf" srcId="{84696E26-8CE7-4B1B-B0C4-EE286C07288E}" destId="{15A8D142-7520-4BD9-9FB2-7C871A9D449A}" srcOrd="0" destOrd="0" presId="urn:microsoft.com/office/officeart/2018/2/layout/IconVerticalSolidList"/>
    <dgm:cxn modelId="{E3D4DCFA-4EEF-4EA2-B8C5-CBEC13A4D146}" type="presParOf" srcId="{84696E26-8CE7-4B1B-B0C4-EE286C07288E}" destId="{17E20128-43AC-4BB8-8B0C-EFAA2F15CE56}" srcOrd="1" destOrd="0" presId="urn:microsoft.com/office/officeart/2018/2/layout/IconVerticalSolidList"/>
    <dgm:cxn modelId="{642A4421-F487-44CA-A3DF-1BC8D5AD635F}" type="presParOf" srcId="{84696E26-8CE7-4B1B-B0C4-EE286C07288E}" destId="{CF63ACB3-9CD4-4ED3-A200-6AC0EF0B408C}" srcOrd="2" destOrd="0" presId="urn:microsoft.com/office/officeart/2018/2/layout/IconVerticalSolidList"/>
    <dgm:cxn modelId="{1E75E74F-349B-4E9B-BC4A-5A32B6518CBB}" type="presParOf" srcId="{84696E26-8CE7-4B1B-B0C4-EE286C07288E}" destId="{B6AAF004-9D23-4636-9FE7-00B120C42566}" srcOrd="3" destOrd="0" presId="urn:microsoft.com/office/officeart/2018/2/layout/IconVerticalSolidList"/>
    <dgm:cxn modelId="{C5170682-6437-44F2-BE24-1180527BB59C}" type="presParOf" srcId="{244E24C0-D7C3-4F0C-95C5-AE408265B27D}" destId="{4A031237-3C76-49F6-9979-6C274CABB874}" srcOrd="3" destOrd="0" presId="urn:microsoft.com/office/officeart/2018/2/layout/IconVerticalSolidList"/>
    <dgm:cxn modelId="{F393B633-ED24-4E74-ADB3-9FE9CA2260AC}" type="presParOf" srcId="{244E24C0-D7C3-4F0C-95C5-AE408265B27D}" destId="{2D39AFFD-00CA-4BBD-A714-66D63FC7E40A}" srcOrd="4" destOrd="0" presId="urn:microsoft.com/office/officeart/2018/2/layout/IconVerticalSolidList"/>
    <dgm:cxn modelId="{F1FA3D53-41A0-4EC0-991A-0BE80722AF15}" type="presParOf" srcId="{2D39AFFD-00CA-4BBD-A714-66D63FC7E40A}" destId="{EBC228C1-459A-4E3B-9894-1DC7908D65D8}" srcOrd="0" destOrd="0" presId="urn:microsoft.com/office/officeart/2018/2/layout/IconVerticalSolidList"/>
    <dgm:cxn modelId="{9951DF97-9510-4C64-BB33-8ED55354DEB0}" type="presParOf" srcId="{2D39AFFD-00CA-4BBD-A714-66D63FC7E40A}" destId="{DE298549-B837-4466-B85F-06CDC20BB011}" srcOrd="1" destOrd="0" presId="urn:microsoft.com/office/officeart/2018/2/layout/IconVerticalSolidList"/>
    <dgm:cxn modelId="{42EB4F99-1452-4D36-A4CD-8A865DB8BDCC}" type="presParOf" srcId="{2D39AFFD-00CA-4BBD-A714-66D63FC7E40A}" destId="{221C1608-1601-4C28-BD7D-42979D04DAE1}" srcOrd="2" destOrd="0" presId="urn:microsoft.com/office/officeart/2018/2/layout/IconVerticalSolidList"/>
    <dgm:cxn modelId="{03BCEE5E-24B1-467D-862E-8C1D5FB770E7}" type="presParOf" srcId="{2D39AFFD-00CA-4BBD-A714-66D63FC7E40A}" destId="{A3B325CA-E29E-4C7A-A041-3745AE1FAE0D}" srcOrd="3" destOrd="0" presId="urn:microsoft.com/office/officeart/2018/2/layout/IconVerticalSolidList"/>
    <dgm:cxn modelId="{E10015CD-C6A5-43F4-9064-4B3146F8664C}" type="presParOf" srcId="{244E24C0-D7C3-4F0C-95C5-AE408265B27D}" destId="{A1D3A35F-0605-42EA-8ACF-210393720D00}" srcOrd="5" destOrd="0" presId="urn:microsoft.com/office/officeart/2018/2/layout/IconVerticalSolidList"/>
    <dgm:cxn modelId="{F6083D75-3F45-4820-8745-4E4AE9952D09}" type="presParOf" srcId="{244E24C0-D7C3-4F0C-95C5-AE408265B27D}" destId="{8CC367C8-D945-42E8-8799-5E4B27629A39}" srcOrd="6" destOrd="0" presId="urn:microsoft.com/office/officeart/2018/2/layout/IconVerticalSolidList"/>
    <dgm:cxn modelId="{EFA33111-498C-472A-8BAF-79C2B07ECE0E}" type="presParOf" srcId="{8CC367C8-D945-42E8-8799-5E4B27629A39}" destId="{C0EE744C-F841-46D4-B58D-EE7B64D3FBEF}" srcOrd="0" destOrd="0" presId="urn:microsoft.com/office/officeart/2018/2/layout/IconVerticalSolidList"/>
    <dgm:cxn modelId="{178A5E24-A231-4A06-8E74-FE924C218793}" type="presParOf" srcId="{8CC367C8-D945-42E8-8799-5E4B27629A39}" destId="{E69DE3FE-3ACE-4047-98C1-2CF41BE65DC8}" srcOrd="1" destOrd="0" presId="urn:microsoft.com/office/officeart/2018/2/layout/IconVerticalSolidList"/>
    <dgm:cxn modelId="{4E07990A-70EA-45BB-B3B3-9A9215C25981}" type="presParOf" srcId="{8CC367C8-D945-42E8-8799-5E4B27629A39}" destId="{4655B25D-F635-43B7-A617-E4F2FCBAFBE2}" srcOrd="2" destOrd="0" presId="urn:microsoft.com/office/officeart/2018/2/layout/IconVerticalSolidList"/>
    <dgm:cxn modelId="{ADF780C9-1C1A-470F-BFE4-BC6296FEF2D0}" type="presParOf" srcId="{8CC367C8-D945-42E8-8799-5E4B27629A39}" destId="{18A08BCF-256D-45DF-8AD6-13E02AE99F5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11D510-9B29-4FF6-A479-5DDF1A50BEE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8AF9FC-2BAF-4701-A582-07EC17EE9ED8}">
      <dgm:prSet phldrT="[Text]" custT="1"/>
      <dgm:spPr/>
      <dgm:t>
        <a:bodyPr/>
        <a:lstStyle/>
        <a:p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General</a:t>
          </a:r>
          <a:r>
            <a:rPr lang="en-US"/>
            <a:t> </a:t>
          </a:r>
          <a:r>
            <a:rPr lang="en-US" sz="1400"/>
            <a:t> </a:t>
          </a:r>
          <a:endParaRPr lang="en-US" dirty="0"/>
        </a:p>
      </dgm:t>
    </dgm:pt>
    <dgm:pt modelId="{76916D87-77A4-447C-8E83-9C460750A685}" type="parTrans" cxnId="{5D853945-AACF-4713-ACAC-DE3FE495B39A}">
      <dgm:prSet/>
      <dgm:spPr/>
      <dgm:t>
        <a:bodyPr/>
        <a:lstStyle/>
        <a:p>
          <a:endParaRPr lang="en-US"/>
        </a:p>
      </dgm:t>
    </dgm:pt>
    <dgm:pt modelId="{7DF0AF4D-621B-4832-8CCD-5E7FE4741162}" type="sibTrans" cxnId="{5D853945-AACF-4713-ACAC-DE3FE495B39A}">
      <dgm:prSet/>
      <dgm:spPr/>
      <dgm:t>
        <a:bodyPr/>
        <a:lstStyle/>
        <a:p>
          <a:endParaRPr lang="en-US"/>
        </a:p>
      </dgm:t>
    </dgm:pt>
    <dgm:pt modelId="{E061CCF2-7A4D-4811-878D-D5FC9FB351B7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Fair Housing</a:t>
          </a:r>
        </a:p>
      </dgm:t>
    </dgm:pt>
    <dgm:pt modelId="{3BDB87AE-0265-483C-9680-F56DA012ABF2}" type="parTrans" cxnId="{C8A00C43-51F8-413A-A453-4EA6C432C097}">
      <dgm:prSet/>
      <dgm:spPr/>
      <dgm:t>
        <a:bodyPr/>
        <a:lstStyle/>
        <a:p>
          <a:endParaRPr lang="en-US"/>
        </a:p>
      </dgm:t>
    </dgm:pt>
    <dgm:pt modelId="{093BDD56-641F-4EFC-B18D-B2EB433A894B}" type="sibTrans" cxnId="{C8A00C43-51F8-413A-A453-4EA6C432C097}">
      <dgm:prSet/>
      <dgm:spPr/>
      <dgm:t>
        <a:bodyPr/>
        <a:lstStyle/>
        <a:p>
          <a:endParaRPr lang="en-US"/>
        </a:p>
      </dgm:t>
    </dgm:pt>
    <dgm:pt modelId="{83E556B8-60D5-40E2-8CF5-BF1C868C7766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00.1</a:t>
          </a:r>
          <a:r>
            <a:rPr lang="en-US" dirty="0"/>
            <a:t> </a:t>
          </a:r>
          <a:r>
            <a:rPr lang="en-US" b="1" dirty="0">
              <a:solidFill>
                <a:srgbClr val="FF0000"/>
              </a:solidFill>
            </a:rPr>
            <a:t>FHO</a:t>
          </a:r>
          <a:r>
            <a:rPr lang="en-US" dirty="0"/>
            <a:t> 	(Fair Housing Ordinance)</a:t>
          </a:r>
        </a:p>
      </dgm:t>
    </dgm:pt>
    <dgm:pt modelId="{914FE6E5-6C1C-417B-AC16-02A7B911762D}" type="parTrans" cxnId="{1878E06B-0BF6-403C-A230-FC6D3EF08E52}">
      <dgm:prSet/>
      <dgm:spPr/>
      <dgm:t>
        <a:bodyPr/>
        <a:lstStyle/>
        <a:p>
          <a:endParaRPr lang="en-US"/>
        </a:p>
      </dgm:t>
    </dgm:pt>
    <dgm:pt modelId="{7984E78A-A37B-4B1D-B0BC-79450F00AD8E}" type="sibTrans" cxnId="{1878E06B-0BF6-403C-A230-FC6D3EF08E52}">
      <dgm:prSet/>
      <dgm:spPr/>
      <dgm:t>
        <a:bodyPr/>
        <a:lstStyle/>
        <a:p>
          <a:endParaRPr lang="en-US"/>
        </a:p>
      </dgm:t>
    </dgm:pt>
    <dgm:pt modelId="{8B56A0BC-3A42-49F0-8712-72461F792FDC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Other</a:t>
          </a:r>
          <a:r>
            <a:rPr lang="en-US" dirty="0"/>
            <a:t> </a:t>
          </a:r>
        </a:p>
      </dgm:t>
    </dgm:pt>
    <dgm:pt modelId="{AF107BF9-578F-4DF0-B882-385F079E6FFB}" type="parTrans" cxnId="{F0F64525-6A88-4671-A996-8B504B2A41F3}">
      <dgm:prSet/>
      <dgm:spPr/>
      <dgm:t>
        <a:bodyPr/>
        <a:lstStyle/>
        <a:p>
          <a:endParaRPr lang="en-US"/>
        </a:p>
      </dgm:t>
    </dgm:pt>
    <dgm:pt modelId="{7BF14AC3-065D-400F-869D-2EA01F7B0FF5}" type="sibTrans" cxnId="{F0F64525-6A88-4671-A996-8B504B2A41F3}">
      <dgm:prSet/>
      <dgm:spPr/>
      <dgm:t>
        <a:bodyPr/>
        <a:lstStyle/>
        <a:p>
          <a:endParaRPr lang="en-US"/>
        </a:p>
      </dgm:t>
    </dgm:pt>
    <dgm:pt modelId="{8754CDF6-6A4B-4FD2-951D-677C433C4721}">
      <dgm:prSet phldrT="[Text]"/>
      <dgm:spPr/>
      <dgm:t>
        <a:bodyPr/>
        <a:lstStyle/>
        <a:p>
          <a:r>
            <a:rPr lang="en-US" sz="1400" b="1" kern="1200" dirty="0">
              <a:solidFill>
                <a:srgbClr val="FF0000"/>
              </a:solidFill>
            </a:rPr>
            <a:t>00.4 DFWP 	</a:t>
          </a:r>
          <a:r>
            <a:rPr lang="en-US" sz="1400" kern="1200" dirty="0"/>
            <a:t>(Drug Free Workplace Policy) </a:t>
          </a:r>
        </a:p>
      </dgm:t>
    </dgm:pt>
    <dgm:pt modelId="{9550A0D2-AB34-4A3B-8C04-2907904462CB}" type="parTrans" cxnId="{2E613993-BD31-4BD7-A8FE-F819A16EA58B}">
      <dgm:prSet/>
      <dgm:spPr/>
      <dgm:t>
        <a:bodyPr/>
        <a:lstStyle/>
        <a:p>
          <a:endParaRPr lang="en-US"/>
        </a:p>
      </dgm:t>
    </dgm:pt>
    <dgm:pt modelId="{218E7C3A-E94D-418B-85EE-5D6E9ABAC11E}" type="sibTrans" cxnId="{2E613993-BD31-4BD7-A8FE-F819A16EA58B}">
      <dgm:prSet/>
      <dgm:spPr/>
      <dgm:t>
        <a:bodyPr/>
        <a:lstStyle/>
        <a:p>
          <a:endParaRPr lang="en-US"/>
        </a:p>
      </dgm:t>
    </dgm:pt>
    <dgm:pt modelId="{CE134901-12C7-4C8D-87D6-BAAC735591B6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00.3 S3P 	</a:t>
          </a:r>
          <a:r>
            <a:rPr lang="en-US" dirty="0"/>
            <a:t>(Section 3 plan) </a:t>
          </a:r>
        </a:p>
      </dgm:t>
    </dgm:pt>
    <dgm:pt modelId="{E0AFB166-4205-4DAD-A5C6-96FAC57E9109}" type="parTrans" cxnId="{6DD71209-6AC5-4A09-96EE-FB125693D088}">
      <dgm:prSet/>
      <dgm:spPr/>
      <dgm:t>
        <a:bodyPr/>
        <a:lstStyle/>
        <a:p>
          <a:endParaRPr lang="en-US"/>
        </a:p>
      </dgm:t>
    </dgm:pt>
    <dgm:pt modelId="{15DBFC4A-D740-4AE3-B131-A637AB64F283}" type="sibTrans" cxnId="{6DD71209-6AC5-4A09-96EE-FB125693D088}">
      <dgm:prSet/>
      <dgm:spPr/>
      <dgm:t>
        <a:bodyPr/>
        <a:lstStyle/>
        <a:p>
          <a:endParaRPr lang="en-US"/>
        </a:p>
      </dgm:t>
    </dgm:pt>
    <dgm:pt modelId="{1D7DB90C-D2F4-4C80-A161-0CF0BCA81114}">
      <dgm:prSet phldrT="[Text]"/>
      <dgm:spPr/>
      <dgm:t>
        <a:bodyPr/>
        <a:lstStyle/>
        <a:p>
          <a:r>
            <a:rPr lang="en-US" sz="1400" b="1" kern="1200" dirty="0">
              <a:solidFill>
                <a:srgbClr val="FF0000"/>
              </a:solidFill>
            </a:rPr>
            <a:t>00.5 ERR 	</a:t>
          </a:r>
          <a:r>
            <a:rPr lang="en-US" sz="1400" kern="1200" dirty="0"/>
            <a:t>(Environmental Review Record) </a:t>
          </a:r>
          <a:r>
            <a:rPr lang="en-US" sz="1400" kern="1200" dirty="0">
              <a:effectLst/>
            </a:rPr>
            <a:t>Exempt, CENST 			and Broad level review for Housing Rehab.  </a:t>
          </a:r>
        </a:p>
      </dgm:t>
    </dgm:pt>
    <dgm:pt modelId="{8399CA0D-2FA6-412F-AE8B-C41F77D15242}" type="parTrans" cxnId="{FD9AAEF4-2EF1-4B89-AADC-642C087AEA92}">
      <dgm:prSet/>
      <dgm:spPr/>
      <dgm:t>
        <a:bodyPr/>
        <a:lstStyle/>
        <a:p>
          <a:endParaRPr lang="en-US"/>
        </a:p>
      </dgm:t>
    </dgm:pt>
    <dgm:pt modelId="{B4AB27F3-D5CF-4E7F-B9E7-9CDD04CAE221}" type="sibTrans" cxnId="{FD9AAEF4-2EF1-4B89-AADC-642C087AEA92}">
      <dgm:prSet/>
      <dgm:spPr/>
      <dgm:t>
        <a:bodyPr/>
        <a:lstStyle/>
        <a:p>
          <a:endParaRPr lang="en-US"/>
        </a:p>
      </dgm:t>
    </dgm:pt>
    <dgm:pt modelId="{7DFC00B8-B95B-4FC9-95E1-A04BBD348AFC}">
      <dgm:prSet phldrT="[Text]" custT="1"/>
      <dgm:spPr/>
      <dgm:t>
        <a:bodyPr/>
        <a:lstStyle/>
        <a:p>
          <a:pPr algn="l"/>
          <a:endParaRPr lang="en-US" sz="1600" dirty="0"/>
        </a:p>
      </dgm:t>
    </dgm:pt>
    <dgm:pt modelId="{53279847-5350-4F0A-9750-659301E26174}" type="parTrans" cxnId="{AFF1D66E-34A3-45B2-AF98-5BE800925773}">
      <dgm:prSet/>
      <dgm:spPr/>
      <dgm:t>
        <a:bodyPr/>
        <a:lstStyle/>
        <a:p>
          <a:endParaRPr lang="en-US"/>
        </a:p>
      </dgm:t>
    </dgm:pt>
    <dgm:pt modelId="{5E4C8C39-33A7-4D5B-BF5A-F6B23084AE3E}" type="sibTrans" cxnId="{AFF1D66E-34A3-45B2-AF98-5BE800925773}">
      <dgm:prSet/>
      <dgm:spPr/>
      <dgm:t>
        <a:bodyPr/>
        <a:lstStyle/>
        <a:p>
          <a:endParaRPr lang="en-US"/>
        </a:p>
      </dgm:t>
    </dgm:pt>
    <dgm:pt modelId="{DEBA9E9C-9ABB-4146-9606-F85D06E36C8A}">
      <dgm:prSet phldrT="[Text]" custT="1"/>
      <dgm:spPr/>
      <dgm:t>
        <a:bodyPr/>
        <a:lstStyle/>
        <a:p>
          <a:pPr algn="l"/>
          <a:r>
            <a:rPr lang="en-US" sz="1400" b="1" dirty="0">
              <a:solidFill>
                <a:srgbClr val="FF0000"/>
              </a:solidFill>
            </a:rPr>
            <a:t>000.3 GCOC 	</a:t>
          </a:r>
          <a:r>
            <a:rPr lang="en-US" sz="1400" dirty="0"/>
            <a:t>(General 3 Cert. of Compliance…)</a:t>
          </a:r>
        </a:p>
      </dgm:t>
    </dgm:pt>
    <dgm:pt modelId="{E80B5D7A-AF70-429D-B8B7-A8E59D41E42D}" type="parTrans" cxnId="{465989A1-D1D4-4851-95B8-870C3372DC8D}">
      <dgm:prSet/>
      <dgm:spPr/>
      <dgm:t>
        <a:bodyPr/>
        <a:lstStyle/>
        <a:p>
          <a:endParaRPr lang="en-US"/>
        </a:p>
      </dgm:t>
    </dgm:pt>
    <dgm:pt modelId="{27FEA4E7-CAF7-45DC-B5D0-303C6B6005D1}" type="sibTrans" cxnId="{465989A1-D1D4-4851-95B8-870C3372DC8D}">
      <dgm:prSet/>
      <dgm:spPr/>
      <dgm:t>
        <a:bodyPr/>
        <a:lstStyle/>
        <a:p>
          <a:endParaRPr lang="en-US"/>
        </a:p>
      </dgm:t>
    </dgm:pt>
    <dgm:pt modelId="{0F296CEF-4749-41EE-B917-1ED1120407BC}">
      <dgm:prSet phldrT="[Text]" custT="1"/>
      <dgm:spPr/>
      <dgm:t>
        <a:bodyPr/>
        <a:lstStyle/>
        <a:p>
          <a:pPr algn="l"/>
          <a:r>
            <a:rPr lang="en-US" sz="1400" b="1" dirty="0">
              <a:solidFill>
                <a:srgbClr val="FF0000"/>
              </a:solidFill>
            </a:rPr>
            <a:t>000.2 GALR 	</a:t>
          </a:r>
          <a:r>
            <a:rPr lang="en-US" sz="1400" dirty="0"/>
            <a:t>(General 2 Adopted Local Resolution)</a:t>
          </a:r>
        </a:p>
      </dgm:t>
    </dgm:pt>
    <dgm:pt modelId="{7EF11B41-077D-4C1F-8D70-F21B1C124218}" type="sibTrans" cxnId="{EFCEDBDE-3B6E-401F-86BC-F3F02FF54CEB}">
      <dgm:prSet/>
      <dgm:spPr/>
      <dgm:t>
        <a:bodyPr/>
        <a:lstStyle/>
        <a:p>
          <a:endParaRPr lang="en-US"/>
        </a:p>
      </dgm:t>
    </dgm:pt>
    <dgm:pt modelId="{D4A51E79-3300-4119-9ECE-CFFB5767B275}" type="parTrans" cxnId="{EFCEDBDE-3B6E-401F-86BC-F3F02FF54CEB}">
      <dgm:prSet/>
      <dgm:spPr/>
      <dgm:t>
        <a:bodyPr/>
        <a:lstStyle/>
        <a:p>
          <a:endParaRPr lang="en-US"/>
        </a:p>
      </dgm:t>
    </dgm:pt>
    <dgm:pt modelId="{EF762E3E-5CEC-4246-B72C-1A5D03F29630}">
      <dgm:prSet phldrT="[Text]" custT="1"/>
      <dgm:spPr/>
      <dgm:t>
        <a:bodyPr/>
        <a:lstStyle/>
        <a:p>
          <a:pPr algn="l"/>
          <a:r>
            <a:rPr lang="en-US" sz="1400" b="1" dirty="0">
              <a:solidFill>
                <a:srgbClr val="FF0000"/>
              </a:solidFill>
            </a:rPr>
            <a:t>000.4 GAC 	</a:t>
          </a:r>
          <a:r>
            <a:rPr lang="en-US" sz="1400" dirty="0"/>
            <a:t>(General 4 Application Certification)…..and so on </a:t>
          </a:r>
        </a:p>
      </dgm:t>
    </dgm:pt>
    <dgm:pt modelId="{FF0A4714-8716-45D7-8773-EBF8269323CD}" type="parTrans" cxnId="{A5C3D1CD-92BD-41D9-8710-23B36EF63B10}">
      <dgm:prSet/>
      <dgm:spPr/>
      <dgm:t>
        <a:bodyPr/>
        <a:lstStyle/>
        <a:p>
          <a:endParaRPr lang="en-US"/>
        </a:p>
      </dgm:t>
    </dgm:pt>
    <dgm:pt modelId="{3D4DD220-5551-44CA-BAB0-DD5D729403A9}" type="sibTrans" cxnId="{A5C3D1CD-92BD-41D9-8710-23B36EF63B10}">
      <dgm:prSet/>
      <dgm:spPr/>
      <dgm:t>
        <a:bodyPr/>
        <a:lstStyle/>
        <a:p>
          <a:endParaRPr lang="en-US"/>
        </a:p>
      </dgm:t>
    </dgm:pt>
    <dgm:pt modelId="{336CA9A9-4CE1-4A79-8167-F5A6EC89D8E3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00.2 FHAO</a:t>
          </a:r>
          <a:r>
            <a:rPr lang="en-US" dirty="0"/>
            <a:t> 	(Fair Housing Action Plan) </a:t>
          </a:r>
        </a:p>
      </dgm:t>
    </dgm:pt>
    <dgm:pt modelId="{06892D30-E7BC-4AD9-A13E-6338ECA46B25}" type="parTrans" cxnId="{5EDE8D80-B4B8-4F0C-96D7-874C7114ED08}">
      <dgm:prSet/>
      <dgm:spPr/>
      <dgm:t>
        <a:bodyPr/>
        <a:lstStyle/>
        <a:p>
          <a:endParaRPr lang="en-US"/>
        </a:p>
      </dgm:t>
    </dgm:pt>
    <dgm:pt modelId="{0D27308D-9628-4840-8A79-6960C2CBF557}" type="sibTrans" cxnId="{5EDE8D80-B4B8-4F0C-96D7-874C7114ED08}">
      <dgm:prSet/>
      <dgm:spPr/>
      <dgm:t>
        <a:bodyPr/>
        <a:lstStyle/>
        <a:p>
          <a:endParaRPr lang="en-US"/>
        </a:p>
      </dgm:t>
    </dgm:pt>
    <dgm:pt modelId="{8DB00CCC-148A-4D6F-AF42-2EB5BA8688F2}">
      <dgm:prSet phldrT="[Text]" custT="1"/>
      <dgm:spPr/>
      <dgm:t>
        <a:bodyPr/>
        <a:lstStyle/>
        <a:p>
          <a:r>
            <a:rPr lang="en-US" sz="1400" b="1" kern="1200" dirty="0">
              <a:solidFill>
                <a:srgbClr val="FF0000"/>
              </a:solidFill>
              <a:latin typeface="Corbel" panose="020B0503020204020204"/>
              <a:ea typeface="+mn-ea"/>
              <a:cs typeface="+mn-cs"/>
            </a:rPr>
            <a:t>00.6 CEPA </a:t>
          </a:r>
          <a:r>
            <a:rPr lang="en-US" sz="1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</a:t>
          </a: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400" kern="1200" dirty="0">
              <a:effectLst/>
            </a:rPr>
            <a:t>Connecticut Environmental Protection Act Checklist</a:t>
          </a: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A8C071E5-9176-49FF-AA46-BEEDECF26324}" type="parTrans" cxnId="{F266D55B-D33A-45B6-BD3B-8CC1C7C9F263}">
      <dgm:prSet/>
      <dgm:spPr/>
      <dgm:t>
        <a:bodyPr/>
        <a:lstStyle/>
        <a:p>
          <a:endParaRPr lang="en-US"/>
        </a:p>
      </dgm:t>
    </dgm:pt>
    <dgm:pt modelId="{D6608202-05FD-42DE-943A-FB75837EFBF3}" type="sibTrans" cxnId="{F266D55B-D33A-45B6-BD3B-8CC1C7C9F263}">
      <dgm:prSet/>
      <dgm:spPr/>
      <dgm:t>
        <a:bodyPr/>
        <a:lstStyle/>
        <a:p>
          <a:endParaRPr lang="en-US"/>
        </a:p>
      </dgm:t>
    </dgm:pt>
    <dgm:pt modelId="{9588CE3F-7A7B-47C5-BE68-ACBCD28E07DF}">
      <dgm:prSet phldrT="[Text]" custT="1"/>
      <dgm:spPr/>
      <dgm:t>
        <a:bodyPr/>
        <a:lstStyle/>
        <a:p>
          <a:pPr algn="l"/>
          <a:r>
            <a:rPr lang="en-US" sz="1400" b="1" dirty="0">
              <a:solidFill>
                <a:srgbClr val="FF0000"/>
              </a:solidFill>
            </a:rPr>
            <a:t>000.1 GCA  	</a:t>
          </a:r>
          <a:r>
            <a:rPr lang="en-US" sz="1400" dirty="0"/>
            <a:t>(</a:t>
          </a:r>
          <a:r>
            <a:rPr lang="en-US" sz="1400" dirty="0">
              <a:solidFill>
                <a:schemeClr val="bg1"/>
              </a:solidFill>
            </a:rPr>
            <a:t>General 1 Corporate Agreement)</a:t>
          </a:r>
        </a:p>
      </dgm:t>
    </dgm:pt>
    <dgm:pt modelId="{28E4FD46-FACA-4FE0-8DD3-4FBC60046DB8}" type="parTrans" cxnId="{7FF68002-F4B5-41A2-9923-C932CC1A3128}">
      <dgm:prSet/>
      <dgm:spPr/>
      <dgm:t>
        <a:bodyPr/>
        <a:lstStyle/>
        <a:p>
          <a:endParaRPr lang="en-US"/>
        </a:p>
      </dgm:t>
    </dgm:pt>
    <dgm:pt modelId="{20F1CE6A-E14E-4AE3-B274-0281311EA627}" type="sibTrans" cxnId="{7FF68002-F4B5-41A2-9923-C932CC1A3128}">
      <dgm:prSet/>
      <dgm:spPr/>
      <dgm:t>
        <a:bodyPr/>
        <a:lstStyle/>
        <a:p>
          <a:endParaRPr lang="en-US"/>
        </a:p>
      </dgm:t>
    </dgm:pt>
    <dgm:pt modelId="{AF316796-63DD-4802-ADB0-9DEA6FD869DA}">
      <dgm:prSet phldrT="[Text]" custT="1"/>
      <dgm:spPr/>
      <dgm:t>
        <a:bodyPr/>
        <a:lstStyle/>
        <a:p>
          <a:pPr algn="l"/>
          <a:endParaRPr lang="en-US" sz="1400" dirty="0"/>
        </a:p>
      </dgm:t>
    </dgm:pt>
    <dgm:pt modelId="{57AAB260-74BC-45E1-9796-0604AC16458A}" type="parTrans" cxnId="{8A27A90D-AC9E-4019-BED3-DA8213081CFD}">
      <dgm:prSet/>
      <dgm:spPr/>
      <dgm:t>
        <a:bodyPr/>
        <a:lstStyle/>
        <a:p>
          <a:endParaRPr lang="en-US"/>
        </a:p>
      </dgm:t>
    </dgm:pt>
    <dgm:pt modelId="{DFEB630B-107B-4C5B-AE3D-840127214C3E}" type="sibTrans" cxnId="{8A27A90D-AC9E-4019-BED3-DA8213081CFD}">
      <dgm:prSet/>
      <dgm:spPr/>
      <dgm:t>
        <a:bodyPr/>
        <a:lstStyle/>
        <a:p>
          <a:endParaRPr lang="en-US"/>
        </a:p>
      </dgm:t>
    </dgm:pt>
    <dgm:pt modelId="{1CAF3A5B-1E05-4A95-A5FA-4545CA72DBF9}">
      <dgm:prSet phldrT="[Text]" custT="1"/>
      <dgm:spPr/>
      <dgm:t>
        <a:bodyPr/>
        <a:lstStyle/>
        <a:p>
          <a:pPr algn="l"/>
          <a:r>
            <a:rPr lang="en-US" sz="1400" b="1" dirty="0">
              <a:solidFill>
                <a:srgbClr val="FF0000"/>
              </a:solidFill>
            </a:rPr>
            <a:t>000.0 SCAPP  	</a:t>
          </a:r>
          <a:r>
            <a:rPr lang="en-US" sz="1400" dirty="0"/>
            <a:t>(</a:t>
          </a:r>
          <a:r>
            <a:rPr lang="en-US" sz="1400" dirty="0">
              <a:solidFill>
                <a:schemeClr val="bg1"/>
              </a:solidFill>
            </a:rPr>
            <a:t>General 0 CDBG Application)</a:t>
          </a:r>
        </a:p>
      </dgm:t>
    </dgm:pt>
    <dgm:pt modelId="{79786AC5-291E-4E5E-84DD-2178224D7006}" type="parTrans" cxnId="{7F1D7A56-CF2F-4814-A8F5-6A97B02915F0}">
      <dgm:prSet/>
      <dgm:spPr/>
    </dgm:pt>
    <dgm:pt modelId="{BC791423-31E0-4499-93EC-2E8E943C4ED8}" type="sibTrans" cxnId="{7F1D7A56-CF2F-4814-A8F5-6A97B02915F0}">
      <dgm:prSet/>
      <dgm:spPr/>
    </dgm:pt>
    <dgm:pt modelId="{D754131B-2BAB-41F3-A0EA-761367107B0B}" type="pres">
      <dgm:prSet presAssocID="{AE11D510-9B29-4FF6-A479-5DDF1A50BEE2}" presName="linearFlow" presStyleCnt="0">
        <dgm:presLayoutVars>
          <dgm:dir/>
          <dgm:animLvl val="lvl"/>
          <dgm:resizeHandles val="exact"/>
        </dgm:presLayoutVars>
      </dgm:prSet>
      <dgm:spPr/>
    </dgm:pt>
    <dgm:pt modelId="{4B06C10F-E45C-4604-91A6-2FF5034C7507}" type="pres">
      <dgm:prSet presAssocID="{3A8AF9FC-2BAF-4701-A582-07EC17EE9ED8}" presName="composite" presStyleCnt="0"/>
      <dgm:spPr/>
    </dgm:pt>
    <dgm:pt modelId="{2585AAC2-DAD5-4F7B-BA48-529C0BBB910D}" type="pres">
      <dgm:prSet presAssocID="{3A8AF9FC-2BAF-4701-A582-07EC17EE9ED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CAFE3BA-3424-4F26-8B17-4B44058A02B2}" type="pres">
      <dgm:prSet presAssocID="{3A8AF9FC-2BAF-4701-A582-07EC17EE9ED8}" presName="descendantText" presStyleLbl="alignAcc1" presStyleIdx="0" presStyleCnt="3" custScaleX="91916" custScaleY="151492" custLinFactNeighborX="-102" custLinFactNeighborY="11097">
        <dgm:presLayoutVars>
          <dgm:bulletEnabled val="1"/>
        </dgm:presLayoutVars>
      </dgm:prSet>
      <dgm:spPr/>
    </dgm:pt>
    <dgm:pt modelId="{C2801657-6B0C-475C-99BC-C169786FF22D}" type="pres">
      <dgm:prSet presAssocID="{7DF0AF4D-621B-4832-8CCD-5E7FE4741162}" presName="sp" presStyleCnt="0"/>
      <dgm:spPr/>
    </dgm:pt>
    <dgm:pt modelId="{DD4BC1FD-120A-4F1F-8EE0-C297EC75D7E4}" type="pres">
      <dgm:prSet presAssocID="{E061CCF2-7A4D-4811-878D-D5FC9FB351B7}" presName="composite" presStyleCnt="0"/>
      <dgm:spPr/>
    </dgm:pt>
    <dgm:pt modelId="{CC9906C5-F19A-4D40-AF61-D29DCE4EF832}" type="pres">
      <dgm:prSet presAssocID="{E061CCF2-7A4D-4811-878D-D5FC9FB351B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B86D527-F52E-4C78-9FC5-4DB4C0EA2A7C}" type="pres">
      <dgm:prSet presAssocID="{E061CCF2-7A4D-4811-878D-D5FC9FB351B7}" presName="descendantText" presStyleLbl="alignAcc1" presStyleIdx="1" presStyleCnt="3" custScaleX="95827" custScaleY="100000" custLinFactNeighborX="3486" custLinFactNeighborY="14611">
        <dgm:presLayoutVars>
          <dgm:bulletEnabled val="1"/>
        </dgm:presLayoutVars>
      </dgm:prSet>
      <dgm:spPr/>
    </dgm:pt>
    <dgm:pt modelId="{8960EA07-4B07-4B73-A3BF-17C7BD4933EE}" type="pres">
      <dgm:prSet presAssocID="{093BDD56-641F-4EFC-B18D-B2EB433A894B}" presName="sp" presStyleCnt="0"/>
      <dgm:spPr/>
    </dgm:pt>
    <dgm:pt modelId="{9854B43C-3FED-49E2-B84D-D873F2ED4297}" type="pres">
      <dgm:prSet presAssocID="{8B56A0BC-3A42-49F0-8712-72461F792FDC}" presName="composite" presStyleCnt="0"/>
      <dgm:spPr/>
    </dgm:pt>
    <dgm:pt modelId="{461723A6-3623-4318-BDD1-CB030E8DC69F}" type="pres">
      <dgm:prSet presAssocID="{8B56A0BC-3A42-49F0-8712-72461F792FD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81E20C4-CD5E-46CF-ADB6-D29FBD03DEE6}" type="pres">
      <dgm:prSet presAssocID="{8B56A0BC-3A42-49F0-8712-72461F792FDC}" presName="descendantText" presStyleLbl="alignAcc1" presStyleIdx="2" presStyleCnt="3" custScaleX="91613" custScaleY="158434">
        <dgm:presLayoutVars>
          <dgm:bulletEnabled val="1"/>
        </dgm:presLayoutVars>
      </dgm:prSet>
      <dgm:spPr/>
    </dgm:pt>
  </dgm:ptLst>
  <dgm:cxnLst>
    <dgm:cxn modelId="{DDCF8B00-7526-42B1-8F12-AB1FCED514CE}" type="presOf" srcId="{83E556B8-60D5-40E2-8CF5-BF1C868C7766}" destId="{BB86D527-F52E-4C78-9FC5-4DB4C0EA2A7C}" srcOrd="0" destOrd="0" presId="urn:microsoft.com/office/officeart/2005/8/layout/chevron2"/>
    <dgm:cxn modelId="{7FF68002-F4B5-41A2-9923-C932CC1A3128}" srcId="{3A8AF9FC-2BAF-4701-A582-07EC17EE9ED8}" destId="{9588CE3F-7A7B-47C5-BE68-ACBCD28E07DF}" srcOrd="2" destOrd="0" parTransId="{28E4FD46-FACA-4FE0-8DD3-4FBC60046DB8}" sibTransId="{20F1CE6A-E14E-4AE3-B274-0281311EA627}"/>
    <dgm:cxn modelId="{6DD71209-6AC5-4A09-96EE-FB125693D088}" srcId="{E061CCF2-7A4D-4811-878D-D5FC9FB351B7}" destId="{CE134901-12C7-4C8D-87D6-BAAC735591B6}" srcOrd="2" destOrd="0" parTransId="{E0AFB166-4205-4DAD-A5C6-96FAC57E9109}" sibTransId="{15DBFC4A-D740-4AE3-B131-A637AB64F283}"/>
    <dgm:cxn modelId="{2DEB2009-347F-4868-9078-A4D12CF69A77}" type="presOf" srcId="{AF316796-63DD-4802-ADB0-9DEA6FD869DA}" destId="{3CAFE3BA-3424-4F26-8B17-4B44058A02B2}" srcOrd="0" destOrd="0" presId="urn:microsoft.com/office/officeart/2005/8/layout/chevron2"/>
    <dgm:cxn modelId="{8A27A90D-AC9E-4019-BED3-DA8213081CFD}" srcId="{3A8AF9FC-2BAF-4701-A582-07EC17EE9ED8}" destId="{AF316796-63DD-4802-ADB0-9DEA6FD869DA}" srcOrd="0" destOrd="0" parTransId="{57AAB260-74BC-45E1-9796-0604AC16458A}" sibTransId="{DFEB630B-107B-4C5B-AE3D-840127214C3E}"/>
    <dgm:cxn modelId="{F0F64525-6A88-4671-A996-8B504B2A41F3}" srcId="{AE11D510-9B29-4FF6-A479-5DDF1A50BEE2}" destId="{8B56A0BC-3A42-49F0-8712-72461F792FDC}" srcOrd="2" destOrd="0" parTransId="{AF107BF9-578F-4DF0-B882-385F079E6FFB}" sibTransId="{7BF14AC3-065D-400F-869D-2EA01F7B0FF5}"/>
    <dgm:cxn modelId="{DA291B29-D0E4-4201-BE18-BFA5EBD96529}" type="presOf" srcId="{1D7DB90C-D2F4-4C80-A161-0CF0BCA81114}" destId="{181E20C4-CD5E-46CF-ADB6-D29FBD03DEE6}" srcOrd="0" destOrd="1" presId="urn:microsoft.com/office/officeart/2005/8/layout/chevron2"/>
    <dgm:cxn modelId="{F266D55B-D33A-45B6-BD3B-8CC1C7C9F263}" srcId="{8B56A0BC-3A42-49F0-8712-72461F792FDC}" destId="{8DB00CCC-148A-4D6F-AF42-2EB5BA8688F2}" srcOrd="2" destOrd="0" parTransId="{A8C071E5-9176-49FF-AA46-BEEDECF26324}" sibTransId="{D6608202-05FD-42DE-943A-FB75837EFBF3}"/>
    <dgm:cxn modelId="{C8A00C43-51F8-413A-A453-4EA6C432C097}" srcId="{AE11D510-9B29-4FF6-A479-5DDF1A50BEE2}" destId="{E061CCF2-7A4D-4811-878D-D5FC9FB351B7}" srcOrd="1" destOrd="0" parTransId="{3BDB87AE-0265-483C-9680-F56DA012ABF2}" sibTransId="{093BDD56-641F-4EFC-B18D-B2EB433A894B}"/>
    <dgm:cxn modelId="{5D853945-AACF-4713-ACAC-DE3FE495B39A}" srcId="{AE11D510-9B29-4FF6-A479-5DDF1A50BEE2}" destId="{3A8AF9FC-2BAF-4701-A582-07EC17EE9ED8}" srcOrd="0" destOrd="0" parTransId="{76916D87-77A4-447C-8E83-9C460750A685}" sibTransId="{7DF0AF4D-621B-4832-8CCD-5E7FE4741162}"/>
    <dgm:cxn modelId="{1878E06B-0BF6-403C-A230-FC6D3EF08E52}" srcId="{E061CCF2-7A4D-4811-878D-D5FC9FB351B7}" destId="{83E556B8-60D5-40E2-8CF5-BF1C868C7766}" srcOrd="0" destOrd="0" parTransId="{914FE6E5-6C1C-417B-AC16-02A7B911762D}" sibTransId="{7984E78A-A37B-4B1D-B0BC-79450F00AD8E}"/>
    <dgm:cxn modelId="{AFF1D66E-34A3-45B2-AF98-5BE800925773}" srcId="{3A8AF9FC-2BAF-4701-A582-07EC17EE9ED8}" destId="{7DFC00B8-B95B-4FC9-95E1-A04BBD348AFC}" srcOrd="6" destOrd="0" parTransId="{53279847-5350-4F0A-9750-659301E26174}" sibTransId="{5E4C8C39-33A7-4D5B-BF5A-F6B23084AE3E}"/>
    <dgm:cxn modelId="{BDF96B51-D11C-42DF-9DD7-B007A5723351}" type="presOf" srcId="{3A8AF9FC-2BAF-4701-A582-07EC17EE9ED8}" destId="{2585AAC2-DAD5-4F7B-BA48-529C0BBB910D}" srcOrd="0" destOrd="0" presId="urn:microsoft.com/office/officeart/2005/8/layout/chevron2"/>
    <dgm:cxn modelId="{60A6A374-82EF-4066-BD29-D8FEA7B84573}" type="presOf" srcId="{DEBA9E9C-9ABB-4146-9606-F85D06E36C8A}" destId="{3CAFE3BA-3424-4F26-8B17-4B44058A02B2}" srcOrd="0" destOrd="4" presId="urn:microsoft.com/office/officeart/2005/8/layout/chevron2"/>
    <dgm:cxn modelId="{0653E275-25EB-482D-8AB7-61A9D2C50DF1}" type="presOf" srcId="{1CAF3A5B-1E05-4A95-A5FA-4545CA72DBF9}" destId="{3CAFE3BA-3424-4F26-8B17-4B44058A02B2}" srcOrd="0" destOrd="1" presId="urn:microsoft.com/office/officeart/2005/8/layout/chevron2"/>
    <dgm:cxn modelId="{7F1D7A56-CF2F-4814-A8F5-6A97B02915F0}" srcId="{3A8AF9FC-2BAF-4701-A582-07EC17EE9ED8}" destId="{1CAF3A5B-1E05-4A95-A5FA-4545CA72DBF9}" srcOrd="1" destOrd="0" parTransId="{79786AC5-291E-4E5E-84DD-2178224D7006}" sibTransId="{BC791423-31E0-4499-93EC-2E8E943C4ED8}"/>
    <dgm:cxn modelId="{AD5E857E-85D9-4DAB-AF51-BEE4D67A57BF}" type="presOf" srcId="{8754CDF6-6A4B-4FD2-951D-677C433C4721}" destId="{181E20C4-CD5E-46CF-ADB6-D29FBD03DEE6}" srcOrd="0" destOrd="0" presId="urn:microsoft.com/office/officeart/2005/8/layout/chevron2"/>
    <dgm:cxn modelId="{5EDE8D80-B4B8-4F0C-96D7-874C7114ED08}" srcId="{E061CCF2-7A4D-4811-878D-D5FC9FB351B7}" destId="{336CA9A9-4CE1-4A79-8167-F5A6EC89D8E3}" srcOrd="1" destOrd="0" parTransId="{06892D30-E7BC-4AD9-A13E-6338ECA46B25}" sibTransId="{0D27308D-9628-4840-8A79-6960C2CBF557}"/>
    <dgm:cxn modelId="{CCCD318C-9A5F-4323-8D58-AA9D103449A7}" type="presOf" srcId="{8B56A0BC-3A42-49F0-8712-72461F792FDC}" destId="{461723A6-3623-4318-BDD1-CB030E8DC69F}" srcOrd="0" destOrd="0" presId="urn:microsoft.com/office/officeart/2005/8/layout/chevron2"/>
    <dgm:cxn modelId="{49162490-88A2-4424-8AF8-1B4A785FC40A}" type="presOf" srcId="{0F296CEF-4749-41EE-B917-1ED1120407BC}" destId="{3CAFE3BA-3424-4F26-8B17-4B44058A02B2}" srcOrd="0" destOrd="3" presId="urn:microsoft.com/office/officeart/2005/8/layout/chevron2"/>
    <dgm:cxn modelId="{2E613993-BD31-4BD7-A8FE-F819A16EA58B}" srcId="{8B56A0BC-3A42-49F0-8712-72461F792FDC}" destId="{8754CDF6-6A4B-4FD2-951D-677C433C4721}" srcOrd="0" destOrd="0" parTransId="{9550A0D2-AB34-4A3B-8C04-2907904462CB}" sibTransId="{218E7C3A-E94D-418B-85EE-5D6E9ABAC11E}"/>
    <dgm:cxn modelId="{517EE3A0-5D2C-4991-8A65-A23C9F76B076}" type="presOf" srcId="{E061CCF2-7A4D-4811-878D-D5FC9FB351B7}" destId="{CC9906C5-F19A-4D40-AF61-D29DCE4EF832}" srcOrd="0" destOrd="0" presId="urn:microsoft.com/office/officeart/2005/8/layout/chevron2"/>
    <dgm:cxn modelId="{465989A1-D1D4-4851-95B8-870C3372DC8D}" srcId="{3A8AF9FC-2BAF-4701-A582-07EC17EE9ED8}" destId="{DEBA9E9C-9ABB-4146-9606-F85D06E36C8A}" srcOrd="4" destOrd="0" parTransId="{E80B5D7A-AF70-429D-B8B7-A8E59D41E42D}" sibTransId="{27FEA4E7-CAF7-45DC-B5D0-303C6B6005D1}"/>
    <dgm:cxn modelId="{7D2E0AB2-ED11-4CB0-B6CF-5D618E17B19D}" type="presOf" srcId="{7DFC00B8-B95B-4FC9-95E1-A04BBD348AFC}" destId="{3CAFE3BA-3424-4F26-8B17-4B44058A02B2}" srcOrd="0" destOrd="6" presId="urn:microsoft.com/office/officeart/2005/8/layout/chevron2"/>
    <dgm:cxn modelId="{BED3ABB2-0E84-48E1-BB56-B3C22FEC07C9}" type="presOf" srcId="{AE11D510-9B29-4FF6-A479-5DDF1A50BEE2}" destId="{D754131B-2BAB-41F3-A0EA-761367107B0B}" srcOrd="0" destOrd="0" presId="urn:microsoft.com/office/officeart/2005/8/layout/chevron2"/>
    <dgm:cxn modelId="{D22A92BC-8D22-4359-86A4-C78D178D8BF6}" type="presOf" srcId="{336CA9A9-4CE1-4A79-8167-F5A6EC89D8E3}" destId="{BB86D527-F52E-4C78-9FC5-4DB4C0EA2A7C}" srcOrd="0" destOrd="1" presId="urn:microsoft.com/office/officeart/2005/8/layout/chevron2"/>
    <dgm:cxn modelId="{A5C3D1CD-92BD-41D9-8710-23B36EF63B10}" srcId="{3A8AF9FC-2BAF-4701-A582-07EC17EE9ED8}" destId="{EF762E3E-5CEC-4246-B72C-1A5D03F29630}" srcOrd="5" destOrd="0" parTransId="{FF0A4714-8716-45D7-8773-EBF8269323CD}" sibTransId="{3D4DD220-5551-44CA-BAB0-DD5D729403A9}"/>
    <dgm:cxn modelId="{1BBCB3DD-019C-4FB2-9B44-A3D325329DA9}" type="presOf" srcId="{EF762E3E-5CEC-4246-B72C-1A5D03F29630}" destId="{3CAFE3BA-3424-4F26-8B17-4B44058A02B2}" srcOrd="0" destOrd="5" presId="urn:microsoft.com/office/officeart/2005/8/layout/chevron2"/>
    <dgm:cxn modelId="{45D6B9DD-1401-4113-9117-ACBF022D09D6}" type="presOf" srcId="{8DB00CCC-148A-4D6F-AF42-2EB5BA8688F2}" destId="{181E20C4-CD5E-46CF-ADB6-D29FBD03DEE6}" srcOrd="0" destOrd="2" presId="urn:microsoft.com/office/officeart/2005/8/layout/chevron2"/>
    <dgm:cxn modelId="{EFCEDBDE-3B6E-401F-86BC-F3F02FF54CEB}" srcId="{3A8AF9FC-2BAF-4701-A582-07EC17EE9ED8}" destId="{0F296CEF-4749-41EE-B917-1ED1120407BC}" srcOrd="3" destOrd="0" parTransId="{D4A51E79-3300-4119-9ECE-CFFB5767B275}" sibTransId="{7EF11B41-077D-4C1F-8D70-F21B1C124218}"/>
    <dgm:cxn modelId="{3C1326E5-EC20-44BE-A8F5-7FE2384A35C7}" type="presOf" srcId="{CE134901-12C7-4C8D-87D6-BAAC735591B6}" destId="{BB86D527-F52E-4C78-9FC5-4DB4C0EA2A7C}" srcOrd="0" destOrd="2" presId="urn:microsoft.com/office/officeart/2005/8/layout/chevron2"/>
    <dgm:cxn modelId="{FD9AAEF4-2EF1-4B89-AADC-642C087AEA92}" srcId="{8B56A0BC-3A42-49F0-8712-72461F792FDC}" destId="{1D7DB90C-D2F4-4C80-A161-0CF0BCA81114}" srcOrd="1" destOrd="0" parTransId="{8399CA0D-2FA6-412F-AE8B-C41F77D15242}" sibTransId="{B4AB27F3-D5CF-4E7F-B9E7-9CDD04CAE221}"/>
    <dgm:cxn modelId="{BB8AF4F9-81F5-48BF-B719-AFB09FD993EE}" type="presOf" srcId="{9588CE3F-7A7B-47C5-BE68-ACBCD28E07DF}" destId="{3CAFE3BA-3424-4F26-8B17-4B44058A02B2}" srcOrd="0" destOrd="2" presId="urn:microsoft.com/office/officeart/2005/8/layout/chevron2"/>
    <dgm:cxn modelId="{3D31ED41-6D82-4230-B774-7033E1D75D0D}" type="presParOf" srcId="{D754131B-2BAB-41F3-A0EA-761367107B0B}" destId="{4B06C10F-E45C-4604-91A6-2FF5034C7507}" srcOrd="0" destOrd="0" presId="urn:microsoft.com/office/officeart/2005/8/layout/chevron2"/>
    <dgm:cxn modelId="{ACF76EC7-5333-4960-9415-E5D270E0B360}" type="presParOf" srcId="{4B06C10F-E45C-4604-91A6-2FF5034C7507}" destId="{2585AAC2-DAD5-4F7B-BA48-529C0BBB910D}" srcOrd="0" destOrd="0" presId="urn:microsoft.com/office/officeart/2005/8/layout/chevron2"/>
    <dgm:cxn modelId="{F06903B7-B4BB-486B-B44B-84F2841EF253}" type="presParOf" srcId="{4B06C10F-E45C-4604-91A6-2FF5034C7507}" destId="{3CAFE3BA-3424-4F26-8B17-4B44058A02B2}" srcOrd="1" destOrd="0" presId="urn:microsoft.com/office/officeart/2005/8/layout/chevron2"/>
    <dgm:cxn modelId="{EAD70E76-FCB1-4480-B53A-3FEFF5BF3790}" type="presParOf" srcId="{D754131B-2BAB-41F3-A0EA-761367107B0B}" destId="{C2801657-6B0C-475C-99BC-C169786FF22D}" srcOrd="1" destOrd="0" presId="urn:microsoft.com/office/officeart/2005/8/layout/chevron2"/>
    <dgm:cxn modelId="{53F166D6-2F93-4BC5-8721-AC14E3258D0D}" type="presParOf" srcId="{D754131B-2BAB-41F3-A0EA-761367107B0B}" destId="{DD4BC1FD-120A-4F1F-8EE0-C297EC75D7E4}" srcOrd="2" destOrd="0" presId="urn:microsoft.com/office/officeart/2005/8/layout/chevron2"/>
    <dgm:cxn modelId="{4283121F-E080-4880-B2FA-2F68DD03C40B}" type="presParOf" srcId="{DD4BC1FD-120A-4F1F-8EE0-C297EC75D7E4}" destId="{CC9906C5-F19A-4D40-AF61-D29DCE4EF832}" srcOrd="0" destOrd="0" presId="urn:microsoft.com/office/officeart/2005/8/layout/chevron2"/>
    <dgm:cxn modelId="{91ED136F-0EA5-4740-85DF-56BD301F3D14}" type="presParOf" srcId="{DD4BC1FD-120A-4F1F-8EE0-C297EC75D7E4}" destId="{BB86D527-F52E-4C78-9FC5-4DB4C0EA2A7C}" srcOrd="1" destOrd="0" presId="urn:microsoft.com/office/officeart/2005/8/layout/chevron2"/>
    <dgm:cxn modelId="{5E20FF8F-F42B-4C45-B062-AE8BC790D834}" type="presParOf" srcId="{D754131B-2BAB-41F3-A0EA-761367107B0B}" destId="{8960EA07-4B07-4B73-A3BF-17C7BD4933EE}" srcOrd="3" destOrd="0" presId="urn:microsoft.com/office/officeart/2005/8/layout/chevron2"/>
    <dgm:cxn modelId="{93FD5C20-3CFF-4B81-A0A2-6B18D5D5DA42}" type="presParOf" srcId="{D754131B-2BAB-41F3-A0EA-761367107B0B}" destId="{9854B43C-3FED-49E2-B84D-D873F2ED4297}" srcOrd="4" destOrd="0" presId="urn:microsoft.com/office/officeart/2005/8/layout/chevron2"/>
    <dgm:cxn modelId="{482ED4C4-06BE-4875-8537-30B8FE74D67B}" type="presParOf" srcId="{9854B43C-3FED-49E2-B84D-D873F2ED4297}" destId="{461723A6-3623-4318-BDD1-CB030E8DC69F}" srcOrd="0" destOrd="0" presId="urn:microsoft.com/office/officeart/2005/8/layout/chevron2"/>
    <dgm:cxn modelId="{67B11A5A-8EE0-4231-AB07-C0A93A7693CE}" type="presParOf" srcId="{9854B43C-3FED-49E2-B84D-D873F2ED4297}" destId="{181E20C4-CD5E-46CF-ADB6-D29FBD03DEE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728D31-C9FD-4257-A222-93C7CAC3605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EB8111-09C0-40DF-AF79-62352D4A455C}">
      <dgm:prSet phldrT="[Text]"/>
      <dgm:spPr/>
      <dgm:t>
        <a:bodyPr/>
        <a:lstStyle/>
        <a:p>
          <a:r>
            <a:rPr lang="en-US" dirty="0"/>
            <a:t>Section 1 </a:t>
          </a:r>
        </a:p>
      </dgm:t>
    </dgm:pt>
    <dgm:pt modelId="{1C5EF4DC-7AB3-4931-9BF0-8010B6323E9B}" type="parTrans" cxnId="{F2BE0F52-2E38-40EB-A8A4-43F11D7D5155}">
      <dgm:prSet/>
      <dgm:spPr/>
      <dgm:t>
        <a:bodyPr/>
        <a:lstStyle/>
        <a:p>
          <a:endParaRPr lang="en-US"/>
        </a:p>
      </dgm:t>
    </dgm:pt>
    <dgm:pt modelId="{052A8E2C-6F5E-4CD0-85F8-0E92009681B7}" type="sibTrans" cxnId="{F2BE0F52-2E38-40EB-A8A4-43F11D7D5155}">
      <dgm:prSet/>
      <dgm:spPr/>
      <dgm:t>
        <a:bodyPr/>
        <a:lstStyle/>
        <a:p>
          <a:endParaRPr lang="en-US"/>
        </a:p>
      </dgm:t>
    </dgm:pt>
    <dgm:pt modelId="{B8F8E60D-ABA1-47DA-B8C9-347D74B93DA0}">
      <dgm:prSet phldrT="[Text]"/>
      <dgm:spPr/>
      <dgm:t>
        <a:bodyPr/>
        <a:lstStyle/>
        <a:p>
          <a:pPr marL="231775" indent="-115888"/>
          <a:r>
            <a:rPr lang="en-US" b="1" dirty="0"/>
            <a:t>1.1 PD 	</a:t>
          </a:r>
          <a:r>
            <a:rPr lang="en-US" dirty="0"/>
            <a:t>(Project Description) </a:t>
          </a:r>
        </a:p>
      </dgm:t>
    </dgm:pt>
    <dgm:pt modelId="{F897A57B-00BB-438D-A948-2843CF0E53A3}" type="parTrans" cxnId="{FAAC3101-89D8-4322-9889-EAE942682852}">
      <dgm:prSet/>
      <dgm:spPr/>
      <dgm:t>
        <a:bodyPr/>
        <a:lstStyle/>
        <a:p>
          <a:endParaRPr lang="en-US"/>
        </a:p>
      </dgm:t>
    </dgm:pt>
    <dgm:pt modelId="{09129AE9-000E-42A1-A4B6-C8789F9CD09F}" type="sibTrans" cxnId="{FAAC3101-89D8-4322-9889-EAE942682852}">
      <dgm:prSet/>
      <dgm:spPr/>
      <dgm:t>
        <a:bodyPr/>
        <a:lstStyle/>
        <a:p>
          <a:endParaRPr lang="en-US"/>
        </a:p>
      </dgm:t>
    </dgm:pt>
    <dgm:pt modelId="{EB97DB74-552A-4036-BB14-75AF8570D0EA}">
      <dgm:prSet phldrT="[Text]"/>
      <dgm:spPr/>
      <dgm:t>
        <a:bodyPr/>
        <a:lstStyle/>
        <a:p>
          <a:pPr marL="231775" indent="-115888"/>
          <a:r>
            <a:rPr lang="en-US" b="1" dirty="0"/>
            <a:t>1.4 GN 	</a:t>
          </a:r>
          <a:r>
            <a:rPr lang="en-US" dirty="0"/>
            <a:t>(GIN Notice) </a:t>
          </a:r>
        </a:p>
      </dgm:t>
    </dgm:pt>
    <dgm:pt modelId="{64216E6C-B6E4-43D1-BEF0-0429A353EB90}" type="parTrans" cxnId="{F70AA052-39C9-4F94-9CAC-5F266A7E21FF}">
      <dgm:prSet/>
      <dgm:spPr/>
      <dgm:t>
        <a:bodyPr/>
        <a:lstStyle/>
        <a:p>
          <a:endParaRPr lang="en-US"/>
        </a:p>
      </dgm:t>
    </dgm:pt>
    <dgm:pt modelId="{21EB8208-F9DD-4BDD-A5F7-EC03D4D49E11}" type="sibTrans" cxnId="{F70AA052-39C9-4F94-9CAC-5F266A7E21FF}">
      <dgm:prSet/>
      <dgm:spPr/>
      <dgm:t>
        <a:bodyPr/>
        <a:lstStyle/>
        <a:p>
          <a:endParaRPr lang="en-US"/>
        </a:p>
      </dgm:t>
    </dgm:pt>
    <dgm:pt modelId="{63795C6C-A442-4CFE-85B5-3FB062510B6E}">
      <dgm:prSet phldrT="[Text]"/>
      <dgm:spPr/>
      <dgm:t>
        <a:bodyPr/>
        <a:lstStyle/>
        <a:p>
          <a:r>
            <a:rPr lang="en-US" dirty="0"/>
            <a:t>Section 2 </a:t>
          </a:r>
        </a:p>
      </dgm:t>
    </dgm:pt>
    <dgm:pt modelId="{70413766-F1D9-456D-9262-7A394A8FA786}" type="parTrans" cxnId="{D092E2FB-74B4-4179-843C-F50E298EA78C}">
      <dgm:prSet/>
      <dgm:spPr/>
      <dgm:t>
        <a:bodyPr/>
        <a:lstStyle/>
        <a:p>
          <a:endParaRPr lang="en-US"/>
        </a:p>
      </dgm:t>
    </dgm:pt>
    <dgm:pt modelId="{C1F7B870-E769-46EF-AACB-55D09AEF57A0}" type="sibTrans" cxnId="{D092E2FB-74B4-4179-843C-F50E298EA78C}">
      <dgm:prSet/>
      <dgm:spPr/>
      <dgm:t>
        <a:bodyPr/>
        <a:lstStyle/>
        <a:p>
          <a:endParaRPr lang="en-US"/>
        </a:p>
      </dgm:t>
    </dgm:pt>
    <dgm:pt modelId="{D6A35E35-02EB-4E6B-A106-CFB43953FA9B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/>
            <a:t>Project Need </a:t>
          </a:r>
        </a:p>
      </dgm:t>
    </dgm:pt>
    <dgm:pt modelId="{194573AC-BD5A-4F6E-8410-6FFC2704EF90}" type="parTrans" cxnId="{EEC860EC-1269-4F70-88B1-3068513C7805}">
      <dgm:prSet/>
      <dgm:spPr/>
      <dgm:t>
        <a:bodyPr/>
        <a:lstStyle/>
        <a:p>
          <a:endParaRPr lang="en-US"/>
        </a:p>
      </dgm:t>
    </dgm:pt>
    <dgm:pt modelId="{4294D08A-3F95-40A0-A8B3-A55259386453}" type="sibTrans" cxnId="{EEC860EC-1269-4F70-88B1-3068513C7805}">
      <dgm:prSet/>
      <dgm:spPr/>
      <dgm:t>
        <a:bodyPr/>
        <a:lstStyle/>
        <a:p>
          <a:endParaRPr lang="en-US"/>
        </a:p>
      </dgm:t>
    </dgm:pt>
    <dgm:pt modelId="{4E1DDF50-C2CF-4820-BDE2-734852BA1958}">
      <dgm:prSet phldrT="[Text]"/>
      <dgm:spPr/>
      <dgm:t>
        <a:bodyPr/>
        <a:lstStyle/>
        <a:p>
          <a:r>
            <a:rPr lang="en-US" dirty="0"/>
            <a:t>Section 3 </a:t>
          </a:r>
        </a:p>
      </dgm:t>
    </dgm:pt>
    <dgm:pt modelId="{9176D48B-7F21-4BD4-841F-AF42452F5B1A}" type="parTrans" cxnId="{9AA06C5C-DD8A-48A6-A867-CE0E91BAD440}">
      <dgm:prSet/>
      <dgm:spPr/>
      <dgm:t>
        <a:bodyPr/>
        <a:lstStyle/>
        <a:p>
          <a:endParaRPr lang="en-US"/>
        </a:p>
      </dgm:t>
    </dgm:pt>
    <dgm:pt modelId="{E65156A2-3CE6-4E36-A9A2-1DD2FC7BD190}" type="sibTrans" cxnId="{9AA06C5C-DD8A-48A6-A867-CE0E91BAD440}">
      <dgm:prSet/>
      <dgm:spPr/>
      <dgm:t>
        <a:bodyPr/>
        <a:lstStyle/>
        <a:p>
          <a:endParaRPr lang="en-US"/>
        </a:p>
      </dgm:t>
    </dgm:pt>
    <dgm:pt modelId="{3850DF37-99EA-4A3E-BA6C-89C0E416A767}">
      <dgm:prSet phldrT="[Text]"/>
      <dgm:spPr/>
      <dgm:t>
        <a:bodyPr/>
        <a:lstStyle/>
        <a:p>
          <a:r>
            <a:rPr lang="en-US" dirty="0"/>
            <a:t>3.1 R</a:t>
          </a:r>
        </a:p>
      </dgm:t>
    </dgm:pt>
    <dgm:pt modelId="{59721D89-1CA7-4F11-B467-9020F28AD18F}" type="parTrans" cxnId="{A0988185-1CAB-498F-AE28-E2125207CCE8}">
      <dgm:prSet/>
      <dgm:spPr/>
      <dgm:t>
        <a:bodyPr/>
        <a:lstStyle/>
        <a:p>
          <a:endParaRPr lang="en-US"/>
        </a:p>
      </dgm:t>
    </dgm:pt>
    <dgm:pt modelId="{45246E7D-7A2E-4145-9DD9-2928F4F8F787}" type="sibTrans" cxnId="{A0988185-1CAB-498F-AE28-E2125207CCE8}">
      <dgm:prSet/>
      <dgm:spPr/>
      <dgm:t>
        <a:bodyPr/>
        <a:lstStyle/>
        <a:p>
          <a:endParaRPr lang="en-US"/>
        </a:p>
      </dgm:t>
    </dgm:pt>
    <dgm:pt modelId="{DAA9CF2E-E638-4B4C-8410-1A3C30F05D9B}">
      <dgm:prSet phldrT="[Text]"/>
      <dgm:spPr/>
      <dgm:t>
        <a:bodyPr/>
        <a:lstStyle/>
        <a:p>
          <a:r>
            <a:rPr lang="en-US" dirty="0"/>
            <a:t>3.1.A</a:t>
          </a:r>
        </a:p>
      </dgm:t>
    </dgm:pt>
    <dgm:pt modelId="{C2A2BD4C-7751-42C7-A6E8-BCA7D92AE6B8}" type="parTrans" cxnId="{D40C25EA-4053-428A-AF06-360AB404BA6B}">
      <dgm:prSet/>
      <dgm:spPr/>
      <dgm:t>
        <a:bodyPr/>
        <a:lstStyle/>
        <a:p>
          <a:endParaRPr lang="en-US"/>
        </a:p>
      </dgm:t>
    </dgm:pt>
    <dgm:pt modelId="{14F92785-4AEF-463F-8FCF-47AD5BB3AE46}" type="sibTrans" cxnId="{D40C25EA-4053-428A-AF06-360AB404BA6B}">
      <dgm:prSet/>
      <dgm:spPr/>
      <dgm:t>
        <a:bodyPr/>
        <a:lstStyle/>
        <a:p>
          <a:endParaRPr lang="en-US"/>
        </a:p>
      </dgm:t>
    </dgm:pt>
    <dgm:pt modelId="{CE68FFE4-4272-4413-88CE-0350553D4AF3}">
      <dgm:prSet phldrT="[Text]"/>
      <dgm:spPr/>
      <dgm:t>
        <a:bodyPr/>
        <a:lstStyle/>
        <a:p>
          <a:pPr marL="228600" indent="-112713"/>
          <a:r>
            <a:rPr lang="en-US" b="1" dirty="0"/>
            <a:t>1.4.A RP 	</a:t>
          </a:r>
          <a:r>
            <a:rPr lang="en-US" dirty="0"/>
            <a:t>(Relocation Plan) </a:t>
          </a:r>
        </a:p>
      </dgm:t>
    </dgm:pt>
    <dgm:pt modelId="{6A39ECB1-DB07-40C6-9D85-3C83E57FDEAD}" type="parTrans" cxnId="{843D45A6-8B8E-47ED-A067-9C4F5C6924F3}">
      <dgm:prSet/>
      <dgm:spPr/>
      <dgm:t>
        <a:bodyPr/>
        <a:lstStyle/>
        <a:p>
          <a:endParaRPr lang="en-US"/>
        </a:p>
      </dgm:t>
    </dgm:pt>
    <dgm:pt modelId="{CBD981B4-3CCA-47B7-84D0-DB9F3BBD123F}" type="sibTrans" cxnId="{843D45A6-8B8E-47ED-A067-9C4F5C6924F3}">
      <dgm:prSet/>
      <dgm:spPr/>
      <dgm:t>
        <a:bodyPr/>
        <a:lstStyle/>
        <a:p>
          <a:endParaRPr lang="en-US"/>
        </a:p>
      </dgm:t>
    </dgm:pt>
    <dgm:pt modelId="{1E045B45-371E-4611-BBA7-7DF58CFE3B0F}">
      <dgm:prSet phldrT="[Text]"/>
      <dgm:spPr/>
      <dgm:t>
        <a:bodyPr/>
        <a:lstStyle/>
        <a:p>
          <a:r>
            <a:rPr lang="en-US" dirty="0"/>
            <a:t>3.1.B</a:t>
          </a:r>
        </a:p>
      </dgm:t>
    </dgm:pt>
    <dgm:pt modelId="{5297D974-AB5F-45E7-BFE4-4F828A740EAF}" type="parTrans" cxnId="{C13BBFE7-CD99-4B1A-93E6-4D52701459B4}">
      <dgm:prSet/>
      <dgm:spPr/>
      <dgm:t>
        <a:bodyPr/>
        <a:lstStyle/>
        <a:p>
          <a:endParaRPr lang="en-US"/>
        </a:p>
      </dgm:t>
    </dgm:pt>
    <dgm:pt modelId="{1F8DC371-B25D-4441-8DA2-F1326B1ACBA4}" type="sibTrans" cxnId="{C13BBFE7-CD99-4B1A-93E6-4D52701459B4}">
      <dgm:prSet/>
      <dgm:spPr/>
      <dgm:t>
        <a:bodyPr/>
        <a:lstStyle/>
        <a:p>
          <a:endParaRPr lang="en-US"/>
        </a:p>
      </dgm:t>
    </dgm:pt>
    <dgm:pt modelId="{F18FDF78-6F0C-424E-8732-4CD3B8B5E39F}">
      <dgm:prSet phldrT="[Text]"/>
      <dgm:spPr/>
      <dgm:t>
        <a:bodyPr/>
        <a:lstStyle/>
        <a:p>
          <a:pPr marL="114300" indent="0"/>
          <a:r>
            <a:rPr lang="en-US" b="1" dirty="0"/>
            <a:t>Project Information </a:t>
          </a:r>
        </a:p>
      </dgm:t>
    </dgm:pt>
    <dgm:pt modelId="{DEC5002D-5A91-49DA-8138-D9FC402341A2}" type="parTrans" cxnId="{9C559A89-9AC4-41D5-ABFB-77F6AE8E1725}">
      <dgm:prSet/>
      <dgm:spPr/>
      <dgm:t>
        <a:bodyPr/>
        <a:lstStyle/>
        <a:p>
          <a:endParaRPr lang="en-US"/>
        </a:p>
      </dgm:t>
    </dgm:pt>
    <dgm:pt modelId="{E9CC94B0-87E0-4392-90FE-F074D9E810C0}" type="sibTrans" cxnId="{9C559A89-9AC4-41D5-ABFB-77F6AE8E1725}">
      <dgm:prSet/>
      <dgm:spPr/>
      <dgm:t>
        <a:bodyPr/>
        <a:lstStyle/>
        <a:p>
          <a:endParaRPr lang="en-US"/>
        </a:p>
      </dgm:t>
    </dgm:pt>
    <dgm:pt modelId="{0DDBBBC3-AEE8-4D9E-94BE-CD7A09EE42D6}">
      <dgm:prSet phldrT="[Text]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dirty="0"/>
        </a:p>
      </dgm:t>
    </dgm:pt>
    <dgm:pt modelId="{3A2DC28D-9DAA-4AE0-8403-090855BC8862}" type="parTrans" cxnId="{0E3C92F3-7615-4FAB-9AAE-3C3DA981CE77}">
      <dgm:prSet/>
      <dgm:spPr/>
      <dgm:t>
        <a:bodyPr/>
        <a:lstStyle/>
        <a:p>
          <a:endParaRPr lang="en-US"/>
        </a:p>
      </dgm:t>
    </dgm:pt>
    <dgm:pt modelId="{8F26AA4C-DA25-4FA6-BAFB-09C5A92E2B07}" type="sibTrans" cxnId="{0E3C92F3-7615-4FAB-9AAE-3C3DA981CE77}">
      <dgm:prSet/>
      <dgm:spPr/>
      <dgm:t>
        <a:bodyPr/>
        <a:lstStyle/>
        <a:p>
          <a:endParaRPr lang="en-US"/>
        </a:p>
      </dgm:t>
    </dgm:pt>
    <dgm:pt modelId="{40D5747A-0BB4-4633-AC31-1EB246EBA874}">
      <dgm:prSet phldrT="[Text]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b="1" dirty="0"/>
            <a:t>2.1 PN 	</a:t>
          </a:r>
          <a:r>
            <a:rPr lang="en-US" b="0" dirty="0"/>
            <a:t>(Project Need Narrative)</a:t>
          </a:r>
        </a:p>
      </dgm:t>
    </dgm:pt>
    <dgm:pt modelId="{4C1EB849-AA2E-4548-BD2E-AFAC6C6CEB5A}" type="parTrans" cxnId="{65783BF3-1BCD-48A2-852A-72BDC9A8C947}">
      <dgm:prSet/>
      <dgm:spPr/>
      <dgm:t>
        <a:bodyPr/>
        <a:lstStyle/>
        <a:p>
          <a:endParaRPr lang="en-US"/>
        </a:p>
      </dgm:t>
    </dgm:pt>
    <dgm:pt modelId="{DF95CC3C-B9C1-4F6B-A754-23164F4FB9CE}" type="sibTrans" cxnId="{65783BF3-1BCD-48A2-852A-72BDC9A8C947}">
      <dgm:prSet/>
      <dgm:spPr/>
      <dgm:t>
        <a:bodyPr/>
        <a:lstStyle/>
        <a:p>
          <a:endParaRPr lang="en-US"/>
        </a:p>
      </dgm:t>
    </dgm:pt>
    <dgm:pt modelId="{D361A7B5-1191-4CBB-A184-EE9A00D99A5C}">
      <dgm:prSet phldrT="[Text]"/>
      <dgm:spPr/>
      <dgm:t>
        <a:bodyPr/>
        <a:lstStyle/>
        <a:p>
          <a:r>
            <a:rPr lang="en-US" b="1" dirty="0"/>
            <a:t>Capacity</a:t>
          </a:r>
          <a:r>
            <a:rPr lang="en-US" dirty="0"/>
            <a:t> </a:t>
          </a:r>
        </a:p>
      </dgm:t>
    </dgm:pt>
    <dgm:pt modelId="{216BE61B-2657-4A7E-AF6B-4CB1F0F64011}" type="parTrans" cxnId="{0273836C-1DF4-41B2-B447-29F9BFF81EED}">
      <dgm:prSet/>
      <dgm:spPr/>
      <dgm:t>
        <a:bodyPr/>
        <a:lstStyle/>
        <a:p>
          <a:endParaRPr lang="en-US"/>
        </a:p>
      </dgm:t>
    </dgm:pt>
    <dgm:pt modelId="{F3349DFB-5655-48A9-BC67-1CB6C7A6D5E2}" type="sibTrans" cxnId="{0273836C-1DF4-41B2-B447-29F9BFF81EED}">
      <dgm:prSet/>
      <dgm:spPr/>
      <dgm:t>
        <a:bodyPr/>
        <a:lstStyle/>
        <a:p>
          <a:endParaRPr lang="en-US"/>
        </a:p>
      </dgm:t>
    </dgm:pt>
    <dgm:pt modelId="{ADE520A3-9E77-4758-81C3-FF7BED54B24A}">
      <dgm:prSet phldrT="[Text]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b="1" dirty="0"/>
            <a:t>2.1.A WL 	</a:t>
          </a:r>
          <a:r>
            <a:rPr lang="en-US" b="0" dirty="0"/>
            <a:t>(Waiting List) </a:t>
          </a:r>
        </a:p>
      </dgm:t>
    </dgm:pt>
    <dgm:pt modelId="{59B6455F-A6E3-42A8-BD26-B2B38A4FF576}" type="parTrans" cxnId="{D62477C0-B234-48C6-8FAB-7397A04E58DF}">
      <dgm:prSet/>
      <dgm:spPr/>
      <dgm:t>
        <a:bodyPr/>
        <a:lstStyle/>
        <a:p>
          <a:endParaRPr lang="en-US"/>
        </a:p>
      </dgm:t>
    </dgm:pt>
    <dgm:pt modelId="{B4BC6A86-CD98-4B90-ACB1-12C5156514FF}" type="sibTrans" cxnId="{D62477C0-B234-48C6-8FAB-7397A04E58DF}">
      <dgm:prSet/>
      <dgm:spPr/>
      <dgm:t>
        <a:bodyPr/>
        <a:lstStyle/>
        <a:p>
          <a:endParaRPr lang="en-US"/>
        </a:p>
      </dgm:t>
    </dgm:pt>
    <dgm:pt modelId="{25909CC1-0A2A-43B6-A210-E361EF6C8185}" type="pres">
      <dgm:prSet presAssocID="{C8728D31-C9FD-4257-A222-93C7CAC3605B}" presName="linearFlow" presStyleCnt="0">
        <dgm:presLayoutVars>
          <dgm:dir/>
          <dgm:animLvl val="lvl"/>
          <dgm:resizeHandles val="exact"/>
        </dgm:presLayoutVars>
      </dgm:prSet>
      <dgm:spPr/>
    </dgm:pt>
    <dgm:pt modelId="{9A2EC739-0248-4543-B24B-09DD129E0484}" type="pres">
      <dgm:prSet presAssocID="{BAEB8111-09C0-40DF-AF79-62352D4A455C}" presName="composite" presStyleCnt="0"/>
      <dgm:spPr/>
    </dgm:pt>
    <dgm:pt modelId="{A41DC3B5-B3EA-4EE1-B482-E8161DCDD00A}" type="pres">
      <dgm:prSet presAssocID="{BAEB8111-09C0-40DF-AF79-62352D4A455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C0A57EC-7FAA-48B7-82BB-97D8D16E0CCA}" type="pres">
      <dgm:prSet presAssocID="{BAEB8111-09C0-40DF-AF79-62352D4A455C}" presName="descendantText" presStyleLbl="alignAcc1" presStyleIdx="0" presStyleCnt="3">
        <dgm:presLayoutVars>
          <dgm:bulletEnabled val="1"/>
        </dgm:presLayoutVars>
      </dgm:prSet>
      <dgm:spPr/>
    </dgm:pt>
    <dgm:pt modelId="{DBCDCFBF-1F35-4A60-9388-D9C85FCF7EA8}" type="pres">
      <dgm:prSet presAssocID="{052A8E2C-6F5E-4CD0-85F8-0E92009681B7}" presName="sp" presStyleCnt="0"/>
      <dgm:spPr/>
    </dgm:pt>
    <dgm:pt modelId="{9C79AADF-E507-41D5-9845-4ECDBA6E6BD6}" type="pres">
      <dgm:prSet presAssocID="{63795C6C-A442-4CFE-85B5-3FB062510B6E}" presName="composite" presStyleCnt="0"/>
      <dgm:spPr/>
    </dgm:pt>
    <dgm:pt modelId="{619DBB9D-A9C8-4A57-9825-8176E54D3515}" type="pres">
      <dgm:prSet presAssocID="{63795C6C-A442-4CFE-85B5-3FB062510B6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D9E16161-3E28-4BC5-8DBE-586278210365}" type="pres">
      <dgm:prSet presAssocID="{63795C6C-A442-4CFE-85B5-3FB062510B6E}" presName="descendantText" presStyleLbl="alignAcc1" presStyleIdx="1" presStyleCnt="3">
        <dgm:presLayoutVars>
          <dgm:bulletEnabled val="1"/>
        </dgm:presLayoutVars>
      </dgm:prSet>
      <dgm:spPr/>
    </dgm:pt>
    <dgm:pt modelId="{FDB55FE0-C9BD-44C1-8B56-C9AA204EEDB6}" type="pres">
      <dgm:prSet presAssocID="{C1F7B870-E769-46EF-AACB-55D09AEF57A0}" presName="sp" presStyleCnt="0"/>
      <dgm:spPr/>
    </dgm:pt>
    <dgm:pt modelId="{8682F754-22B5-44FD-9C31-F89063C17713}" type="pres">
      <dgm:prSet presAssocID="{4E1DDF50-C2CF-4820-BDE2-734852BA1958}" presName="composite" presStyleCnt="0"/>
      <dgm:spPr/>
    </dgm:pt>
    <dgm:pt modelId="{781AF556-DCEA-43AE-B015-643A31E7636C}" type="pres">
      <dgm:prSet presAssocID="{4E1DDF50-C2CF-4820-BDE2-734852BA195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D125974-036F-424A-ACF4-3D859BD2A1BF}" type="pres">
      <dgm:prSet presAssocID="{4E1DDF50-C2CF-4820-BDE2-734852BA195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AAC3101-89D8-4322-9889-EAE942682852}" srcId="{F18FDF78-6F0C-424E-8732-4CD3B8B5E39F}" destId="{B8F8E60D-ABA1-47DA-B8C9-347D74B93DA0}" srcOrd="0" destOrd="0" parTransId="{F897A57B-00BB-438D-A948-2843CF0E53A3}" sibTransId="{09129AE9-000E-42A1-A4B6-C8789F9CD09F}"/>
    <dgm:cxn modelId="{84BF8210-86A4-414B-94EF-D80A7F316DB8}" type="presOf" srcId="{D6A35E35-02EB-4E6B-A106-CFB43953FA9B}" destId="{D9E16161-3E28-4BC5-8DBE-586278210365}" srcOrd="0" destOrd="0" presId="urn:microsoft.com/office/officeart/2005/8/layout/chevron2"/>
    <dgm:cxn modelId="{67396D11-AD8F-4746-A39B-B3CAB7616A96}" type="presOf" srcId="{CE68FFE4-4272-4413-88CE-0350553D4AF3}" destId="{3C0A57EC-7FAA-48B7-82BB-97D8D16E0CCA}" srcOrd="0" destOrd="3" presId="urn:microsoft.com/office/officeart/2005/8/layout/chevron2"/>
    <dgm:cxn modelId="{7D634F18-DDF6-47DA-AE30-CB3C9828ABE0}" type="presOf" srcId="{DAA9CF2E-E638-4B4C-8410-1A3C30F05D9B}" destId="{1D125974-036F-424A-ACF4-3D859BD2A1BF}" srcOrd="0" destOrd="2" presId="urn:microsoft.com/office/officeart/2005/8/layout/chevron2"/>
    <dgm:cxn modelId="{E2126519-5C9C-4158-9A45-5D3E8F22F7F2}" type="presOf" srcId="{1E045B45-371E-4611-BBA7-7DF58CFE3B0F}" destId="{1D125974-036F-424A-ACF4-3D859BD2A1BF}" srcOrd="0" destOrd="3" presId="urn:microsoft.com/office/officeart/2005/8/layout/chevron2"/>
    <dgm:cxn modelId="{D6368B1B-1EA4-488C-8743-7B74EF246F43}" type="presOf" srcId="{B8F8E60D-ABA1-47DA-B8C9-347D74B93DA0}" destId="{3C0A57EC-7FAA-48B7-82BB-97D8D16E0CCA}" srcOrd="0" destOrd="1" presId="urn:microsoft.com/office/officeart/2005/8/layout/chevron2"/>
    <dgm:cxn modelId="{66F90A1D-B5B2-4127-977E-7BE7D7CC3CAC}" type="presOf" srcId="{4E1DDF50-C2CF-4820-BDE2-734852BA1958}" destId="{781AF556-DCEA-43AE-B015-643A31E7636C}" srcOrd="0" destOrd="0" presId="urn:microsoft.com/office/officeart/2005/8/layout/chevron2"/>
    <dgm:cxn modelId="{3CA3EF2D-7A65-4F79-B14A-E70193B2D234}" type="presOf" srcId="{0DDBBBC3-AEE8-4D9E-94BE-CD7A09EE42D6}" destId="{D9E16161-3E28-4BC5-8DBE-586278210365}" srcOrd="0" destOrd="3" presId="urn:microsoft.com/office/officeart/2005/8/layout/chevron2"/>
    <dgm:cxn modelId="{9AA06C5C-DD8A-48A6-A867-CE0E91BAD440}" srcId="{C8728D31-C9FD-4257-A222-93C7CAC3605B}" destId="{4E1DDF50-C2CF-4820-BDE2-734852BA1958}" srcOrd="2" destOrd="0" parTransId="{9176D48B-7F21-4BD4-841F-AF42452F5B1A}" sibTransId="{E65156A2-3CE6-4E36-A9A2-1DD2FC7BD190}"/>
    <dgm:cxn modelId="{C1F71946-7D1D-4895-9639-31ADC16C3670}" type="presOf" srcId="{40D5747A-0BB4-4633-AC31-1EB246EBA874}" destId="{D9E16161-3E28-4BC5-8DBE-586278210365}" srcOrd="0" destOrd="1" presId="urn:microsoft.com/office/officeart/2005/8/layout/chevron2"/>
    <dgm:cxn modelId="{81D6ED4B-2B11-4B5A-ACD5-2289B1ED202F}" type="presOf" srcId="{3850DF37-99EA-4A3E-BA6C-89C0E416A767}" destId="{1D125974-036F-424A-ACF4-3D859BD2A1BF}" srcOrd="0" destOrd="1" presId="urn:microsoft.com/office/officeart/2005/8/layout/chevron2"/>
    <dgm:cxn modelId="{0273836C-1DF4-41B2-B447-29F9BFF81EED}" srcId="{4E1DDF50-C2CF-4820-BDE2-734852BA1958}" destId="{D361A7B5-1191-4CBB-A184-EE9A00D99A5C}" srcOrd="0" destOrd="0" parTransId="{216BE61B-2657-4A7E-AF6B-4CB1F0F64011}" sibTransId="{F3349DFB-5655-48A9-BC67-1CB6C7A6D5E2}"/>
    <dgm:cxn modelId="{F2BE0F52-2E38-40EB-A8A4-43F11D7D5155}" srcId="{C8728D31-C9FD-4257-A222-93C7CAC3605B}" destId="{BAEB8111-09C0-40DF-AF79-62352D4A455C}" srcOrd="0" destOrd="0" parTransId="{1C5EF4DC-7AB3-4931-9BF0-8010B6323E9B}" sibTransId="{052A8E2C-6F5E-4CD0-85F8-0E92009681B7}"/>
    <dgm:cxn modelId="{F70AA052-39C9-4F94-9CAC-5F266A7E21FF}" srcId="{F18FDF78-6F0C-424E-8732-4CD3B8B5E39F}" destId="{EB97DB74-552A-4036-BB14-75AF8570D0EA}" srcOrd="1" destOrd="0" parTransId="{64216E6C-B6E4-43D1-BEF0-0429A353EB90}" sibTransId="{21EB8208-F9DD-4BDD-A5F7-EC03D4D49E11}"/>
    <dgm:cxn modelId="{63ADAA7A-7141-46DD-8D8C-65BA09EA1A4E}" type="presOf" srcId="{EB97DB74-552A-4036-BB14-75AF8570D0EA}" destId="{3C0A57EC-7FAA-48B7-82BB-97D8D16E0CCA}" srcOrd="0" destOrd="2" presId="urn:microsoft.com/office/officeart/2005/8/layout/chevron2"/>
    <dgm:cxn modelId="{F6F5DF7D-DED2-4E04-884D-8CA31192FD55}" type="presOf" srcId="{ADE520A3-9E77-4758-81C3-FF7BED54B24A}" destId="{D9E16161-3E28-4BC5-8DBE-586278210365}" srcOrd="0" destOrd="2" presId="urn:microsoft.com/office/officeart/2005/8/layout/chevron2"/>
    <dgm:cxn modelId="{A0988185-1CAB-498F-AE28-E2125207CCE8}" srcId="{D361A7B5-1191-4CBB-A184-EE9A00D99A5C}" destId="{3850DF37-99EA-4A3E-BA6C-89C0E416A767}" srcOrd="0" destOrd="0" parTransId="{59721D89-1CA7-4F11-B467-9020F28AD18F}" sibTransId="{45246E7D-7A2E-4145-9DD9-2928F4F8F787}"/>
    <dgm:cxn modelId="{9C559A89-9AC4-41D5-ABFB-77F6AE8E1725}" srcId="{BAEB8111-09C0-40DF-AF79-62352D4A455C}" destId="{F18FDF78-6F0C-424E-8732-4CD3B8B5E39F}" srcOrd="0" destOrd="0" parTransId="{DEC5002D-5A91-49DA-8138-D9FC402341A2}" sibTransId="{E9CC94B0-87E0-4392-90FE-F074D9E810C0}"/>
    <dgm:cxn modelId="{B50B6791-2C61-4EA5-B487-F1C09AC03190}" type="presOf" srcId="{BAEB8111-09C0-40DF-AF79-62352D4A455C}" destId="{A41DC3B5-B3EA-4EE1-B482-E8161DCDD00A}" srcOrd="0" destOrd="0" presId="urn:microsoft.com/office/officeart/2005/8/layout/chevron2"/>
    <dgm:cxn modelId="{843D45A6-8B8E-47ED-A067-9C4F5C6924F3}" srcId="{F18FDF78-6F0C-424E-8732-4CD3B8B5E39F}" destId="{CE68FFE4-4272-4413-88CE-0350553D4AF3}" srcOrd="2" destOrd="0" parTransId="{6A39ECB1-DB07-40C6-9D85-3C83E57FDEAD}" sibTransId="{CBD981B4-3CCA-47B7-84D0-DB9F3BBD123F}"/>
    <dgm:cxn modelId="{28A671B4-AB85-48F6-A7B7-603C836DE730}" type="presOf" srcId="{F18FDF78-6F0C-424E-8732-4CD3B8B5E39F}" destId="{3C0A57EC-7FAA-48B7-82BB-97D8D16E0CCA}" srcOrd="0" destOrd="0" presId="urn:microsoft.com/office/officeart/2005/8/layout/chevron2"/>
    <dgm:cxn modelId="{6EDFE9B4-DCED-4FFD-9CF8-6FB065E630F1}" type="presOf" srcId="{D361A7B5-1191-4CBB-A184-EE9A00D99A5C}" destId="{1D125974-036F-424A-ACF4-3D859BD2A1BF}" srcOrd="0" destOrd="0" presId="urn:microsoft.com/office/officeart/2005/8/layout/chevron2"/>
    <dgm:cxn modelId="{D62477C0-B234-48C6-8FAB-7397A04E58DF}" srcId="{D6A35E35-02EB-4E6B-A106-CFB43953FA9B}" destId="{ADE520A3-9E77-4758-81C3-FF7BED54B24A}" srcOrd="1" destOrd="0" parTransId="{59B6455F-A6E3-42A8-BD26-B2B38A4FF576}" sibTransId="{B4BC6A86-CD98-4B90-ACB1-12C5156514FF}"/>
    <dgm:cxn modelId="{C13BBFE7-CD99-4B1A-93E6-4D52701459B4}" srcId="{D361A7B5-1191-4CBB-A184-EE9A00D99A5C}" destId="{1E045B45-371E-4611-BBA7-7DF58CFE3B0F}" srcOrd="2" destOrd="0" parTransId="{5297D974-AB5F-45E7-BFE4-4F828A740EAF}" sibTransId="{1F8DC371-B25D-4441-8DA2-F1326B1ACBA4}"/>
    <dgm:cxn modelId="{D40C25EA-4053-428A-AF06-360AB404BA6B}" srcId="{D361A7B5-1191-4CBB-A184-EE9A00D99A5C}" destId="{DAA9CF2E-E638-4B4C-8410-1A3C30F05D9B}" srcOrd="1" destOrd="0" parTransId="{C2A2BD4C-7751-42C7-A6E8-BCA7D92AE6B8}" sibTransId="{14F92785-4AEF-463F-8FCF-47AD5BB3AE46}"/>
    <dgm:cxn modelId="{EEC860EC-1269-4F70-88B1-3068513C7805}" srcId="{63795C6C-A442-4CFE-85B5-3FB062510B6E}" destId="{D6A35E35-02EB-4E6B-A106-CFB43953FA9B}" srcOrd="0" destOrd="0" parTransId="{194573AC-BD5A-4F6E-8410-6FFC2704EF90}" sibTransId="{4294D08A-3F95-40A0-A8B3-A55259386453}"/>
    <dgm:cxn modelId="{65783BF3-1BCD-48A2-852A-72BDC9A8C947}" srcId="{D6A35E35-02EB-4E6B-A106-CFB43953FA9B}" destId="{40D5747A-0BB4-4633-AC31-1EB246EBA874}" srcOrd="0" destOrd="0" parTransId="{4C1EB849-AA2E-4548-BD2E-AFAC6C6CEB5A}" sibTransId="{DF95CC3C-B9C1-4F6B-A754-23164F4FB9CE}"/>
    <dgm:cxn modelId="{0E3C92F3-7615-4FAB-9AAE-3C3DA981CE77}" srcId="{63795C6C-A442-4CFE-85B5-3FB062510B6E}" destId="{0DDBBBC3-AEE8-4D9E-94BE-CD7A09EE42D6}" srcOrd="1" destOrd="0" parTransId="{3A2DC28D-9DAA-4AE0-8403-090855BC8862}" sibTransId="{8F26AA4C-DA25-4FA6-BAFB-09C5A92E2B07}"/>
    <dgm:cxn modelId="{AB995EF4-4336-4AF1-AB7F-103004C1B287}" type="presOf" srcId="{C8728D31-C9FD-4257-A222-93C7CAC3605B}" destId="{25909CC1-0A2A-43B6-A210-E361EF6C8185}" srcOrd="0" destOrd="0" presId="urn:microsoft.com/office/officeart/2005/8/layout/chevron2"/>
    <dgm:cxn modelId="{D092E2FB-74B4-4179-843C-F50E298EA78C}" srcId="{C8728D31-C9FD-4257-A222-93C7CAC3605B}" destId="{63795C6C-A442-4CFE-85B5-3FB062510B6E}" srcOrd="1" destOrd="0" parTransId="{70413766-F1D9-456D-9262-7A394A8FA786}" sibTransId="{C1F7B870-E769-46EF-AACB-55D09AEF57A0}"/>
    <dgm:cxn modelId="{20D8A5FD-02DF-40C8-80C0-EDCEE32A0900}" type="presOf" srcId="{63795C6C-A442-4CFE-85B5-3FB062510B6E}" destId="{619DBB9D-A9C8-4A57-9825-8176E54D3515}" srcOrd="0" destOrd="0" presId="urn:microsoft.com/office/officeart/2005/8/layout/chevron2"/>
    <dgm:cxn modelId="{CE6FCCE5-14AB-4C74-859D-1E78582231D2}" type="presParOf" srcId="{25909CC1-0A2A-43B6-A210-E361EF6C8185}" destId="{9A2EC739-0248-4543-B24B-09DD129E0484}" srcOrd="0" destOrd="0" presId="urn:microsoft.com/office/officeart/2005/8/layout/chevron2"/>
    <dgm:cxn modelId="{034FDD8E-8205-4A99-9C6F-91526ABE9664}" type="presParOf" srcId="{9A2EC739-0248-4543-B24B-09DD129E0484}" destId="{A41DC3B5-B3EA-4EE1-B482-E8161DCDD00A}" srcOrd="0" destOrd="0" presId="urn:microsoft.com/office/officeart/2005/8/layout/chevron2"/>
    <dgm:cxn modelId="{211D460B-347C-463B-8528-65FD2027532B}" type="presParOf" srcId="{9A2EC739-0248-4543-B24B-09DD129E0484}" destId="{3C0A57EC-7FAA-48B7-82BB-97D8D16E0CCA}" srcOrd="1" destOrd="0" presId="urn:microsoft.com/office/officeart/2005/8/layout/chevron2"/>
    <dgm:cxn modelId="{DA919641-3B27-4DC6-A231-3E82C5ADCC79}" type="presParOf" srcId="{25909CC1-0A2A-43B6-A210-E361EF6C8185}" destId="{DBCDCFBF-1F35-4A60-9388-D9C85FCF7EA8}" srcOrd="1" destOrd="0" presId="urn:microsoft.com/office/officeart/2005/8/layout/chevron2"/>
    <dgm:cxn modelId="{3C23361E-7E99-4A4F-BF1A-60BF9F79F2CE}" type="presParOf" srcId="{25909CC1-0A2A-43B6-A210-E361EF6C8185}" destId="{9C79AADF-E507-41D5-9845-4ECDBA6E6BD6}" srcOrd="2" destOrd="0" presId="urn:microsoft.com/office/officeart/2005/8/layout/chevron2"/>
    <dgm:cxn modelId="{33F9E1B4-45CB-4DC1-911C-BCD1FE14B987}" type="presParOf" srcId="{9C79AADF-E507-41D5-9845-4ECDBA6E6BD6}" destId="{619DBB9D-A9C8-4A57-9825-8176E54D3515}" srcOrd="0" destOrd="0" presId="urn:microsoft.com/office/officeart/2005/8/layout/chevron2"/>
    <dgm:cxn modelId="{E69363B9-1955-4C3D-89FF-F4B2B731D8A2}" type="presParOf" srcId="{9C79AADF-E507-41D5-9845-4ECDBA6E6BD6}" destId="{D9E16161-3E28-4BC5-8DBE-586278210365}" srcOrd="1" destOrd="0" presId="urn:microsoft.com/office/officeart/2005/8/layout/chevron2"/>
    <dgm:cxn modelId="{8EE205BB-C147-4B06-9336-76D5A7D23608}" type="presParOf" srcId="{25909CC1-0A2A-43B6-A210-E361EF6C8185}" destId="{FDB55FE0-C9BD-44C1-8B56-C9AA204EEDB6}" srcOrd="3" destOrd="0" presId="urn:microsoft.com/office/officeart/2005/8/layout/chevron2"/>
    <dgm:cxn modelId="{B9717922-E256-4851-8617-363B6BFEBCE8}" type="presParOf" srcId="{25909CC1-0A2A-43B6-A210-E361EF6C8185}" destId="{8682F754-22B5-44FD-9C31-F89063C17713}" srcOrd="4" destOrd="0" presId="urn:microsoft.com/office/officeart/2005/8/layout/chevron2"/>
    <dgm:cxn modelId="{D8CC4074-0187-4FC2-850E-604CC00CD051}" type="presParOf" srcId="{8682F754-22B5-44FD-9C31-F89063C17713}" destId="{781AF556-DCEA-43AE-B015-643A31E7636C}" srcOrd="0" destOrd="0" presId="urn:microsoft.com/office/officeart/2005/8/layout/chevron2"/>
    <dgm:cxn modelId="{F19ECE41-113D-4C60-9CE3-8AB04A777248}" type="presParOf" srcId="{8682F754-22B5-44FD-9C31-F89063C17713}" destId="{1D125974-036F-424A-ACF4-3D859BD2A1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85747-89BF-4E5B-8B26-403FEBF2D035}">
      <dsp:nvSpPr>
        <dsp:cNvPr id="0" name=""/>
        <dsp:cNvSpPr/>
      </dsp:nvSpPr>
      <dsp:spPr>
        <a:xfrm>
          <a:off x="504996" y="0"/>
          <a:ext cx="5795963" cy="5795963"/>
        </a:xfrm>
        <a:prstGeom prst="triangl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F3D8A-BD74-4EFB-9798-AF34CF01CCA1}">
      <dsp:nvSpPr>
        <dsp:cNvPr id="0" name=""/>
        <dsp:cNvSpPr/>
      </dsp:nvSpPr>
      <dsp:spPr>
        <a:xfrm>
          <a:off x="3402977" y="580162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Intent to Apply Form- Friday </a:t>
          </a:r>
          <a:r>
            <a:rPr lang="en-US" sz="1500" b="1" kern="1200">
              <a:solidFill>
                <a:schemeClr val="tx1"/>
              </a:solidFill>
            </a:rPr>
            <a:t>April 8, 2022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3431713" y="608898"/>
        <a:ext cx="3709903" cy="531180"/>
      </dsp:txXfrm>
    </dsp:sp>
    <dsp:sp modelId="{E8FFAA90-DAA0-477F-916E-CCF3AE01B85A}">
      <dsp:nvSpPr>
        <dsp:cNvPr id="0" name=""/>
        <dsp:cNvSpPr/>
      </dsp:nvSpPr>
      <dsp:spPr>
        <a:xfrm>
          <a:off x="3402977" y="1242396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Application e-Form </a:t>
          </a:r>
        </a:p>
      </dsp:txBody>
      <dsp:txXfrm>
        <a:off x="3431713" y="1271132"/>
        <a:ext cx="3709903" cy="531180"/>
      </dsp:txXfrm>
    </dsp:sp>
    <dsp:sp modelId="{C9A87D59-A497-4614-A62B-54566A66739B}">
      <dsp:nvSpPr>
        <dsp:cNvPr id="0" name=""/>
        <dsp:cNvSpPr/>
      </dsp:nvSpPr>
      <dsp:spPr>
        <a:xfrm>
          <a:off x="3402977" y="1904630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Application Handbook </a:t>
          </a:r>
        </a:p>
      </dsp:txBody>
      <dsp:txXfrm>
        <a:off x="3431713" y="1933366"/>
        <a:ext cx="3709903" cy="531180"/>
      </dsp:txXfrm>
    </dsp:sp>
    <dsp:sp modelId="{CE9E4A49-E92E-4E91-B7A0-1B81877E1ED4}">
      <dsp:nvSpPr>
        <dsp:cNvPr id="0" name=""/>
        <dsp:cNvSpPr/>
      </dsp:nvSpPr>
      <dsp:spPr>
        <a:xfrm>
          <a:off x="3402977" y="2566864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Application Exhibits </a:t>
          </a:r>
        </a:p>
      </dsp:txBody>
      <dsp:txXfrm>
        <a:off x="3431713" y="2595600"/>
        <a:ext cx="3709903" cy="531180"/>
      </dsp:txXfrm>
    </dsp:sp>
    <dsp:sp modelId="{42CABA1F-D74E-4A4F-B8F2-8D8CE30C0EC7}">
      <dsp:nvSpPr>
        <dsp:cNvPr id="0" name=""/>
        <dsp:cNvSpPr/>
      </dsp:nvSpPr>
      <dsp:spPr>
        <a:xfrm>
          <a:off x="3402977" y="3229098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Application Exhibit Checklist </a:t>
          </a:r>
        </a:p>
      </dsp:txBody>
      <dsp:txXfrm>
        <a:off x="3431713" y="3257834"/>
        <a:ext cx="3709903" cy="531180"/>
      </dsp:txXfrm>
    </dsp:sp>
    <dsp:sp modelId="{99E96CA1-5107-42F7-A20A-BCCDDEED48B5}">
      <dsp:nvSpPr>
        <dsp:cNvPr id="0" name=""/>
        <dsp:cNvSpPr/>
      </dsp:nvSpPr>
      <dsp:spPr>
        <a:xfrm>
          <a:off x="3402977" y="3891332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Rating &amp; Ranking </a:t>
          </a:r>
        </a:p>
      </dsp:txBody>
      <dsp:txXfrm>
        <a:off x="3431713" y="3920068"/>
        <a:ext cx="3709903" cy="531180"/>
      </dsp:txXfrm>
    </dsp:sp>
    <dsp:sp modelId="{00D7194B-16BC-4C93-8FB7-0A68926EA7E2}">
      <dsp:nvSpPr>
        <dsp:cNvPr id="0" name=""/>
        <dsp:cNvSpPr/>
      </dsp:nvSpPr>
      <dsp:spPr>
        <a:xfrm>
          <a:off x="3402977" y="4553566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Documents requiring wet signatures</a:t>
          </a:r>
        </a:p>
      </dsp:txBody>
      <dsp:txXfrm>
        <a:off x="3431713" y="4582302"/>
        <a:ext cx="3709903" cy="531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E0C39-5E20-4E67-89E9-3475E7B1FAD7}">
      <dsp:nvSpPr>
        <dsp:cNvPr id="0" name=""/>
        <dsp:cNvSpPr/>
      </dsp:nvSpPr>
      <dsp:spPr>
        <a:xfrm>
          <a:off x="0" y="1805"/>
          <a:ext cx="7674768" cy="9153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85689-FAC9-4DBF-AB0E-74C5860F8BDD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C38FD-C14B-489E-8E26-957C292A7646}">
      <dsp:nvSpPr>
        <dsp:cNvPr id="0" name=""/>
        <dsp:cNvSpPr/>
      </dsp:nvSpPr>
      <dsp:spPr>
        <a:xfrm>
          <a:off x="1057183" y="1805"/>
          <a:ext cx="6617584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Fill in the table- answer the questions </a:t>
          </a:r>
        </a:p>
      </dsp:txBody>
      <dsp:txXfrm>
        <a:off x="1057183" y="1805"/>
        <a:ext cx="6617584" cy="915310"/>
      </dsp:txXfrm>
    </dsp:sp>
    <dsp:sp modelId="{15A8D142-7520-4BD9-9FB2-7C871A9D449A}">
      <dsp:nvSpPr>
        <dsp:cNvPr id="0" name=""/>
        <dsp:cNvSpPr/>
      </dsp:nvSpPr>
      <dsp:spPr>
        <a:xfrm>
          <a:off x="0" y="1145944"/>
          <a:ext cx="7674768" cy="915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20128-43AC-4BB8-8B0C-EFAA2F15CE56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AF004-9D23-4636-9FE7-00B120C42566}">
      <dsp:nvSpPr>
        <dsp:cNvPr id="0" name=""/>
        <dsp:cNvSpPr/>
      </dsp:nvSpPr>
      <dsp:spPr>
        <a:xfrm>
          <a:off x="1057183" y="1145944"/>
          <a:ext cx="6617584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Upload </a:t>
          </a:r>
          <a:r>
            <a:rPr lang="en-US" sz="1700" kern="1200" dirty="0" err="1"/>
            <a:t>items..make</a:t>
          </a:r>
          <a:r>
            <a:rPr lang="en-US" sz="1700" kern="1200" dirty="0"/>
            <a:t> certain the minutes contain information about PI use/reuse (if applicable).  Get the admin staff or a super detail- oriented person to accurately capture the discussions at the public hearing.  </a:t>
          </a:r>
        </a:p>
      </dsp:txBody>
      <dsp:txXfrm>
        <a:off x="1057183" y="1145944"/>
        <a:ext cx="6617584" cy="915310"/>
      </dsp:txXfrm>
    </dsp:sp>
    <dsp:sp modelId="{EBC228C1-459A-4E3B-9894-1DC7908D65D8}">
      <dsp:nvSpPr>
        <dsp:cNvPr id="0" name=""/>
        <dsp:cNvSpPr/>
      </dsp:nvSpPr>
      <dsp:spPr>
        <a:xfrm>
          <a:off x="0" y="2290082"/>
          <a:ext cx="7674768" cy="9153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98549-B837-4466-B85F-06CDC20BB011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325CA-E29E-4C7A-A041-3745AE1FAE0D}">
      <dsp:nvSpPr>
        <dsp:cNvPr id="0" name=""/>
        <dsp:cNvSpPr/>
      </dsp:nvSpPr>
      <dsp:spPr>
        <a:xfrm>
          <a:off x="1057183" y="2290082"/>
          <a:ext cx="6617584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If the meeting minutes don’t share specific points, you will not be scored.  </a:t>
          </a:r>
          <a:r>
            <a:rPr lang="en-US" sz="1700" b="1" kern="1200" dirty="0"/>
            <a:t>Minutes must be approved and certified</a:t>
          </a:r>
          <a:r>
            <a:rPr lang="en-US" sz="1700" kern="1200" dirty="0"/>
            <a:t>. </a:t>
          </a:r>
        </a:p>
      </dsp:txBody>
      <dsp:txXfrm>
        <a:off x="1057183" y="2290082"/>
        <a:ext cx="6617584" cy="915310"/>
      </dsp:txXfrm>
    </dsp:sp>
    <dsp:sp modelId="{C0EE744C-F841-46D4-B58D-EE7B64D3FBEF}">
      <dsp:nvSpPr>
        <dsp:cNvPr id="0" name=""/>
        <dsp:cNvSpPr/>
      </dsp:nvSpPr>
      <dsp:spPr>
        <a:xfrm>
          <a:off x="0" y="3434221"/>
          <a:ext cx="7674768" cy="9153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DE3FE-3ACE-4047-98C1-2CF41BE65DC8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08BCF-256D-45DF-8AD6-13E02AE99F5F}">
      <dsp:nvSpPr>
        <dsp:cNvPr id="0" name=""/>
        <dsp:cNvSpPr/>
      </dsp:nvSpPr>
      <dsp:spPr>
        <a:xfrm>
          <a:off x="1057183" y="3434221"/>
          <a:ext cx="6617584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 need to determine whether or not you completed the CIT PAT accurately. </a:t>
          </a:r>
        </a:p>
      </dsp:txBody>
      <dsp:txXfrm>
        <a:off x="1057183" y="3434221"/>
        <a:ext cx="6617584" cy="915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5AAC2-DAD5-4F7B-BA48-529C0BBB910D}">
      <dsp:nvSpPr>
        <dsp:cNvPr id="0" name=""/>
        <dsp:cNvSpPr/>
      </dsp:nvSpPr>
      <dsp:spPr>
        <a:xfrm rot="5400000">
          <a:off x="-165063" y="510133"/>
          <a:ext cx="1514273" cy="10599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General</a:t>
          </a:r>
          <a:r>
            <a:rPr lang="en-US" kern="1200"/>
            <a:t> </a:t>
          </a:r>
          <a:r>
            <a:rPr lang="en-US" sz="1400" kern="1200"/>
            <a:t> </a:t>
          </a:r>
          <a:endParaRPr lang="en-US" kern="1200" dirty="0"/>
        </a:p>
      </dsp:txBody>
      <dsp:txXfrm rot="-5400000">
        <a:off x="62079" y="812988"/>
        <a:ext cx="1059991" cy="454282"/>
      </dsp:txXfrm>
    </dsp:sp>
    <dsp:sp modelId="{3CAFE3BA-3424-4F26-8B17-4B44058A02B2}">
      <dsp:nvSpPr>
        <dsp:cNvPr id="0" name=""/>
        <dsp:cNvSpPr/>
      </dsp:nvSpPr>
      <dsp:spPr>
        <a:xfrm rot="5400000">
          <a:off x="3345652" y="-1850331"/>
          <a:ext cx="1491102" cy="54693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000.0 SCAPP  	</a:t>
          </a:r>
          <a:r>
            <a:rPr lang="en-US" sz="1400" kern="1200" dirty="0"/>
            <a:t>(</a:t>
          </a:r>
          <a:r>
            <a:rPr lang="en-US" sz="1400" kern="1200" dirty="0">
              <a:solidFill>
                <a:schemeClr val="bg1"/>
              </a:solidFill>
            </a:rPr>
            <a:t>General 0 CDBG Application)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000.1 GCA  	</a:t>
          </a:r>
          <a:r>
            <a:rPr lang="en-US" sz="1400" kern="1200" dirty="0"/>
            <a:t>(</a:t>
          </a:r>
          <a:r>
            <a:rPr lang="en-US" sz="1400" kern="1200" dirty="0">
              <a:solidFill>
                <a:schemeClr val="bg1"/>
              </a:solidFill>
            </a:rPr>
            <a:t>General 1 Corporate Agreement)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000.2 GALR 	</a:t>
          </a:r>
          <a:r>
            <a:rPr lang="en-US" sz="1400" kern="1200" dirty="0"/>
            <a:t>(General 2 Adopted Local Resolution)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000.3 GCOC 	</a:t>
          </a:r>
          <a:r>
            <a:rPr lang="en-US" sz="1400" kern="1200" dirty="0"/>
            <a:t>(General 3 Cert. of Compliance…)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000.4 GAC 	</a:t>
          </a:r>
          <a:r>
            <a:rPr lang="en-US" sz="1400" kern="1200" dirty="0"/>
            <a:t>(General 4 Application Certification)…..and so 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-5400000">
        <a:off x="1356515" y="211596"/>
        <a:ext cx="5396587" cy="1345522"/>
      </dsp:txXfrm>
    </dsp:sp>
    <dsp:sp modelId="{CC9906C5-F19A-4D40-AF61-D29DCE4EF832}">
      <dsp:nvSpPr>
        <dsp:cNvPr id="0" name=""/>
        <dsp:cNvSpPr/>
      </dsp:nvSpPr>
      <dsp:spPr>
        <a:xfrm rot="5400000">
          <a:off x="-165063" y="1855603"/>
          <a:ext cx="1514273" cy="10599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Fair Housing</a:t>
          </a:r>
        </a:p>
      </dsp:txBody>
      <dsp:txXfrm rot="-5400000">
        <a:off x="62079" y="2158458"/>
        <a:ext cx="1059991" cy="454282"/>
      </dsp:txXfrm>
    </dsp:sp>
    <dsp:sp modelId="{BB86D527-F52E-4C78-9FC5-4DB4C0EA2A7C}">
      <dsp:nvSpPr>
        <dsp:cNvPr id="0" name=""/>
        <dsp:cNvSpPr/>
      </dsp:nvSpPr>
      <dsp:spPr>
        <a:xfrm rot="5400000">
          <a:off x="3667212" y="-586634"/>
          <a:ext cx="984278" cy="57020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00.1</a:t>
          </a:r>
          <a:r>
            <a:rPr lang="en-US" sz="1800" kern="1200" dirty="0"/>
            <a:t> </a:t>
          </a:r>
          <a:r>
            <a:rPr lang="en-US" sz="1800" b="1" kern="1200" dirty="0">
              <a:solidFill>
                <a:srgbClr val="FF0000"/>
              </a:solidFill>
            </a:rPr>
            <a:t>FHO</a:t>
          </a:r>
          <a:r>
            <a:rPr lang="en-US" sz="1800" kern="1200" dirty="0"/>
            <a:t> 	(Fair Housing Ordinance)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00.2 FHAO</a:t>
          </a:r>
          <a:r>
            <a:rPr lang="en-US" sz="1800" kern="1200" dirty="0"/>
            <a:t> 	(Fair Housing Action Plan)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00.3 S3P 	</a:t>
          </a:r>
          <a:r>
            <a:rPr lang="en-US" sz="1800" kern="1200" dirty="0"/>
            <a:t>(Section 3 plan) </a:t>
          </a:r>
        </a:p>
      </dsp:txBody>
      <dsp:txXfrm rot="-5400000">
        <a:off x="1308303" y="1820323"/>
        <a:ext cx="5654049" cy="888182"/>
      </dsp:txXfrm>
    </dsp:sp>
    <dsp:sp modelId="{461723A6-3623-4318-BDD1-CB030E8DC69F}">
      <dsp:nvSpPr>
        <dsp:cNvPr id="0" name=""/>
        <dsp:cNvSpPr/>
      </dsp:nvSpPr>
      <dsp:spPr>
        <a:xfrm rot="5400000">
          <a:off x="-165063" y="3488649"/>
          <a:ext cx="1514273" cy="10599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Other</a:t>
          </a:r>
          <a:r>
            <a:rPr lang="en-US" sz="1500" kern="1200" dirty="0"/>
            <a:t> </a:t>
          </a:r>
        </a:p>
      </dsp:txBody>
      <dsp:txXfrm rot="-5400000">
        <a:off x="62079" y="3791504"/>
        <a:ext cx="1059991" cy="454282"/>
      </dsp:txXfrm>
    </dsp:sp>
    <dsp:sp modelId="{181E20C4-CD5E-46CF-ADB6-D29FBD03DEE6}">
      <dsp:nvSpPr>
        <dsp:cNvPr id="0" name=""/>
        <dsp:cNvSpPr/>
      </dsp:nvSpPr>
      <dsp:spPr>
        <a:xfrm rot="5400000">
          <a:off x="3317557" y="1027973"/>
          <a:ext cx="1559431" cy="54513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00.4 DFWP 	</a:t>
          </a:r>
          <a:r>
            <a:rPr lang="en-US" sz="1400" kern="1200" dirty="0"/>
            <a:t>(Drug Free Workplace Policy)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00.5 ERR 	</a:t>
          </a:r>
          <a:r>
            <a:rPr lang="en-US" sz="1400" kern="1200" dirty="0"/>
            <a:t>(Environmental Review Record) </a:t>
          </a:r>
          <a:r>
            <a:rPr lang="en-US" sz="1400" kern="1200" dirty="0">
              <a:effectLst/>
            </a:rPr>
            <a:t>Exempt, CENST 			and Broad level review for Housing Rehab.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  <a:latin typeface="Corbel" panose="020B0503020204020204"/>
              <a:ea typeface="+mn-ea"/>
              <a:cs typeface="+mn-cs"/>
            </a:rPr>
            <a:t>00.6 CEPA </a:t>
          </a:r>
          <a:r>
            <a:rPr lang="en-US" sz="1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</a:t>
          </a: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400" kern="1200" dirty="0">
              <a:effectLst/>
            </a:rPr>
            <a:t>Connecticut Environmental Protection Act Checklist</a:t>
          </a: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 rot="-5400000">
        <a:off x="1371600" y="3050056"/>
        <a:ext cx="5375222" cy="14071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DC3B5-B3EA-4EE1-B482-E8161DCDD00A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Section 1 </a:t>
          </a:r>
        </a:p>
      </dsp:txBody>
      <dsp:txXfrm rot="-5400000">
        <a:off x="0" y="554579"/>
        <a:ext cx="1105044" cy="473590"/>
      </dsp:txXfrm>
    </dsp:sp>
    <dsp:sp modelId="{3C0A57EC-7FAA-48B7-82BB-97D8D16E0CCA}">
      <dsp:nvSpPr>
        <dsp:cNvPr id="0" name=""/>
        <dsp:cNvSpPr/>
      </dsp:nvSpPr>
      <dsp:spPr>
        <a:xfrm rot="5400000">
          <a:off x="3877246" y="-2770144"/>
          <a:ext cx="1026112" cy="65705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Project Information </a:t>
          </a:r>
        </a:p>
        <a:p>
          <a:pPr marL="231775" lvl="2" indent="-11588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1.1 PD 	</a:t>
          </a:r>
          <a:r>
            <a:rPr lang="en-US" sz="1400" kern="1200" dirty="0"/>
            <a:t>(Project Description) </a:t>
          </a:r>
        </a:p>
        <a:p>
          <a:pPr marL="231775" lvl="2" indent="-11588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1.4 GN 	</a:t>
          </a:r>
          <a:r>
            <a:rPr lang="en-US" sz="1400" kern="1200" dirty="0"/>
            <a:t>(GIN Notice) </a:t>
          </a:r>
        </a:p>
        <a:p>
          <a:pPr marL="228600" lvl="2" indent="-11271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1.4.A RP 	</a:t>
          </a:r>
          <a:r>
            <a:rPr lang="en-US" sz="1400" kern="1200" dirty="0"/>
            <a:t>(Relocation Plan) </a:t>
          </a:r>
        </a:p>
      </dsp:txBody>
      <dsp:txXfrm rot="-5400000">
        <a:off x="1105044" y="52149"/>
        <a:ext cx="6520426" cy="925930"/>
      </dsp:txXfrm>
    </dsp:sp>
    <dsp:sp modelId="{619DBB9D-A9C8-4A57-9825-8176E54D3515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Section 2 </a:t>
          </a:r>
        </a:p>
      </dsp:txBody>
      <dsp:txXfrm rot="-5400000">
        <a:off x="0" y="1938873"/>
        <a:ext cx="1105044" cy="473590"/>
      </dsp:txXfrm>
    </dsp:sp>
    <dsp:sp modelId="{D9E16161-3E28-4BC5-8DBE-586278210365}">
      <dsp:nvSpPr>
        <dsp:cNvPr id="0" name=""/>
        <dsp:cNvSpPr/>
      </dsp:nvSpPr>
      <dsp:spPr>
        <a:xfrm rot="5400000">
          <a:off x="3877246" y="-1385850"/>
          <a:ext cx="1026112" cy="65705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kern="1200" dirty="0"/>
            <a:t>Project Need </a:t>
          </a:r>
        </a:p>
        <a:p>
          <a:pPr marL="114300" lvl="2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kern="1200" dirty="0"/>
            <a:t>2.1 PN 	</a:t>
          </a:r>
          <a:r>
            <a:rPr lang="en-US" sz="1400" b="0" kern="1200" dirty="0"/>
            <a:t>(Project Need Narrative)</a:t>
          </a:r>
        </a:p>
        <a:p>
          <a:pPr marL="114300" lvl="2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kern="1200" dirty="0"/>
            <a:t>2.1.A WL 	</a:t>
          </a:r>
          <a:r>
            <a:rPr lang="en-US" sz="1400" b="0" kern="1200" dirty="0"/>
            <a:t>(Waiting List) 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400" kern="1200" dirty="0"/>
        </a:p>
      </dsp:txBody>
      <dsp:txXfrm rot="-5400000">
        <a:off x="1105044" y="1436443"/>
        <a:ext cx="6520426" cy="925930"/>
      </dsp:txXfrm>
    </dsp:sp>
    <dsp:sp modelId="{781AF556-DCEA-43AE-B015-643A31E7636C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Section 3 </a:t>
          </a:r>
        </a:p>
      </dsp:txBody>
      <dsp:txXfrm rot="-5400000">
        <a:off x="0" y="3323167"/>
        <a:ext cx="1105044" cy="473590"/>
      </dsp:txXfrm>
    </dsp:sp>
    <dsp:sp modelId="{1D125974-036F-424A-ACF4-3D859BD2A1BF}">
      <dsp:nvSpPr>
        <dsp:cNvPr id="0" name=""/>
        <dsp:cNvSpPr/>
      </dsp:nvSpPr>
      <dsp:spPr>
        <a:xfrm rot="5400000">
          <a:off x="3877246" y="-1557"/>
          <a:ext cx="1026112" cy="65705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Capacity</a:t>
          </a:r>
          <a:r>
            <a:rPr lang="en-US" sz="1400" kern="1200" dirty="0"/>
            <a:t>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3.1 R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3.1.A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3.1.B</a:t>
          </a:r>
        </a:p>
      </dsp:txBody>
      <dsp:txXfrm rot="-5400000">
        <a:off x="1105044" y="2820737"/>
        <a:ext cx="6520426" cy="925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A2879-F3AE-4487-9574-F326B0919C8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782"/>
            <a:ext cx="3038475" cy="4656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30782"/>
            <a:ext cx="3038475" cy="4656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E410C-DDBF-4A4C-8739-F03DE4E8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52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63971056-33CD-4C09-AF07-C0E55475F1D4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757" tIns="46378" rIns="92757" bIns="46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1A80BD90-55DF-4866-BB74-6F68943FC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6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9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86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88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70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54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4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65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6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53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5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17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For Intent to Apply:</a:t>
            </a:r>
          </a:p>
          <a:p>
            <a:r>
              <a:rPr lang="en-US" b="1" dirty="0"/>
              <a:t>Indicate name and email of person responsible for submitting your grant.    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tx1"/>
                </a:solidFill>
              </a:rPr>
              <a:t>All documents requiring wet signatures must be held and available upon request in your Application folder within your respective municipality. </a:t>
            </a:r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6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82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58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23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55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58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62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76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49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894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8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5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31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2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Listen up folks</a:t>
            </a:r>
          </a:p>
          <a:p>
            <a:r>
              <a:rPr lang="en-US" b="1" dirty="0"/>
              <a:t>CGA certification is a requirement</a:t>
            </a:r>
            <a:r>
              <a:rPr lang="en-US" dirty="0"/>
              <a:t>, you must get certified by October 2022.</a:t>
            </a:r>
            <a:r>
              <a:rPr lang="en-US" baseline="0" dirty="0"/>
              <a:t>  The State will offer another opportunity this year for certification in September/October 2022. </a:t>
            </a:r>
            <a:endParaRPr lang="en-US" dirty="0"/>
          </a:p>
          <a:p>
            <a:endParaRPr lang="en-US" dirty="0"/>
          </a:p>
          <a:p>
            <a:r>
              <a:rPr lang="en-US" dirty="0"/>
              <a:t>If you have a current 2018, 2019, or 2020 grant and there is no CGA on staff/or not working with a Grant Administrator, your grant will be redlined for termination for non-compliance. </a:t>
            </a:r>
          </a:p>
          <a:p>
            <a:endParaRPr lang="en-US" dirty="0"/>
          </a:p>
          <a:p>
            <a:r>
              <a:rPr lang="en-US" dirty="0"/>
              <a:t>Say goodbye to the days when municipalities state, “we are just the pass-through organization, we’re doing a favor for the HA”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35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18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8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60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Benefit Low Mod-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Is it Housing? 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Limited Clientele 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Area Benefit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Check one 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45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788BD-12DF-4726-B2CE-58652C37B260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3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2E87-458B-4019-823A-6A88D21B90AF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9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4305-3A80-4196-B0D0-BA1BD2F6CF59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48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F672-D608-46C0-B559-2497C3356673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5716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2EA9-19A3-4BAB-9A6F-881F23AB5E42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07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13FB-91FC-46C8-B39A-AFCFEC8AA622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3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AE45-935A-4CA7-AF08-F9BBEDFD0C27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9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B9BF-21B8-4BBE-BB81-2ED21A921C29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34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5F20-DA8F-4817-9F82-ADE541B93C9D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64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5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0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BCFD-6286-4C4D-A7F2-21703FCA8DCE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0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9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233F-756E-4E64-B81D-BE20573412C6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4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39DC-4ACB-A20B-D85AE228A877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5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6A00-8CCB-4B9F-9030-695F6EA3DB2A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05D9A-043E-4DAE-B1D2-3DE584CC7B92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5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30BF-4304-4252-ABD0-8C2F6CE024E4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9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21399F9-57DB-4AA4-BEC4-B9FADCB5E434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55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www.peoplematters.in/article/culture/here-are-micro-behaviors-you-need-to-practice-in-a-multicultural-organ-1779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.gov/DOH/DOH/Programs/Small-Cities-Progra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6901132" cy="457200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  <a:softEdge rad="6350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…Next National Objective  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0" y="1905000"/>
            <a:ext cx="7753350" cy="4271963"/>
          </a:xfrm>
        </p:spPr>
        <p:txBody>
          <a:bodyPr>
            <a:noAutofit/>
          </a:bodyPr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Select/check the appropriate box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Benefit Low/Mod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(Limited Clientele, Area Benefit, Housing)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Include census tract numbers if applicable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F868-1EC6-4892-B20A-D5B66C99625C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0AF45B-0FBE-E544-9977-CAD5CF872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6898"/>
            <a:ext cx="99116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 Jobs			 Housing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Urgent Need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0E7217C-6C30-FD44-B6B0-7A6AB2FDE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140"/>
            <a:ext cx="7414209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Urgent Need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7579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901-46AF-8E48-A5D3-D72909AC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351976-C275-4969-BEAC-31CF0ED3B0AA}" type="datetime2">
              <a:rPr lang="en-US" sz="1200"/>
              <a:pPr defTabSz="457200">
                <a:spcAft>
                  <a:spcPts val="600"/>
                </a:spcAft>
              </a:pPr>
              <a:t>Friday, March 25, 2022</a:t>
            </a:fld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8CDC-42F3-BD40-8032-724ACF3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9C3-A4EA-414B-ADE3-07650F4E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89B89A-7CA7-48A1-A15F-076DC2382239}" type="slidenum">
              <a:rPr lang="en-US" sz="1200"/>
              <a:pPr defTabSz="457200">
                <a:spcAft>
                  <a:spcPts val="600"/>
                </a:spcAft>
              </a:pPr>
              <a:t>11</a:t>
            </a:fld>
            <a:endParaRPr lang="en-US" sz="1200"/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79FF0546-F957-4E6F-9FAC-7BBB0EF60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"/>
            <a:ext cx="5029200" cy="579596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189716-9F4E-4C36-8AD1-4472667F5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20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Complete Beneficiary info  </a:t>
            </a:r>
          </a:p>
        </p:txBody>
      </p:sp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4B19898-D561-E941-8DC1-A2FF654DF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57400" y="1556557"/>
            <a:ext cx="5029200" cy="271064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1021-AA51-427B-9799-92F646168792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76200"/>
            <a:ext cx="1380227" cy="9144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B1E434-793B-414D-9215-E3C2FBF55477}"/>
              </a:ext>
            </a:extLst>
          </p:cNvPr>
          <p:cNvSpPr txBox="1"/>
          <p:nvPr/>
        </p:nvSpPr>
        <p:spPr>
          <a:xfrm>
            <a:off x="990600" y="4427316"/>
            <a:ext cx="704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#of Asians, # American/Native Indians, #Africans, #Hispanic, #Whites </a:t>
            </a:r>
          </a:p>
          <a:p>
            <a:pPr algn="ctr"/>
            <a:r>
              <a:rPr lang="en-US" dirty="0"/>
              <a:t>#Handicapped, #Elderly People, #Female-headed Households  etc.</a:t>
            </a:r>
          </a:p>
        </p:txBody>
      </p:sp>
    </p:spTree>
    <p:extLst>
      <p:ext uri="{BB962C8B-B14F-4D97-AF65-F5344CB8AC3E}">
        <p14:creationId xmlns:p14="http://schemas.microsoft.com/office/powerpoint/2010/main" val="14946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901-46AF-8E48-A5D3-D72909AC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351976-C275-4969-BEAC-31CF0ED3B0AA}" type="datetime2">
              <a:rPr lang="en-US" sz="1200"/>
              <a:pPr defTabSz="457200">
                <a:spcAft>
                  <a:spcPts val="600"/>
                </a:spcAft>
              </a:pPr>
              <a:t>Friday, March 25, 2022</a:t>
            </a:fld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8CDC-42F3-BD40-8032-724ACF3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9C3-A4EA-414B-ADE3-07650F4E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89B89A-7CA7-48A1-A15F-076DC2382239}" type="slidenum">
              <a:rPr lang="en-US" sz="1200"/>
              <a:pPr defTabSz="457200">
                <a:spcAft>
                  <a:spcPts val="600"/>
                </a:spcAft>
              </a:pPr>
              <a:t>13</a:t>
            </a:fld>
            <a:endParaRPr lang="en-US" sz="1200"/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6CE8AEA5-4FBF-4FEC-AA4F-656F13D71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1088"/>
            <a:ext cx="4671803" cy="597587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29D164-4EF1-4632-8E37-F1484DAA9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98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5325879-C4B2-475E-B853-DC8F21A63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2C085F-3B19-420D-902A-B55695F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63578" cy="6858000"/>
          </a:xfrm>
          <a:prstGeom prst="rect">
            <a:avLst/>
          </a:prstGeom>
          <a:blipFill>
            <a:blip r:embed="rId3"/>
            <a:stretch>
              <a:fillRect r="-164004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3463578" cy="2362200"/>
          </a:xfrm>
          <a:gradFill>
            <a:gsLst>
              <a:gs pos="400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Sections 1.1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2057400"/>
            <a:ext cx="3463578" cy="4800600"/>
          </a:xfrm>
          <a:gradFill>
            <a:gsLst>
              <a:gs pos="400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Description.  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 the proposed project/program.  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 to 1000 words. </a:t>
            </a:r>
          </a:p>
          <a:p>
            <a:pPr marL="0" lvl="0" indent="0">
              <a:buNone/>
            </a:pPr>
            <a:endParaRPr lang="en-US" sz="17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pPr marL="0" lvl="0" indent="0">
              <a:buNone/>
            </a:pPr>
            <a:endParaRPr lang="en-US" sz="17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pPr lvl="0"/>
            <a:endParaRPr lang="en-US" sz="17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17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  <a:latin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17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303577" y="6356350"/>
            <a:ext cx="1692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5568362-C79C-4FFD-9F68-4CB9E167AE23}" type="datetime2">
              <a:rPr lang="en-US">
                <a:gradFill flip="none" rotWithShape="1">
                  <a:gsLst>
                    <a:gs pos="28000">
                      <a:srgbClr val="7F7F7F"/>
                    </a:gs>
                    <a:gs pos="0">
                      <a:srgbClr val="9E9E9E"/>
                    </a:gs>
                    <a:gs pos="100000">
                      <a:srgbClr val="7F7F7F"/>
                    </a:gs>
                  </a:gsLst>
                  <a:lin ang="5400000" scaled="1"/>
                  <a:tileRect/>
                </a:gradFill>
              </a:rPr>
              <a:pPr>
                <a:spcAft>
                  <a:spcPts val="600"/>
                </a:spcAft>
              </a:pPr>
              <a:t>Friday, March 25, 2022</a:t>
            </a:fld>
            <a:endParaRPr lang="en-US" dirty="0">
              <a:gradFill flip="none" rotWithShape="1">
                <a:gsLst>
                  <a:gs pos="28000">
                    <a:srgbClr val="7F7F7F"/>
                  </a:gs>
                  <a:gs pos="0">
                    <a:srgbClr val="9E9E9E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9999" y="6356350"/>
            <a:ext cx="340528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89B89A-7CA7-48A1-A15F-076DC2382239}" type="slidenum">
              <a:rPr lang="en-US">
                <a:gradFill flip="none" rotWithShape="1">
                  <a:gsLst>
                    <a:gs pos="28000">
                      <a:srgbClr val="7F7F7F"/>
                    </a:gs>
                    <a:gs pos="0">
                      <a:srgbClr val="9E9E9E"/>
                    </a:gs>
                    <a:gs pos="100000">
                      <a:srgbClr val="7F7F7F"/>
                    </a:gs>
                  </a:gsLst>
                  <a:lin ang="5400000" scaled="1"/>
                  <a:tileRect/>
                </a:gradFill>
              </a:rPr>
              <a:pPr>
                <a:spcAft>
                  <a:spcPts val="600"/>
                </a:spcAft>
              </a:pPr>
              <a:t>14</a:t>
            </a:fld>
            <a:endParaRPr lang="en-US">
              <a:gradFill flip="none" rotWithShape="1">
                <a:gsLst>
                  <a:gs pos="28000">
                    <a:srgbClr val="7F7F7F"/>
                  </a:gs>
                  <a:gs pos="0">
                    <a:srgbClr val="9E9E9E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5816EA-A1C0-492D-A336-AD4529DF6CC2}"/>
              </a:ext>
            </a:extLst>
          </p:cNvPr>
          <p:cNvSpPr/>
          <p:nvPr/>
        </p:nvSpPr>
        <p:spPr>
          <a:xfrm>
            <a:off x="3581400" y="1447800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4538" lvl="1" indent="-287338"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detailed description of actual physical activities or services that would be undertaken; purpose of your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project? </a:t>
            </a:r>
          </a:p>
          <a:p>
            <a:pPr lvl="1"/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4538" indent="-287338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	 Is the project being completed in phases?  If so, why? </a:t>
            </a:r>
          </a:p>
          <a:p>
            <a:pPr marL="744538" indent="-287338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What is the nature of the project? </a:t>
            </a:r>
          </a:p>
          <a:p>
            <a:pPr marL="744538" indent="-287338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	Whom is it designed to benefit?</a:t>
            </a:r>
          </a:p>
          <a:p>
            <a:pPr marL="744538" indent="-287338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	What is the impact of the problem on Low/ Mod income persons?</a:t>
            </a:r>
          </a:p>
        </p:txBody>
      </p:sp>
    </p:spTree>
    <p:extLst>
      <p:ext uri="{BB962C8B-B14F-4D97-AF65-F5344CB8AC3E}">
        <p14:creationId xmlns:p14="http://schemas.microsoft.com/office/powerpoint/2010/main" val="1487962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0338-8A50-4046-B431-3C32CBF8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2.1</a:t>
            </a:r>
            <a:br>
              <a:rPr lang="en-US" dirty="0"/>
            </a:br>
            <a:r>
              <a:rPr lang="en-US" dirty="0"/>
              <a:t>Project Need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B22BC73-CF96-D24B-B9E2-343465BB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13FB-91FC-46C8-B39A-AFCFEC8AA622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788F12-91FA-1B4F-91CC-A3DA25B8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F3E6D8-9DF6-CB42-998B-8F00A79A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15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177097-0CAF-FD49-9FBA-771C45296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-32273"/>
            <a:ext cx="1380227" cy="9144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E2DD-0F8B-4D30-BA9C-0FAE38747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28031"/>
            <a:ext cx="4286252" cy="3214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1B21E-88D0-482F-9F17-03879FD8A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" y="1690689"/>
            <a:ext cx="4057652" cy="43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70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2F333-F83C-44D7-97EF-2A0202F8B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963" y="126007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Roofing, windows, </a:t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entry doors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16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9AAB7C1-1AF5-452D-B38F-F11F8BCCF0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88022"/>
            <a:ext cx="3768725" cy="2826543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35A61B7-593A-4D2E-9459-95EA5628F9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75" y="2585641"/>
            <a:ext cx="3775075" cy="2831306"/>
          </a:xfrm>
        </p:spPr>
      </p:pic>
    </p:spTree>
    <p:extLst>
      <p:ext uri="{BB962C8B-B14F-4D97-AF65-F5344CB8AC3E}">
        <p14:creationId xmlns:p14="http://schemas.microsoft.com/office/powerpoint/2010/main" val="3685784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7F1D-DF68-B14C-8029-BEA27AA2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45" y="460235"/>
            <a:ext cx="7886700" cy="1524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have bathrooms that look like this  and your residents are unable to age in place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32254DA-82C8-46CE-B90B-16DE4E13499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>
          <a:xfrm rot="5400000">
            <a:off x="580769" y="2576796"/>
            <a:ext cx="2205038" cy="1524000"/>
          </a:xfr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91D895C-50DF-460C-9B26-54A43818294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409751" y="4005403"/>
            <a:ext cx="2200805" cy="659189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 hazards</a:t>
            </a: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BC22782C-7D5C-4F19-8CD2-220F566817A8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" b="3791"/>
          <a:stretch>
            <a:fillRect/>
          </a:stretch>
        </p:blipFill>
        <p:spPr>
          <a:xfrm>
            <a:off x="2895599" y="2236277"/>
            <a:ext cx="2739281" cy="170757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D8B69-33BF-5E46-BD50-3FDFBDDC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9D211-669A-4240-848E-8A37F369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66D3C-2801-C746-8AE3-FB0F3B92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0C320-D034-49E6-9FC9-3227BC32C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558" y="0"/>
            <a:ext cx="1377815" cy="9144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831108-0F38-4E59-854F-85A765297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509" y="2444470"/>
            <a:ext cx="2402032" cy="15241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587FEC-8F4D-422D-8790-AFD133A8C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732" y="2185997"/>
            <a:ext cx="2463980" cy="1870802"/>
          </a:xfrm>
          <a:prstGeom prst="rect">
            <a:avLst/>
          </a:prstGeom>
        </p:spPr>
      </p:pic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1969504D-011D-443F-86CA-B44887964429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21289" y="4562845"/>
            <a:ext cx="1974312" cy="658813"/>
          </a:xfrm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Bathrooms that look like this……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450A055-EC83-4BA6-89DE-75E3B48C957D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5848696" y="4315272"/>
            <a:ext cx="2201998" cy="659189"/>
          </a:xfrm>
        </p:spPr>
        <p:txBody>
          <a:bodyPr>
            <a:normAutofit fontScale="85000" lnSpcReduction="20000"/>
          </a:bodyPr>
          <a:lstStyle/>
          <a:p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Fixtures that look like this or are about to….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5AE7410-F30D-462D-A483-0F81DA4DEF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334997"/>
            <a:ext cx="2739281" cy="205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38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7F1D-DF68-B14C-8029-BEA27AA2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24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Campuses with ineffective </a:t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&amp; safety fixtures that look like this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A3DDEA-7FBF-4B75-97A7-B7811DB88D55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99064" y="4330163"/>
            <a:ext cx="2205038" cy="853004"/>
          </a:xfrm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Outdated Emergency Alarm Systems 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D2E8D0-8EDD-4A2F-B0BD-B1C50035906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471597" y="3937091"/>
            <a:ext cx="2200805" cy="659189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Inefficient/Retired AC Units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FC1687-D0AA-41B9-9BC4-4E5490F8D3B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5850328" y="3954960"/>
            <a:ext cx="2201998" cy="659189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 Site Lighting/Unsafe for residents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D8B69-33BF-5E46-BD50-3FDFBDDC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9D211-669A-4240-848E-8A37F369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66D3C-2801-C746-8AE3-FB0F3B92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0C320-D034-49E6-9FC9-3227BC32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558" y="0"/>
            <a:ext cx="1377815" cy="914479"/>
          </a:xfrm>
          <a:prstGeom prst="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0E0B6A8-EEAC-47A5-BC5B-884E7E361FB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>
          <a:xfrm>
            <a:off x="999064" y="2256354"/>
            <a:ext cx="2205038" cy="1934646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1B6F9DDD-AE4A-456D-9EFC-F56D1CD88DB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3757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F3D897C0-AEF5-4B0D-B87D-A115BD1CB38F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" b="3791"/>
          <a:stretch>
            <a:fillRect/>
          </a:stretch>
        </p:blipFill>
        <p:spPr/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F517CD1-DCB0-42B2-A0A8-5A67F02FA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598" y="4461241"/>
            <a:ext cx="2153044" cy="18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58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FC1687-D0AA-41B9-9BC4-4E5490F8D3B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005999" y="5046158"/>
            <a:ext cx="2201998" cy="659189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Rotten siding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D8B69-33BF-5E46-BD50-3FDFBDDC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9D211-669A-4240-848E-8A37F369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66D3C-2801-C746-8AE3-FB0F3B92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0C320-D034-49E6-9FC9-3227BC32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9366"/>
            <a:ext cx="1377815" cy="9144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AD8CB6-0D7F-4B5E-B29E-63411B147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9513" y="2309132"/>
            <a:ext cx="3208352" cy="19372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0616D1-28A2-446D-8278-36EFB832A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998" y="2167361"/>
            <a:ext cx="1524132" cy="21947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1B3785-6FF2-46F6-B0FA-648EB9E9C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2320" y="4472363"/>
            <a:ext cx="2200847" cy="6584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68BDB9-3DF7-4F4C-A351-BECFBF83A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743" y="953845"/>
            <a:ext cx="3251200" cy="2438400"/>
          </a:xfrm>
          <a:prstGeom prst="rect">
            <a:avLst/>
          </a:prstGeom>
        </p:spPr>
      </p:pic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F84479B-998C-4BBB-BEA6-B1612E4E1777}"/>
              </a:ext>
            </a:extLst>
          </p:cNvPr>
          <p:cNvSpPr>
            <a:spLocks noGrp="1"/>
          </p:cNvSpPr>
          <p:nvPr>
            <p:ph type="pic" idx="22"/>
          </p:nvPr>
        </p:nvSpPr>
        <p:spPr/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D05CE6D-8A88-482C-A6D0-6BEE33CBD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03" y="3581400"/>
            <a:ext cx="2200847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04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464028"/>
            <a:ext cx="8686800" cy="2089172"/>
          </a:xfrm>
        </p:spPr>
        <p:txBody>
          <a:bodyPr>
            <a:normAutofit/>
          </a:bodyPr>
          <a:lstStyle/>
          <a:p>
            <a:r>
              <a:rPr lang="en-US" sz="6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Small Cities CDBG 2022 </a:t>
            </a:r>
            <a:br>
              <a:rPr lang="en-US" sz="6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6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Virtual Application Workshop</a:t>
            </a:r>
            <a:endParaRPr lang="en-US" sz="60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124200"/>
            <a:ext cx="7524749" cy="1324201"/>
          </a:xfrm>
          <a:noFill/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Completing the e-Form</a:t>
            </a:r>
            <a:r>
              <a:rPr lang="en-US" sz="4800" b="1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1450"/>
            <a:ext cx="3657600" cy="242316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47657519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D2E8D0-8EDD-4A2F-B0BD-B1C50035906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52400" y="5643365"/>
            <a:ext cx="2200805" cy="659189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Curb cuts/walkways that look like this</a:t>
            </a:r>
          </a:p>
          <a:p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FC1687-D0AA-41B9-9BC4-4E5490F8D3B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019800" y="4679991"/>
            <a:ext cx="2819400" cy="909577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Dangerous steep sloping walkways (once upon a time considered safe)….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D8B69-33BF-5E46-BD50-3FDFBDDC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9D211-669A-4240-848E-8A37F369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66D3C-2801-C746-8AE3-FB0F3B92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0C320-D034-49E6-9FC9-3227BC32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558" y="0"/>
            <a:ext cx="1377815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FD512-6CDA-4EA2-BFFF-123065E22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76" y="2256354"/>
            <a:ext cx="3116204" cy="2337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38932F-612F-4244-A377-B4E53D79E8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57239"/>
            <a:ext cx="2844800" cy="2133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DD8F91-25DE-48CD-9CFF-42CD5C931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196" y="3321659"/>
            <a:ext cx="3231160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94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60B29B2E-ED9B-4AA3-B6D8-41D4E8E1C09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8DA5DE1-7580-490C-91FA-C44B2DECF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9BAFD019-3745-44FC-97EB-6D1BF61ACB7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3757"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290A09-BBC6-4FDB-A9CD-163517BF6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Cabinet doors that no longer stay close 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F7345773-9BC0-4A6B-A068-0BD21FDFE76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" b="3791"/>
          <a:stretch>
            <a:fillRect/>
          </a:stretch>
        </p:blipFill>
        <p:spPr/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AE4D695-7B3A-4E18-9C15-F19FC6B1A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AE45-935A-4CA7-AF08-F9BBEDFD0C27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3B19FE5-4BFC-4D13-8A4D-797CE3D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FDE52C-D484-47A6-BD66-8C6181D6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21</a:t>
            </a:fld>
            <a:endParaRPr lang="en-US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0D54B3CA-FCC1-4B63-8B41-4071E688C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273" y="4275375"/>
            <a:ext cx="2205038" cy="98756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Cabinet drawers that no longer stay close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82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251439C-E904-46EB-AED8-99DAC741B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9F2ED8-D7A3-47A5-B8EA-B917A9897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3296" y="3962400"/>
            <a:ext cx="2200806" cy="91136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Insufficient turning radius to meet ADA  requirements 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ED56FB1-2B39-4A5F-9805-532054E20A67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52026E-BBA1-40FC-9FFE-22C6350BC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F39F2A0-D6F0-47F5-AC41-85B817833042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770" b="770"/>
          <a:stretch>
            <a:fillRect/>
          </a:stretch>
        </p:blipFill>
        <p:spPr>
          <a:xfrm>
            <a:off x="5854433" y="2333699"/>
            <a:ext cx="2197894" cy="1524000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E3993BF-594F-4CF6-8AAB-FAFA5E93D5C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DFE5D6-436B-4E88-9B25-336B79413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AE45-935A-4CA7-AF08-F9BBEDFD0C27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B79C8D2-1079-4F30-8492-9EFDF0C8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466936C-EA1F-462A-A529-B5412C94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22</a:t>
            </a:fld>
            <a:endParaRPr lang="en-US"/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9FEBD0D1-0B36-4E87-9923-A0AF850EC8ED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3791" b="3791"/>
          <a:stretch>
            <a:fillRect/>
          </a:stretch>
        </p:blipFill>
        <p:spPr>
          <a:xfrm>
            <a:off x="3425557" y="2274930"/>
            <a:ext cx="2199085" cy="1524000"/>
          </a:xfrm>
          <a:prstGeom prst="rect">
            <a:avLst/>
          </a:prstGeom>
        </p:spPr>
      </p:pic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8808A5F2-FDC2-4F5C-BE86-11874839AF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3113" y="4297363"/>
            <a:ext cx="2198687" cy="5762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Foundations that look like this…..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65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D6B1B9-7068-4CD1-8E7B-131BAECE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 complaining about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07687F-728E-4E2A-854D-A58F28DA6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369695-C806-485A-8855-D0BCD31FA81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E3BEE2-94E9-4BC7-BE62-C9D57598C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FE07EAC-35A7-4FC5-931F-BC0EF54AC53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7900" r="7900"/>
          <a:stretch>
            <a:fillRect/>
          </a:stretch>
        </p:blipFill>
        <p:spPr>
          <a:xfrm>
            <a:off x="3350879" y="1929977"/>
            <a:ext cx="2680870" cy="185889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F4F7AE-C8C8-4D08-9A69-69FC6273A00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F2A9C5-6376-4399-BCFF-7AE551D7A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E77A1F8-252B-4D57-8F34-BEC18277B27A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4C885-7C1B-4D75-A8F7-1F6A9700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DACB9-A683-41C9-922E-6A6D25607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6D191-EC81-40C8-9107-F233C1689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23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134028-D8E3-40C7-946E-14426D7D6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" y="1938362"/>
            <a:ext cx="2612484" cy="2255907"/>
          </a:xfrm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2BB30B4-A9A0-435B-B0FA-B25223EAE20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/>
          <a:srcRect l="1771" r="1771"/>
          <a:stretch>
            <a:fillRect/>
          </a:stretch>
        </p:blipFill>
        <p:spPr>
          <a:xfrm>
            <a:off x="6248401" y="1981200"/>
            <a:ext cx="2479134" cy="18076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15DB0C-8F0C-4AB6-B30A-4FA2BC62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306" y="3900558"/>
            <a:ext cx="3265714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2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55C6E9"/>
            </a:gs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4D65EFB-5E87-4639-A481-956B52E9D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3781C0-206F-4038-93FF-4CDA80B1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>
            <a:blip r:embed="rId3"/>
            <a:stretch>
              <a:fillRect r="-100000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046E1-14DA-4C45-9102-B7F87184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5257801" cy="2285998"/>
          </a:xfrm>
          <a:gradFill>
            <a:gsLst>
              <a:gs pos="38000">
                <a:srgbClr val="55C6E9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/>
          </a:bodyPr>
          <a:lstStyle/>
          <a:p>
            <a:r>
              <a:rPr lang="en-US" sz="2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3.1</a:t>
            </a:r>
            <a:br>
              <a:rPr lang="en-US" sz="2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</a:br>
            <a:r>
              <a:rPr lang="en-US" sz="2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Applicant </a:t>
            </a:r>
            <a:br>
              <a:rPr lang="en-US" sz="2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</a:br>
            <a:r>
              <a:rPr lang="en-US" sz="2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Capacity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BDBA6A7-F70D-6744-9928-C7A790C0C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98" y="1073142"/>
            <a:ext cx="3640871" cy="471171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A79B-77B9-C649-BB45-AEAC986C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999" y="6356350"/>
            <a:ext cx="340528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gradFill flip="none" rotWithShape="1">
                  <a:gsLst>
                    <a:gs pos="28000">
                      <a:srgbClr val="EDEDED"/>
                    </a:gs>
                    <a:gs pos="0">
                      <a:srgbClr val="9E9E9E"/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</a:rPr>
              <a:t>State of Connecticut - Department of Housing - Small Cities CDBG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098B9-4FD8-AD42-B357-3B734161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021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351976-C275-4969-BEAC-31CF0ED3B0AA}" type="datetime2">
              <a:rPr lang="en-US">
                <a:gradFill flip="none" rotWithShape="1">
                  <a:gsLst>
                    <a:gs pos="28000">
                      <a:srgbClr val="7F7F7F"/>
                    </a:gs>
                    <a:gs pos="0">
                      <a:srgbClr val="9E9E9E"/>
                    </a:gs>
                    <a:gs pos="100000">
                      <a:srgbClr val="7F7F7F"/>
                    </a:gs>
                  </a:gsLst>
                  <a:lin ang="5400000" scaled="1"/>
                  <a:tileRect/>
                </a:gradFill>
              </a:rPr>
              <a:pPr>
                <a:spcAft>
                  <a:spcPts val="600"/>
                </a:spcAft>
              </a:pPr>
              <a:t>Friday, March 25, 2022</a:t>
            </a:fld>
            <a:endParaRPr lang="en-US">
              <a:gradFill flip="none" rotWithShape="1">
                <a:gsLst>
                  <a:gs pos="28000">
                    <a:srgbClr val="7F7F7F"/>
                  </a:gs>
                  <a:gs pos="0">
                    <a:srgbClr val="9E9E9E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56BE4-A709-614F-899F-41DCB6DC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89B89A-7CA7-48A1-A15F-076DC2382239}" type="slidenum">
              <a:rPr lang="en-US">
                <a:gradFill flip="none" rotWithShape="1">
                  <a:gsLst>
                    <a:gs pos="28000">
                      <a:srgbClr val="7F7F7F"/>
                    </a:gs>
                    <a:gs pos="0">
                      <a:srgbClr val="9E9E9E"/>
                    </a:gs>
                    <a:gs pos="100000">
                      <a:srgbClr val="7F7F7F"/>
                    </a:gs>
                  </a:gsLst>
                  <a:lin ang="5400000" scaled="1"/>
                  <a:tileRect/>
                </a:gradFill>
              </a:rPr>
              <a:pPr>
                <a:spcAft>
                  <a:spcPts val="600"/>
                </a:spcAft>
              </a:pPr>
              <a:t>24</a:t>
            </a:fld>
            <a:endParaRPr lang="en-US">
              <a:gradFill flip="none" rotWithShape="1">
                <a:gsLst>
                  <a:gs pos="28000">
                    <a:srgbClr val="7F7F7F"/>
                  </a:gs>
                  <a:gs pos="0">
                    <a:srgbClr val="9E9E9E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2B8DD-D0FB-4705-B17A-014A02B91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755" y="-1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50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00600"/>
            <a:ext cx="4114800" cy="54768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 thumb drive</a:t>
            </a:r>
            <a:endParaRPr lang="en-US" dirty="0"/>
          </a:p>
        </p:txBody>
      </p:sp>
      <p:pic>
        <p:nvPicPr>
          <p:cNvPr id="7" name="Content Placeholder 6" descr="Benefits of Using USB Pen &lt;strong&gt;Drive&lt;/strong&gt; to Storage Data | AWB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181" y="609600"/>
            <a:ext cx="4843638" cy="34242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99BD-F23A-4431-A680-E9ECBE578117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95522459-171A-465B-8900-5972EE4293B6}"/>
              </a:ext>
            </a:extLst>
          </p:cNvPr>
          <p:cNvSpPr/>
          <p:nvPr/>
        </p:nvSpPr>
        <p:spPr>
          <a:xfrm>
            <a:off x="1905000" y="-17462"/>
            <a:ext cx="4961620" cy="5212556"/>
          </a:xfrm>
          <a:prstGeom prst="noSmoking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62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 Naming Convention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316662"/>
              </p:ext>
            </p:extLst>
          </p:nvPr>
        </p:nvGraphicFramePr>
        <p:xfrm>
          <a:off x="838200" y="1371600"/>
          <a:ext cx="7010400" cy="480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97541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 Naming Convention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868144"/>
              </p:ext>
            </p:extLst>
          </p:nvPr>
        </p:nvGraphicFramePr>
        <p:xfrm>
          <a:off x="839788" y="1825625"/>
          <a:ext cx="76755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954F4-3949-4A99-83F0-4976938DE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6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4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Feasibility &amp; Merit </a:t>
            </a:r>
          </a:p>
        </p:txBody>
      </p:sp>
      <p:pic>
        <p:nvPicPr>
          <p:cNvPr id="7" name="Content Placeholder 6" descr="Budget - Clipboard image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20491"/>
            <a:ext cx="4648200" cy="24534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51E2-ABD1-428A-B9A4-6E137132926D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0" y="2662456"/>
            <a:ext cx="2495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4.1 Budget Summary 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4.2 Local leverage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859999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5238750" cy="914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4</a:t>
            </a:r>
            <a:b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Feasibility &amp; Merit </a:t>
            </a:r>
          </a:p>
        </p:txBody>
      </p:sp>
      <p:pic>
        <p:nvPicPr>
          <p:cNvPr id="8" name="Picture Placeholder 7" descr="Three Major Approvals that a Quality Engineer Must Check ...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3899848" y="1257300"/>
            <a:ext cx="462915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Compliance </a:t>
            </a: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4.4-4.7</a:t>
            </a: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 and 4.5A Construction Documents- upload  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(Provide drawing and specs electronically)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30BF-4304-4252-ABD0-8C2F6CE024E4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18651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FE50-3A8A-46C7-BA8D-1FB9BB18CB56}" type="datetime2">
              <a:rPr lang="en-US" smtClean="0"/>
              <a:t>Friday, March 25,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31" name="Content Placeholder 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568635"/>
              </p:ext>
            </p:extLst>
          </p:nvPr>
        </p:nvGraphicFramePr>
        <p:xfrm>
          <a:off x="840000" y="381000"/>
          <a:ext cx="7675350" cy="579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3611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7BB3-446D-374E-93BF-D1B1656D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b="1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Impact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10005-3093-2E42-92EF-808632766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</a:t>
            </a:r>
          </a:p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5.1.A  Community Impact Map 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5.1.B  Community Impact Map Narrative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5.2   Community Letters of Support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5.3 Resident Participation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D483C-4A05-804E-B149-A04BAF07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C483D-071B-CF47-B2EA-9EB41A66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FE78F-D7A0-E441-86D6-2B3395F1A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050458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3200" b="1" dirty="0"/>
            </a:b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 Housing and Equal Opportunity</a:t>
            </a:r>
            <a:b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 Local Fair Housing Action Steps- 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GRANTEES ONLY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>
              <a:spcBef>
                <a:spcPts val="750"/>
              </a:spcBef>
              <a:buNone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Section 3 Past Performance –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GRANTEES ONLY</a:t>
            </a:r>
          </a:p>
          <a:p>
            <a:pPr marL="0" lvl="1" indent="0">
              <a:spcBef>
                <a:spcPts val="750"/>
              </a:spcBef>
              <a:buNone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6.6 -6.10-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GRANTEES ONLY</a:t>
            </a:r>
          </a:p>
          <a:p>
            <a:pPr marL="0" lvl="1" indent="0">
              <a:spcBef>
                <a:spcPts val="750"/>
              </a:spcBef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504/ADA Notice</a:t>
            </a:r>
          </a:p>
          <a:p>
            <a:pPr marL="0" lvl="1" indent="0">
              <a:spcBef>
                <a:spcPts val="750"/>
              </a:spcBef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504/ADA Grievance Procedure </a:t>
            </a:r>
          </a:p>
          <a:p>
            <a:pPr marL="0" lvl="1" indent="0">
              <a:spcBef>
                <a:spcPts val="750"/>
              </a:spcBef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504/ADA Checklist for Existing Facilities  etc.  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028764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8FBA-1993-CF42-A5D2-D04EE885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157C4-FF4C-7A4D-A9A1-3B7956148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Sections 7-9</a:t>
            </a: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7.0 Fiscal and Grants Management</a:t>
            </a: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8.0 Consistency with State Consolidated Plan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9.0 DOH Training</a:t>
            </a:r>
          </a:p>
          <a:p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9.1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any non-required yet relevant Housing &amp; Community Development trainings attended by municipal staff within the last 2 years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898A4-C0BA-0B4B-B7D6-EA9D03C6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99F93-0842-9745-BD62-B4CBF8D4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0E660-8746-554E-AA62-173B46CD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40578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End of Week/ March 25,2022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https://portal.ct.gov/DOH/DOH/Programs/Small-Cities-Program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&lt;strong&gt;Calendar&lt;/strong&gt; PNG Transparent Images | PNG All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1825625"/>
            <a:ext cx="4351338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27432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DOH’s Web site for application link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552184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602F62A0-CCB8-433A-9D85-975CA9146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020" y="2632570"/>
            <a:ext cx="2568080" cy="256808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522FB-5CFF-6241-813C-901B03FDB7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0" y="2461070"/>
            <a:ext cx="4879428" cy="2739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I’ll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Leave you with these parting words……. </a:t>
            </a:r>
          </a:p>
          <a:p>
            <a:pPr marL="0" indent="0">
              <a:buNone/>
            </a:pPr>
            <a:endParaRPr lang="en-US" sz="27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F957A2C9-35FC-E340-B374-FF47EEB64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21" y="2461070"/>
            <a:ext cx="2911077" cy="2911077"/>
          </a:xfrm>
          <a:prstGeom prst="rect">
            <a:avLst/>
          </a:prstGeom>
        </p:spPr>
      </p:pic>
      <p:pic>
        <p:nvPicPr>
          <p:cNvPr id="2" name="Picture 1" descr="Close your books: Saint Patrick's D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242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12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E81E1-6064-3E45-BD75-28628C49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en-US" sz="3400" dirty="0"/>
            </a:br>
            <a:r>
              <a:rPr lang="en-US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you upload the 2022 application online  </a:t>
            </a:r>
          </a:p>
        </p:txBody>
      </p:sp>
      <p:sp>
        <p:nvSpPr>
          <p:cNvPr id="71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948070"/>
            <a:ext cx="3579874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5" descr="Free Vector | Tired employee exhausted with work">
            <a:extLst>
              <a:ext uri="{FF2B5EF4-FFF2-40B4-BE49-F238E27FC236}">
                <a16:creationId xmlns:a16="http://schemas.microsoft.com/office/drawing/2014/main" id="{D3EABCC9-15C2-4BD3-8FCE-584003889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14756" r="5750" b="11837"/>
          <a:stretch/>
        </p:blipFill>
        <p:spPr bwMode="auto">
          <a:xfrm>
            <a:off x="1143001" y="2895600"/>
            <a:ext cx="26669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9619B-FE34-624E-8402-315E57E8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948069"/>
            <a:ext cx="3943349" cy="42288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a Martini, Whiskey, Rum, Tea or maybe a large bowl of Ice Cream (if that’s your thing). We think you’ll need a few of whatever your poison is after this……</a:t>
            </a:r>
          </a:p>
          <a:p>
            <a:pPr marL="0" indent="0">
              <a:buNone/>
            </a:pPr>
            <a:endParaRPr lang="en-US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F5BB5-E347-604D-B007-A36D0AC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351976-C275-4969-BEAC-31CF0ED3B0AA}" type="datetime2">
              <a:rPr lang="en-US" smtClean="0"/>
              <a:pPr>
                <a:spcAft>
                  <a:spcPts val="600"/>
                </a:spcAft>
              </a:pPr>
              <a:t>Friday, March 25,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59A76-1425-C94C-AF92-F64170BF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7883C-E16D-B745-91E5-140F1D48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89B89A-7CA7-48A1-A15F-076DC2382239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20472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065518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3032-612B-430E-B8B4-2AE445F0B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on a serious note….. 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DBD63-2128-4FD7-BC38-111B537B1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00" y="1825625"/>
            <a:ext cx="7770600" cy="4351338"/>
          </a:xfrm>
        </p:spPr>
        <p:txBody>
          <a:bodyPr>
            <a:normAutofit/>
          </a:bodyPr>
          <a:lstStyle/>
          <a:p>
            <a:pPr marL="742950" indent="-398463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	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the application, cross check it against the </a:t>
            </a:r>
          </a:p>
          <a:p>
            <a:pPr marL="742950" indent="-398463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Application Handbook.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742950" indent="-398463"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	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and complete the Exhibit Checklist</a:t>
            </a:r>
          </a:p>
          <a:p>
            <a:pPr marL="742950" indent="-398463">
              <a:buNone/>
            </a:pP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 	If you’ve checked the upload box on the application, that means you have an exhibit to name e.g.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000.3 GCOC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upload</a:t>
            </a:r>
          </a:p>
          <a:p>
            <a:pPr marL="742950" indent="-398463"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	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the Rating and Ranking…see how you score  </a:t>
            </a:r>
          </a:p>
          <a:p>
            <a:pPr marL="742950" indent="-398463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	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and scan all required WET SIGNATURE Docs in BLUE INK; </a:t>
            </a:r>
          </a:p>
          <a:p>
            <a:pPr marL="742950" indent="-398463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mail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wet signature pages to DOH unless we request them …keep the original  signature documents with the application.  </a:t>
            </a:r>
          </a:p>
          <a:p>
            <a:pPr marL="742950" indent="-398463"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	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a moment to congratulate </a:t>
            </a:r>
            <a:r>
              <a:rPr lang="en-US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folks around you for a great job pulling this all together.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742950" indent="-398463"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This is great feel good work!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9B6E6-A367-4C91-9304-9424F98C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B7ADC-2A6D-4678-B4C8-3C2E0F37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5C554-41C6-4C8A-918B-D0AB28D8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8C464-B7F9-4077-81F5-81AEE5D3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20472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6092412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24000"/>
            <a:ext cx="3505200" cy="4652963"/>
          </a:xfrm>
        </p:spPr>
        <p:txBody>
          <a:bodyPr>
            <a:noAutofit/>
          </a:bodyPr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rPr>
              <a:t>Good Luck &amp;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rPr>
              <a:t>Thank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rPr>
              <a:t>You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rPr>
              <a:t>Dominic Carew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rPr>
              <a:t>Dominic.carew@ct.gov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rPr>
              <a:t>860-270-8164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737D-FA86-4AFB-992C-C8E3E77EC699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97" y="1718480"/>
            <a:ext cx="5520906" cy="365760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  <a:softEdge rad="63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861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Application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40000" y="1524000"/>
            <a:ext cx="7675350" cy="4652963"/>
          </a:xfrm>
        </p:spPr>
        <p:txBody>
          <a:bodyPr>
            <a:noAutofit/>
          </a:bodyPr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General Information Page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Make sure to complete this section accurately 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8B5-6FEF-4591-AD16-02BDEAF6EEE1}" type="datetime2">
              <a:rPr lang="en-US" smtClean="0"/>
              <a:t>Friday, March 25,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11869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F2FDD-4D42-0C46-A4BF-A7268CE0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Friday, March 25,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ED481-D75F-4F44-8E05-F6295FF4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1C4DE-23A2-244F-B573-D9145E0A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EF94B-9E36-43CF-BA55-1C108367B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5922"/>
            <a:ext cx="1377815" cy="914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870C9-7FF6-4B9F-B0DE-91D066849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395" y="228600"/>
            <a:ext cx="4955483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901-46AF-8E48-A5D3-D72909AC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351976-C275-4969-BEAC-31CF0ED3B0AA}" type="datetime2">
              <a:rPr lang="en-US" sz="1200"/>
              <a:pPr defTabSz="457200">
                <a:spcAft>
                  <a:spcPts val="600"/>
                </a:spcAft>
              </a:pPr>
              <a:t>Friday, March 25, 2022</a:t>
            </a:fld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8CDC-42F3-BD40-8032-724ACF3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9C3-A4EA-414B-ADE3-07650F4E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89B89A-7CA7-48A1-A15F-076DC2382239}" type="slidenum">
              <a:rPr lang="en-US" sz="1200"/>
              <a:pPr defTabSz="457200">
                <a:spcAft>
                  <a:spcPts val="600"/>
                </a:spcAft>
              </a:pPr>
              <a:t>6</a:t>
            </a:fld>
            <a:endParaRPr lang="en-US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40277-E5C6-441D-BFAA-169EE239D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37" y="0"/>
            <a:ext cx="1377815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C1308-6CB6-4F8E-AE25-E49A75681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19319"/>
            <a:ext cx="4521432" cy="52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Citizen Participation 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0609D2A-09F4-4900-814D-696D0EA2039D}" type="datetime2">
              <a:rPr lang="en-US" smtClean="0"/>
              <a:pPr>
                <a:spcAft>
                  <a:spcPts val="600"/>
                </a:spcAft>
              </a:pPr>
              <a:t>Friday, March 25,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89B89A-7CA7-48A1-A15F-076DC2382239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74FDE796-1216-47D7-B894-1A7D9AC9E9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740336"/>
              </p:ext>
            </p:extLst>
          </p:nvPr>
        </p:nvGraphicFramePr>
        <p:xfrm>
          <a:off x="734616" y="1825625"/>
          <a:ext cx="767476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878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901-46AF-8E48-A5D3-D72909AC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351976-C275-4969-BEAC-31CF0ED3B0AA}" type="datetime2">
              <a:rPr lang="en-US" sz="1200"/>
              <a:pPr defTabSz="457200">
                <a:spcAft>
                  <a:spcPts val="600"/>
                </a:spcAft>
              </a:pPr>
              <a:t>Friday, March 25, 2022</a:t>
            </a:fld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8CDC-42F3-BD40-8032-724ACF3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9C3-A4EA-414B-ADE3-07650F4E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89B89A-7CA7-48A1-A15F-076DC2382239}" type="slidenum">
              <a:rPr lang="en-US" sz="1200"/>
              <a:pPr defTabSz="457200">
                <a:spcAft>
                  <a:spcPts val="600"/>
                </a:spcAft>
              </a:pPr>
              <a:t>8</a:t>
            </a:fld>
            <a:endParaRPr lang="en-US" sz="1200"/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EB62F6B9-EE41-47E6-844C-8B1E03D06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12" y="228600"/>
            <a:ext cx="4367283" cy="60198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5C6D31-8338-4151-BF5C-B9FBC89BA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22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901-46AF-8E48-A5D3-D72909AC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351976-C275-4969-BEAC-31CF0ED3B0AA}" type="datetime2">
              <a:rPr lang="en-US" sz="1200"/>
              <a:pPr defTabSz="457200">
                <a:spcAft>
                  <a:spcPts val="600"/>
                </a:spcAft>
              </a:pPr>
              <a:t>Friday, March 25, 2022</a:t>
            </a:fld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8CDC-42F3-BD40-8032-724ACF3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9C3-A4EA-414B-ADE3-07650F4E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89B89A-7CA7-48A1-A15F-076DC2382239}" type="slidenum">
              <a:rPr lang="en-US" sz="1200"/>
              <a:pPr defTabSz="457200">
                <a:spcAft>
                  <a:spcPts val="600"/>
                </a:spcAft>
              </a:pPr>
              <a:t>9</a:t>
            </a:fld>
            <a:endParaRPr lang="en-US" sz="1200"/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D2122BB1-5754-4F21-B56E-A77591BE7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4920449" cy="601979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8F598-9487-48B1-904B-921AC438E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92535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8031</TotalTime>
  <Words>1636</Words>
  <Application>Microsoft Office PowerPoint</Application>
  <PresentationFormat>On-screen Show (4:3)</PresentationFormat>
  <Paragraphs>313</Paragraphs>
  <Slides>37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Corbel</vt:lpstr>
      <vt:lpstr>Times New Roman</vt:lpstr>
      <vt:lpstr>Depth</vt:lpstr>
      <vt:lpstr>PowerPoint Presentation</vt:lpstr>
      <vt:lpstr>Small Cities CDBG 2022  Virtual Application Workshop</vt:lpstr>
      <vt:lpstr>PowerPoint Presentation</vt:lpstr>
      <vt:lpstr>Application </vt:lpstr>
      <vt:lpstr>PowerPoint Presentation</vt:lpstr>
      <vt:lpstr>PowerPoint Presentation</vt:lpstr>
      <vt:lpstr>Citizen Participation   </vt:lpstr>
      <vt:lpstr>PowerPoint Presentation</vt:lpstr>
      <vt:lpstr>PowerPoint Presentation</vt:lpstr>
      <vt:lpstr> …Next National Objective   </vt:lpstr>
      <vt:lpstr>PowerPoint Presentation</vt:lpstr>
      <vt:lpstr>Complete Beneficiary info  </vt:lpstr>
      <vt:lpstr>PowerPoint Presentation</vt:lpstr>
      <vt:lpstr>Sections 1.1</vt:lpstr>
      <vt:lpstr>Section 2.1 Project Need </vt:lpstr>
      <vt:lpstr>Campus Roofing, windows,  entry doors </vt:lpstr>
      <vt:lpstr>Do you have bathrooms that look like this  and your residents are unable to age in place</vt:lpstr>
      <vt:lpstr>Campuses with ineffective  health &amp; safety fixtures that look like this</vt:lpstr>
      <vt:lpstr>PowerPoint Presentation</vt:lpstr>
      <vt:lpstr>PowerPoint Presentation</vt:lpstr>
      <vt:lpstr>PowerPoint Presentation</vt:lpstr>
      <vt:lpstr>PowerPoint Presentation</vt:lpstr>
      <vt:lpstr>Residents complaining about </vt:lpstr>
      <vt:lpstr>3.1 Applicant  Capacity</vt:lpstr>
      <vt:lpstr>No thumb drive</vt:lpstr>
      <vt:lpstr>File Naming Convention </vt:lpstr>
      <vt:lpstr>File Naming Convention </vt:lpstr>
      <vt:lpstr>Section 4  Project Feasibility &amp; Merit </vt:lpstr>
      <vt:lpstr>Section 4 Project Feasibility &amp; Merit </vt:lpstr>
      <vt:lpstr> Community Impact </vt:lpstr>
      <vt:lpstr> Fair Housing and Equal Opportunity  Section 6 </vt:lpstr>
      <vt:lpstr>Other….</vt:lpstr>
      <vt:lpstr>End of Week/ March 25,2022 https://portal.ct.gov/DOH/DOH/Programs/Small-Cities-Program</vt:lpstr>
      <vt:lpstr>PowerPoint Presentation</vt:lpstr>
      <vt:lpstr> Before you upload the 2022 application online  </vt:lpstr>
      <vt:lpstr> But on a serious note…..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Carew, Dominic</dc:creator>
  <cp:lastModifiedBy>Carew, Dominic A</cp:lastModifiedBy>
  <cp:revision>122</cp:revision>
  <cp:lastPrinted>2020-01-27T20:28:17Z</cp:lastPrinted>
  <dcterms:created xsi:type="dcterms:W3CDTF">2020-01-27T06:51:11Z</dcterms:created>
  <dcterms:modified xsi:type="dcterms:W3CDTF">2022-03-25T09:42:14Z</dcterms:modified>
</cp:coreProperties>
</file>