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8" r:id="rId2"/>
    <p:sldId id="280" r:id="rId3"/>
    <p:sldId id="281" r:id="rId4"/>
    <p:sldId id="283" r:id="rId5"/>
    <p:sldId id="284" r:id="rId6"/>
    <p:sldId id="285" r:id="rId7"/>
    <p:sldId id="286" r:id="rId8"/>
    <p:sldId id="287" r:id="rId9"/>
    <p:sldId id="288" r:id="rId10"/>
    <p:sldId id="289" r:id="rId11"/>
    <p:sldId id="256" r:id="rId12"/>
    <p:sldId id="291" r:id="rId13"/>
    <p:sldId id="293" r:id="rId14"/>
    <p:sldId id="294" r:id="rId15"/>
    <p:sldId id="295" r:id="rId16"/>
    <p:sldId id="296" r:id="rId17"/>
    <p:sldId id="297" r:id="rId18"/>
    <p:sldId id="257" r:id="rId19"/>
    <p:sldId id="306" r:id="rId20"/>
    <p:sldId id="258" r:id="rId21"/>
    <p:sldId id="298" r:id="rId22"/>
    <p:sldId id="299" r:id="rId23"/>
    <p:sldId id="259" r:id="rId24"/>
    <p:sldId id="260" r:id="rId25"/>
    <p:sldId id="314" r:id="rId26"/>
    <p:sldId id="300" r:id="rId27"/>
    <p:sldId id="301" r:id="rId28"/>
    <p:sldId id="315" r:id="rId29"/>
    <p:sldId id="302" r:id="rId30"/>
    <p:sldId id="263" r:id="rId31"/>
    <p:sldId id="303" r:id="rId32"/>
    <p:sldId id="316" r:id="rId33"/>
    <p:sldId id="304" r:id="rId34"/>
    <p:sldId id="266" r:id="rId35"/>
    <p:sldId id="317" r:id="rId36"/>
    <p:sldId id="305" r:id="rId37"/>
    <p:sldId id="268" r:id="rId38"/>
    <p:sldId id="307" r:id="rId39"/>
    <p:sldId id="269" r:id="rId40"/>
    <p:sldId id="308" r:id="rId41"/>
    <p:sldId id="318" r:id="rId42"/>
    <p:sldId id="319" r:id="rId43"/>
    <p:sldId id="272" r:id="rId44"/>
    <p:sldId id="309" r:id="rId45"/>
    <p:sldId id="310" r:id="rId46"/>
    <p:sldId id="312" r:id="rId47"/>
    <p:sldId id="313" r:id="rId48"/>
    <p:sldId id="275" r:id="rId49"/>
    <p:sldId id="311" r:id="rId50"/>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23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81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75" y="754063"/>
            <a:ext cx="2914650"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lIns="101882" tIns="50941" rIns="101882" bIns="50941"/>
          <a:lstStyle/>
          <a:p>
            <a:r>
              <a:rPr lang="en-US" dirty="0" smtClean="0"/>
              <a:t>Do you like your job?</a:t>
            </a:r>
            <a:r>
              <a:rPr lang="en-US" baseline="0" dirty="0" smtClean="0"/>
              <a:t> Would you like to work somewhere else or do something else?</a:t>
            </a:r>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lIns="101882" tIns="50941" rIns="101882" bIns="50941"/>
          <a:lstStyle/>
          <a:p>
            <a:fld id="{9911163C-0679-4DE9-9496-46116740FAE1}" type="slidenum">
              <a:rPr lang="en-US" smtClean="0"/>
              <a:pPr/>
              <a:t>7</a:t>
            </a:fld>
            <a:endParaRPr lang="en-US" dirty="0"/>
          </a:p>
        </p:txBody>
      </p:sp>
    </p:spTree>
    <p:extLst>
      <p:ext uri="{BB962C8B-B14F-4D97-AF65-F5344CB8AC3E}">
        <p14:creationId xmlns:p14="http://schemas.microsoft.com/office/powerpoint/2010/main" val="253481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5"/>
            <a:ext cx="6995159" cy="16093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59"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7/3/2018</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ct.gov/dds"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hyperlink" Target="http://ct.gov/dd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27.jpg"/><Relationship Id="rId4" Type="http://schemas.openxmlformats.org/officeDocument/2006/relationships/hyperlink" Target="http://ct.gov/dd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hyperlink" Target="http://ct.gov/dds" TargetMode="External"/><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13.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t.gov/dds" TargetMode="External"/><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ct.gov/dd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apps-ext-ssrs2016.ct.gov:9443/Reports_2016/report/DDSDomainReports/1ConsumerServicePlanning/IP%20Signature%20Sheet" TargetMode="Externa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cid:image002.png@01D3ED0E.14F916B0" TargetMode="Externa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558802"/>
            <a:ext cx="6606540" cy="782319"/>
          </a:xfrm>
        </p:spPr>
        <p:txBody>
          <a:bodyPr>
            <a:normAutofit/>
          </a:bodyPr>
          <a:lstStyle/>
          <a:p>
            <a:pPr algn="ctr"/>
            <a:endParaRPr lang="en-US" dirty="0"/>
          </a:p>
        </p:txBody>
      </p:sp>
      <p:sp>
        <p:nvSpPr>
          <p:cNvPr id="3" name="Subtitle 2"/>
          <p:cNvSpPr>
            <a:spLocks noGrp="1"/>
          </p:cNvSpPr>
          <p:nvPr>
            <p:ph type="subTitle" idx="4294967295"/>
          </p:nvPr>
        </p:nvSpPr>
        <p:spPr>
          <a:xfrm>
            <a:off x="712470" y="2123440"/>
            <a:ext cx="6412230" cy="6370320"/>
          </a:xfrm>
          <a:prstGeom prst="rect">
            <a:avLst/>
          </a:prstGeom>
        </p:spPr>
        <p:txBody>
          <a:bodyPr>
            <a:noAutofit/>
          </a:bodyPr>
          <a:lstStyle/>
          <a:p>
            <a:pPr algn="ctr"/>
            <a:r>
              <a:rPr lang="en-US" sz="4800" b="1" dirty="0">
                <a:solidFill>
                  <a:schemeClr val="tx2"/>
                </a:solidFill>
                <a:latin typeface="Bookman Old Style" panose="02050604050505020204" pitchFamily="18" charset="0"/>
              </a:rPr>
              <a:t>CT </a:t>
            </a:r>
            <a:r>
              <a:rPr lang="en-US" sz="4800" b="1">
                <a:solidFill>
                  <a:schemeClr val="tx2"/>
                </a:solidFill>
                <a:latin typeface="Bookman Old Style" panose="02050604050505020204" pitchFamily="18" charset="0"/>
              </a:rPr>
              <a:t>DDS </a:t>
            </a:r>
            <a:endParaRPr lang="en-US" sz="4800" b="1" smtClean="0">
              <a:solidFill>
                <a:schemeClr val="tx2"/>
              </a:solidFill>
              <a:latin typeface="Bookman Old Style" panose="02050604050505020204" pitchFamily="18" charset="0"/>
            </a:endParaRPr>
          </a:p>
          <a:p>
            <a:pPr algn="ctr"/>
            <a:r>
              <a:rPr lang="en-US" sz="4800" b="1" smtClean="0">
                <a:solidFill>
                  <a:schemeClr val="tx2"/>
                </a:solidFill>
                <a:latin typeface="Bookman Old Style" panose="02050604050505020204" pitchFamily="18" charset="0"/>
              </a:rPr>
              <a:t>Person </a:t>
            </a:r>
            <a:r>
              <a:rPr lang="en-US" sz="4800" b="1" dirty="0">
                <a:solidFill>
                  <a:schemeClr val="tx2"/>
                </a:solidFill>
                <a:latin typeface="Bookman Old Style" panose="02050604050505020204" pitchFamily="18" charset="0"/>
              </a:rPr>
              <a:t>Centered </a:t>
            </a:r>
            <a:r>
              <a:rPr lang="en-US" sz="4800" b="1" dirty="0" smtClean="0">
                <a:solidFill>
                  <a:schemeClr val="tx2"/>
                </a:solidFill>
                <a:latin typeface="Bookman Old Style" panose="02050604050505020204" pitchFamily="18" charset="0"/>
              </a:rPr>
              <a:t>Planning</a:t>
            </a:r>
          </a:p>
          <a:p>
            <a:pPr algn="ctr"/>
            <a:endParaRPr lang="en-US" sz="4800" b="1" dirty="0"/>
          </a:p>
          <a:p>
            <a:pPr algn="ctr"/>
            <a:endParaRPr lang="en-US" sz="4800" b="1" dirty="0" smtClean="0"/>
          </a:p>
          <a:p>
            <a:pPr algn="ctr"/>
            <a:endParaRPr lang="en-US" b="1" dirty="0" smtClean="0"/>
          </a:p>
          <a:p>
            <a:pPr algn="ctr"/>
            <a:endParaRPr lang="en-US" b="1" dirty="0"/>
          </a:p>
          <a:p>
            <a:pPr algn="ctr"/>
            <a:r>
              <a:rPr lang="en-US" sz="3200" b="1" dirty="0" smtClean="0">
                <a:solidFill>
                  <a:schemeClr val="tx2"/>
                </a:solidFill>
              </a:rPr>
              <a:t>June 2018</a:t>
            </a:r>
            <a:endParaRPr lang="en-US" sz="3200" b="1" dirty="0">
              <a:solidFill>
                <a:schemeClr val="tx2"/>
              </a:solidFill>
            </a:endParaRPr>
          </a:p>
        </p:txBody>
      </p:sp>
    </p:spTree>
    <p:extLst>
      <p:ext uri="{BB962C8B-B14F-4D97-AF65-F5344CB8AC3E}">
        <p14:creationId xmlns:p14="http://schemas.microsoft.com/office/powerpoint/2010/main" val="1751146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Additional Resources…</a:t>
            </a:r>
            <a:endParaRPr lang="en-US" sz="3600" dirty="0">
              <a:solidFill>
                <a:schemeClr val="tx2"/>
              </a:solidFill>
              <a:latin typeface="Bookman Old Style" panose="02050604050505020204" pitchFamily="18" charset="0"/>
            </a:endParaRPr>
          </a:p>
        </p:txBody>
      </p:sp>
      <p:sp>
        <p:nvSpPr>
          <p:cNvPr id="3" name="Text Placeholder 2"/>
          <p:cNvSpPr>
            <a:spLocks noGrp="1"/>
          </p:cNvSpPr>
          <p:nvPr>
            <p:ph type="body" idx="1"/>
          </p:nvPr>
        </p:nvSpPr>
        <p:spPr>
          <a:xfrm>
            <a:off x="388620" y="1371600"/>
            <a:ext cx="6995159" cy="6463308"/>
          </a:xfrm>
        </p:spPr>
        <p:txBody>
          <a:bodyPr/>
          <a:lstStyle/>
          <a:p>
            <a:r>
              <a:rPr lang="en-US" sz="2800" b="1" dirty="0" smtClean="0">
                <a:latin typeface="Bookman Old Style" panose="02050604050505020204" pitchFamily="18" charset="0"/>
              </a:rPr>
              <a:t>Ideas on person centered planning and on working with people who have challenging intellectual and communication disabilities are available from many sources.</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The DDS website has planning resources and tools on their Family Connections menu.</a:t>
            </a:r>
          </a:p>
          <a:p>
            <a:endParaRPr lang="en-US" sz="2800" b="1" dirty="0">
              <a:latin typeface="Bookman Old Style" panose="02050604050505020204" pitchFamily="18" charset="0"/>
            </a:endParaRPr>
          </a:p>
          <a:p>
            <a:r>
              <a:rPr lang="en-US" sz="2800" b="1" dirty="0" err="1" smtClean="0">
                <a:latin typeface="Bookman Old Style" panose="02050604050505020204" pitchFamily="18" charset="0"/>
              </a:rPr>
              <a:t>Youtube</a:t>
            </a:r>
            <a:r>
              <a:rPr lang="en-US" sz="2800" b="1" dirty="0" smtClean="0">
                <a:latin typeface="Bookman Old Style" panose="02050604050505020204" pitchFamily="18" charset="0"/>
              </a:rPr>
              <a:t> can be a good resource for videos from many different sources.</a:t>
            </a:r>
          </a:p>
          <a:p>
            <a:r>
              <a:rPr lang="en-US" sz="2800" b="1" dirty="0" smtClean="0">
                <a:latin typeface="Bookman Old Style" panose="02050604050505020204" pitchFamily="18" charset="0"/>
              </a:rPr>
              <a:t>Examples:</a:t>
            </a:r>
          </a:p>
          <a:p>
            <a:r>
              <a:rPr lang="en-US" sz="2800" b="1" dirty="0" smtClean="0">
                <a:latin typeface="Bookman Old Style" panose="02050604050505020204" pitchFamily="18" charset="0"/>
              </a:rPr>
              <a:t>“If You Listen, You Will Hear Us”</a:t>
            </a:r>
          </a:p>
          <a:p>
            <a:r>
              <a:rPr lang="en-US" sz="2800" b="1" dirty="0" smtClean="0">
                <a:latin typeface="Bookman Old Style" panose="02050604050505020204" pitchFamily="18" charset="0"/>
              </a:rPr>
              <a:t>“</a:t>
            </a:r>
            <a:r>
              <a:rPr lang="en-US" sz="2800" b="1" dirty="0" err="1" smtClean="0">
                <a:latin typeface="Bookman Old Style" panose="02050604050505020204" pitchFamily="18" charset="0"/>
              </a:rPr>
              <a:t>Mikey’s</a:t>
            </a:r>
            <a:r>
              <a:rPr lang="en-US" sz="2800" b="1" dirty="0" smtClean="0">
                <a:latin typeface="Bookman Old Style" panose="02050604050505020204" pitchFamily="18" charset="0"/>
              </a:rPr>
              <a:t> Story”</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405214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6" y="6399"/>
            <a:ext cx="6433313" cy="705321"/>
          </a:xfrm>
          <a:prstGeom prst="rect">
            <a:avLst/>
          </a:prstGeom>
        </p:spPr>
        <p:txBody>
          <a:bodyPr vert="horz" wrap="square" lIns="0" tIns="0" rIns="0" bIns="0" rtlCol="0">
            <a:spAutoFit/>
          </a:bodyPr>
          <a:lstStyle/>
          <a:p>
            <a:pPr marL="2040889" marR="1234440" indent="607060">
              <a:lnSpc>
                <a:spcPts val="1380"/>
              </a:lnSpc>
            </a:pPr>
            <a:r>
              <a:rPr sz="1200" b="1" spc="-5" dirty="0">
                <a:latin typeface="Times New Roman"/>
                <a:cs typeface="Times New Roman"/>
              </a:rPr>
              <a:t>S</a:t>
            </a:r>
            <a:r>
              <a:rPr sz="1200" b="1" dirty="0">
                <a:latin typeface="Times New Roman"/>
                <a:cs typeface="Times New Roman"/>
              </a:rPr>
              <a:t>tate of C</a:t>
            </a:r>
            <a:r>
              <a:rPr sz="1200" b="1" spc="-10" dirty="0">
                <a:latin typeface="Times New Roman"/>
                <a:cs typeface="Times New Roman"/>
              </a:rPr>
              <a:t>o</a:t>
            </a:r>
            <a:r>
              <a:rPr sz="1200" b="1" dirty="0">
                <a:latin typeface="Times New Roman"/>
                <a:cs typeface="Times New Roman"/>
              </a:rPr>
              <a:t>nnecticut </a:t>
            </a:r>
            <a:r>
              <a:rPr sz="1200" b="1" spc="-5" dirty="0">
                <a:latin typeface="Times New Roman"/>
                <a:cs typeface="Times New Roman"/>
              </a:rPr>
              <a:t>D</a:t>
            </a:r>
            <a:r>
              <a:rPr sz="1200" b="1" dirty="0">
                <a:latin typeface="Times New Roman"/>
                <a:cs typeface="Times New Roman"/>
              </a:rPr>
              <a:t>epartme</a:t>
            </a:r>
            <a:r>
              <a:rPr sz="1200" b="1" spc="-10" dirty="0">
                <a:latin typeface="Times New Roman"/>
                <a:cs typeface="Times New Roman"/>
              </a:rPr>
              <a:t>n</a:t>
            </a:r>
            <a:r>
              <a:rPr sz="1200" b="1" dirty="0">
                <a:latin typeface="Times New Roman"/>
                <a:cs typeface="Times New Roman"/>
              </a:rPr>
              <a:t>t of Develo</a:t>
            </a:r>
            <a:r>
              <a:rPr sz="1200" b="1" spc="-5" dirty="0">
                <a:latin typeface="Times New Roman"/>
                <a:cs typeface="Times New Roman"/>
              </a:rPr>
              <a:t>p</a:t>
            </a:r>
            <a:r>
              <a:rPr sz="1200" b="1" dirty="0">
                <a:latin typeface="Times New Roman"/>
                <a:cs typeface="Times New Roman"/>
              </a:rPr>
              <a:t>mental Se</a:t>
            </a:r>
            <a:r>
              <a:rPr sz="1200" b="1" spc="-5" dirty="0">
                <a:latin typeface="Times New Roman"/>
                <a:cs typeface="Times New Roman"/>
              </a:rPr>
              <a:t>r</a:t>
            </a:r>
            <a:r>
              <a:rPr sz="1200" b="1" dirty="0">
                <a:latin typeface="Times New Roman"/>
                <a:cs typeface="Times New Roman"/>
              </a:rPr>
              <a:t>vices</a:t>
            </a:r>
            <a:endParaRPr sz="1200" dirty="0">
              <a:latin typeface="Times New Roman"/>
              <a:cs typeface="Times New Roman"/>
            </a:endParaRPr>
          </a:p>
          <a:p>
            <a:pPr marL="798830" algn="ctr">
              <a:lnSpc>
                <a:spcPts val="1310"/>
              </a:lnSpc>
            </a:pPr>
            <a:r>
              <a:rPr sz="1200" b="1" u="heavy" dirty="0">
                <a:solidFill>
                  <a:srgbClr val="0000FF"/>
                </a:solidFill>
                <a:latin typeface="Times New Roman"/>
                <a:cs typeface="Times New Roman"/>
                <a:hlinkClick r:id="rId3"/>
              </a:rPr>
              <a:t>http://ct.gov/dds</a:t>
            </a:r>
            <a:endParaRPr sz="1200" dirty="0">
              <a:latin typeface="Times New Roman"/>
              <a:cs typeface="Times New Roman"/>
            </a:endParaRPr>
          </a:p>
          <a:p>
            <a:pPr marL="12700">
              <a:lnSpc>
                <a:spcPts val="1380"/>
              </a:lnSpc>
            </a:pPr>
            <a:r>
              <a:rPr sz="1200" b="1" dirty="0" smtClean="0">
                <a:latin typeface="Times New Roman"/>
                <a:cs typeface="Times New Roman"/>
              </a:rPr>
              <a:t>Person </a:t>
            </a:r>
            <a:r>
              <a:rPr sz="1200" b="1" dirty="0">
                <a:latin typeface="Times New Roman"/>
                <a:cs typeface="Times New Roman"/>
              </a:rPr>
              <a:t>Centered </a:t>
            </a:r>
            <a:r>
              <a:rPr sz="1200" b="1" dirty="0" smtClean="0">
                <a:latin typeface="Times New Roman"/>
                <a:cs typeface="Times New Roman"/>
              </a:rPr>
              <a:t>Plan</a:t>
            </a:r>
            <a:r>
              <a:rPr lang="en-US" sz="1200" b="1" dirty="0" smtClean="0">
                <a:latin typeface="Times New Roman"/>
                <a:cs typeface="Times New Roman"/>
              </a:rPr>
              <a:t>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a:t>
            </a:r>
            <a:r>
              <a:rPr sz="1200" b="1" dirty="0" smtClean="0">
                <a:latin typeface="Times New Roman"/>
                <a:cs typeface="Times New Roman"/>
              </a:rPr>
              <a:t>Meeting </a:t>
            </a:r>
            <a:r>
              <a:rPr sz="1200" b="1" spc="-5" dirty="0">
                <a:latin typeface="Times New Roman"/>
                <a:cs typeface="Times New Roman"/>
              </a:rPr>
              <a:t>D</a:t>
            </a:r>
            <a:r>
              <a:rPr sz="1200" b="1" dirty="0">
                <a:latin typeface="Times New Roman"/>
                <a:cs typeface="Times New Roman"/>
              </a:rPr>
              <a:t>ate:</a:t>
            </a:r>
            <a:endParaRPr sz="1200" dirty="0">
              <a:latin typeface="Times New Roman"/>
              <a:cs typeface="Times New Roman"/>
            </a:endParaRPr>
          </a:p>
        </p:txBody>
      </p:sp>
      <p:sp>
        <p:nvSpPr>
          <p:cNvPr id="4" name="object 4"/>
          <p:cNvSpPr txBox="1"/>
          <p:nvPr/>
        </p:nvSpPr>
        <p:spPr>
          <a:xfrm>
            <a:off x="5787390" y="9550209"/>
            <a:ext cx="1541780" cy="165100"/>
          </a:xfrm>
          <a:prstGeom prst="rect">
            <a:avLst/>
          </a:prstGeom>
        </p:spPr>
        <p:txBody>
          <a:bodyPr vert="horz" wrap="square" lIns="0" tIns="0" rIns="0" bIns="0" rtlCol="0">
            <a:spAutoFit/>
          </a:bodyPr>
          <a:lstStyle/>
          <a:p>
            <a:pPr marL="12700">
              <a:lnSpc>
                <a:spcPct val="100000"/>
              </a:lnSpc>
            </a:pPr>
            <a:r>
              <a:rPr sz="1100" spc="-10" dirty="0">
                <a:latin typeface="Calibri"/>
                <a:cs typeface="Calibri"/>
              </a:rPr>
              <a:t>Page</a:t>
            </a:r>
            <a:r>
              <a:rPr sz="1100" spc="-5" dirty="0">
                <a:latin typeface="Calibri"/>
                <a:cs typeface="Calibri"/>
              </a:rPr>
              <a:t> </a:t>
            </a:r>
            <a:r>
              <a:rPr sz="1100" b="1" spc="-10" dirty="0">
                <a:latin typeface="Calibri"/>
                <a:cs typeface="Calibri"/>
              </a:rPr>
              <a:t>1</a:t>
            </a:r>
            <a:r>
              <a:rPr sz="1100" b="1" spc="-5" dirty="0">
                <a:latin typeface="Calibri"/>
                <a:cs typeface="Calibri"/>
              </a:rPr>
              <a:t> </a:t>
            </a:r>
            <a:r>
              <a:rPr sz="1100" spc="-5" dirty="0">
                <a:latin typeface="Calibri"/>
                <a:cs typeface="Calibri"/>
              </a:rPr>
              <a:t>of </a:t>
            </a:r>
            <a:r>
              <a:rPr sz="1100" b="1" spc="-10" dirty="0">
                <a:latin typeface="Calibri"/>
                <a:cs typeface="Calibri"/>
              </a:rPr>
              <a:t>19</a:t>
            </a:r>
            <a:r>
              <a:rPr sz="1100" b="1" dirty="0">
                <a:latin typeface="Calibri"/>
                <a:cs typeface="Calibri"/>
              </a:rPr>
              <a:t> </a:t>
            </a:r>
            <a:r>
              <a:rPr sz="1100" spc="-5" dirty="0">
                <a:latin typeface="Calibri"/>
                <a:cs typeface="Calibri"/>
              </a:rPr>
              <a:t>Rev.</a:t>
            </a:r>
            <a:r>
              <a:rPr sz="1100" dirty="0">
                <a:latin typeface="Calibri"/>
                <a:cs typeface="Calibri"/>
              </a:rPr>
              <a:t> </a:t>
            </a:r>
            <a:r>
              <a:rPr sz="1100" spc="-10" dirty="0">
                <a:latin typeface="Calibri"/>
                <a:cs typeface="Calibri"/>
              </a:rPr>
              <a:t>06-04-18</a:t>
            </a:r>
            <a:endParaRPr sz="1100">
              <a:latin typeface="Calibri"/>
              <a:cs typeface="Calibri"/>
            </a:endParaRPr>
          </a:p>
        </p:txBody>
      </p:sp>
      <p:sp>
        <p:nvSpPr>
          <p:cNvPr id="5" name="object 5"/>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5780" y="2453639"/>
            <a:ext cx="6697980" cy="71247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1761" y="1050036"/>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8" name="object 8"/>
          <p:cNvSpPr/>
          <p:nvPr/>
        </p:nvSpPr>
        <p:spPr>
          <a:xfrm>
            <a:off x="384809" y="1053083"/>
            <a:ext cx="0" cy="922019"/>
          </a:xfrm>
          <a:custGeom>
            <a:avLst/>
            <a:gdLst/>
            <a:ahLst/>
            <a:cxnLst/>
            <a:rect l="l" t="t" r="r" b="b"/>
            <a:pathLst>
              <a:path h="922019">
                <a:moveTo>
                  <a:pt x="0" y="0"/>
                </a:moveTo>
                <a:lnTo>
                  <a:pt x="0" y="921512"/>
                </a:lnTo>
              </a:path>
            </a:pathLst>
          </a:custGeom>
          <a:ln w="7365">
            <a:solidFill>
              <a:srgbClr val="000000"/>
            </a:solidFill>
          </a:ln>
        </p:spPr>
        <p:txBody>
          <a:bodyPr wrap="square" lIns="0" tIns="0" rIns="0" bIns="0" rtlCol="0"/>
          <a:lstStyle/>
          <a:p>
            <a:endParaRPr/>
          </a:p>
        </p:txBody>
      </p:sp>
      <p:sp>
        <p:nvSpPr>
          <p:cNvPr id="9" name="object 9"/>
          <p:cNvSpPr/>
          <p:nvPr/>
        </p:nvSpPr>
        <p:spPr>
          <a:xfrm>
            <a:off x="7388352" y="1053083"/>
            <a:ext cx="0" cy="922019"/>
          </a:xfrm>
          <a:custGeom>
            <a:avLst/>
            <a:gdLst/>
            <a:ahLst/>
            <a:cxnLst/>
            <a:rect l="l" t="t" r="r" b="b"/>
            <a:pathLst>
              <a:path h="922019">
                <a:moveTo>
                  <a:pt x="0" y="0"/>
                </a:moveTo>
                <a:lnTo>
                  <a:pt x="0" y="921512"/>
                </a:lnTo>
              </a:path>
            </a:pathLst>
          </a:custGeom>
          <a:ln w="7366">
            <a:solidFill>
              <a:srgbClr val="000000"/>
            </a:solidFill>
          </a:ln>
        </p:spPr>
        <p:txBody>
          <a:bodyPr wrap="square" lIns="0" tIns="0" rIns="0" bIns="0" rtlCol="0"/>
          <a:lstStyle/>
          <a:p>
            <a:endParaRPr/>
          </a:p>
        </p:txBody>
      </p:sp>
      <p:sp>
        <p:nvSpPr>
          <p:cNvPr id="10" name="object 10"/>
          <p:cNvSpPr/>
          <p:nvPr/>
        </p:nvSpPr>
        <p:spPr>
          <a:xfrm>
            <a:off x="381761" y="1977644"/>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11" name="object 11"/>
          <p:cNvSpPr txBox="1"/>
          <p:nvPr/>
        </p:nvSpPr>
        <p:spPr>
          <a:xfrm>
            <a:off x="444500" y="1095755"/>
            <a:ext cx="6856730" cy="1350645"/>
          </a:xfrm>
          <a:prstGeom prst="rect">
            <a:avLst/>
          </a:prstGeom>
        </p:spPr>
        <p:txBody>
          <a:bodyPr vert="horz" wrap="square" lIns="0" tIns="0" rIns="0" bIns="0" rtlCol="0">
            <a:spAutoFit/>
          </a:bodyPr>
          <a:lstStyle/>
          <a:p>
            <a:pPr marL="1841500" indent="-1265555">
              <a:lnSpc>
                <a:spcPct val="100000"/>
              </a:lnSpc>
            </a:pPr>
            <a:r>
              <a:rPr sz="1200" u="sng" spc="-275" dirty="0">
                <a:latin typeface="Calibri"/>
                <a:cs typeface="Calibri"/>
              </a:rPr>
              <a:t> </a:t>
            </a:r>
            <a:r>
              <a:rPr sz="1200" u="sng" dirty="0">
                <a:latin typeface="Calibri"/>
                <a:cs typeface="Calibri"/>
              </a:rPr>
              <a:t>Ente</a:t>
            </a:r>
            <a:r>
              <a:rPr sz="1200" u="sng" spc="-270" dirty="0">
                <a:latin typeface="Calibri"/>
                <a:cs typeface="Calibri"/>
              </a:rPr>
              <a:t> </a:t>
            </a:r>
            <a:r>
              <a:rPr sz="1200" u="sng" dirty="0">
                <a:latin typeface="Calibri"/>
                <a:cs typeface="Calibri"/>
              </a:rPr>
              <a:t>r the I</a:t>
            </a:r>
            <a:r>
              <a:rPr sz="1200" u="sng" spc="-10" dirty="0">
                <a:latin typeface="Calibri"/>
                <a:cs typeface="Calibri"/>
              </a:rPr>
              <a:t>n</a:t>
            </a:r>
            <a:r>
              <a:rPr sz="1200" u="sng" dirty="0">
                <a:latin typeface="Calibri"/>
                <a:cs typeface="Calibri"/>
              </a:rPr>
              <a:t>dividual’s</a:t>
            </a:r>
            <a:r>
              <a:rPr sz="1200" u="sng" spc="-5" dirty="0">
                <a:latin typeface="Calibri"/>
                <a:cs typeface="Calibri"/>
              </a:rPr>
              <a:t> </a:t>
            </a:r>
            <a:r>
              <a:rPr sz="1200" u="sng" dirty="0">
                <a:latin typeface="Calibri"/>
                <a:cs typeface="Calibri"/>
              </a:rPr>
              <a:t>First Name</a:t>
            </a:r>
            <a:r>
              <a:rPr sz="1200" u="sng" spc="5" dirty="0">
                <a:latin typeface="Calibri"/>
                <a:cs typeface="Calibri"/>
              </a:rPr>
              <a:t> </a:t>
            </a:r>
            <a:r>
              <a:rPr sz="1200" u="sng" dirty="0">
                <a:latin typeface="Calibri"/>
                <a:cs typeface="Calibri"/>
              </a:rPr>
              <a:t>&amp;</a:t>
            </a:r>
            <a:r>
              <a:rPr sz="1200" u="sng" spc="-5" dirty="0">
                <a:latin typeface="Calibri"/>
                <a:cs typeface="Calibri"/>
              </a:rPr>
              <a:t> L</a:t>
            </a:r>
            <a:r>
              <a:rPr sz="1200" u="sng" dirty="0">
                <a:latin typeface="Calibri"/>
                <a:cs typeface="Calibri"/>
              </a:rPr>
              <a:t>a</a:t>
            </a:r>
            <a:r>
              <a:rPr sz="1200" u="sng" spc="-5" dirty="0">
                <a:latin typeface="Calibri"/>
                <a:cs typeface="Calibri"/>
              </a:rPr>
              <a:t>st</a:t>
            </a:r>
            <a:r>
              <a:rPr sz="1200" u="sng" dirty="0">
                <a:latin typeface="Calibri"/>
                <a:cs typeface="Calibri"/>
              </a:rPr>
              <a:t> </a:t>
            </a:r>
            <a:r>
              <a:rPr sz="1200" u="sng" spc="-15" dirty="0">
                <a:latin typeface="Calibri"/>
                <a:cs typeface="Calibri"/>
              </a:rPr>
              <a:t>N</a:t>
            </a:r>
            <a:r>
              <a:rPr sz="1200" u="sng" spc="-10" dirty="0">
                <a:latin typeface="Calibri"/>
                <a:cs typeface="Calibri"/>
              </a:rPr>
              <a:t>am</a:t>
            </a:r>
            <a:r>
              <a:rPr sz="1200" u="sng" spc="-5" dirty="0">
                <a:latin typeface="Calibri"/>
                <a:cs typeface="Calibri"/>
              </a:rPr>
              <a:t>e</a:t>
            </a:r>
            <a:r>
              <a:rPr sz="1200" u="sng" dirty="0">
                <a:latin typeface="Calibri"/>
                <a:cs typeface="Calibri"/>
              </a:rPr>
              <a:t>, </a:t>
            </a:r>
            <a:r>
              <a:rPr sz="1200" u="sng" spc="-5" dirty="0">
                <a:latin typeface="Calibri"/>
                <a:cs typeface="Calibri"/>
              </a:rPr>
              <a:t>C</a:t>
            </a:r>
            <a:r>
              <a:rPr sz="1200" u="sng" dirty="0">
                <a:latin typeface="Calibri"/>
                <a:cs typeface="Calibri"/>
              </a:rPr>
              <a:t>ase Mana</a:t>
            </a:r>
            <a:r>
              <a:rPr sz="1200" u="sng" spc="-270" dirty="0">
                <a:latin typeface="Calibri"/>
                <a:cs typeface="Calibri"/>
              </a:rPr>
              <a:t> </a:t>
            </a:r>
            <a:r>
              <a:rPr sz="1200" u="sng" dirty="0">
                <a:latin typeface="Calibri"/>
                <a:cs typeface="Calibri"/>
              </a:rPr>
              <a:t>g</a:t>
            </a:r>
            <a:r>
              <a:rPr sz="1200" u="sng" spc="-5" dirty="0">
                <a:latin typeface="Calibri"/>
                <a:cs typeface="Calibri"/>
              </a:rPr>
              <a:t>e</a:t>
            </a:r>
            <a:r>
              <a:rPr sz="1200" u="sng" dirty="0">
                <a:latin typeface="Calibri"/>
                <a:cs typeface="Calibri"/>
              </a:rPr>
              <a:t>r’s Name a</a:t>
            </a:r>
            <a:r>
              <a:rPr sz="1200" u="sng" spc="-10" dirty="0">
                <a:latin typeface="Calibri"/>
                <a:cs typeface="Calibri"/>
              </a:rPr>
              <a:t>n</a:t>
            </a:r>
            <a:r>
              <a:rPr sz="1200" u="sng" dirty="0">
                <a:latin typeface="Calibri"/>
                <a:cs typeface="Calibri"/>
              </a:rPr>
              <a:t>d</a:t>
            </a:r>
            <a:r>
              <a:rPr sz="1200" u="sng" spc="-5" dirty="0">
                <a:latin typeface="Calibri"/>
                <a:cs typeface="Calibri"/>
              </a:rPr>
              <a:t> </a:t>
            </a:r>
            <a:r>
              <a:rPr sz="1200" u="sng" spc="-10" dirty="0">
                <a:latin typeface="Calibri"/>
                <a:cs typeface="Calibri"/>
              </a:rPr>
              <a:t>the</a:t>
            </a:r>
            <a:r>
              <a:rPr sz="1200" u="sng" spc="-5" dirty="0">
                <a:latin typeface="Calibri"/>
                <a:cs typeface="Calibri"/>
              </a:rPr>
              <a:t> </a:t>
            </a:r>
            <a:r>
              <a:rPr sz="1200" u="sng" spc="-10" dirty="0">
                <a:latin typeface="Calibri"/>
                <a:cs typeface="Calibri"/>
              </a:rPr>
              <a:t>Mee</a:t>
            </a:r>
            <a:r>
              <a:rPr sz="1200" u="sng" dirty="0">
                <a:latin typeface="Calibri"/>
                <a:cs typeface="Calibri"/>
              </a:rPr>
              <a:t>t</a:t>
            </a:r>
            <a:r>
              <a:rPr sz="1200" u="sng" spc="-10" dirty="0">
                <a:latin typeface="Calibri"/>
                <a:cs typeface="Calibri"/>
              </a:rPr>
              <a:t>i</a:t>
            </a:r>
            <a:r>
              <a:rPr sz="1200" u="sng" spc="-5" dirty="0">
                <a:latin typeface="Calibri"/>
                <a:cs typeface="Calibri"/>
              </a:rPr>
              <a:t>ng</a:t>
            </a:r>
            <a:r>
              <a:rPr sz="1200" u="sng" dirty="0">
                <a:latin typeface="Calibri"/>
                <a:cs typeface="Calibri"/>
              </a:rPr>
              <a:t> </a:t>
            </a:r>
            <a:r>
              <a:rPr sz="1200" u="sng" spc="-15" dirty="0">
                <a:latin typeface="Calibri"/>
                <a:cs typeface="Calibri"/>
              </a:rPr>
              <a:t>Dat</a:t>
            </a:r>
            <a:r>
              <a:rPr sz="1200" u="sng" spc="-10" dirty="0">
                <a:latin typeface="Calibri"/>
                <a:cs typeface="Calibri"/>
              </a:rPr>
              <a:t>e</a:t>
            </a:r>
            <a:r>
              <a:rPr sz="1200" spc="-5" dirty="0">
                <a:latin typeface="Calibri"/>
                <a:cs typeface="Calibri"/>
              </a:rPr>
              <a:t>:</a:t>
            </a:r>
            <a:endParaRPr sz="1200">
              <a:latin typeface="Calibri"/>
              <a:cs typeface="Calibri"/>
            </a:endParaRPr>
          </a:p>
          <a:p>
            <a:pPr marL="1899920" marR="2211070" indent="-59055">
              <a:lnSpc>
                <a:spcPts val="2700"/>
              </a:lnSpc>
              <a:spcBef>
                <a:spcPts val="280"/>
              </a:spcBef>
              <a:tabLst>
                <a:tab pos="3729354" algn="l"/>
                <a:tab pos="4127500" algn="l"/>
              </a:tabLst>
            </a:pPr>
            <a:r>
              <a:rPr sz="1200" b="1" spc="-5" dirty="0">
                <a:solidFill>
                  <a:srgbClr val="FF0000"/>
                </a:solidFill>
                <a:latin typeface="Calibri"/>
                <a:cs typeface="Calibri"/>
              </a:rPr>
              <a:t>Full  </a:t>
            </a:r>
            <a:r>
              <a:rPr sz="1200" b="1" spc="-10" dirty="0">
                <a:solidFill>
                  <a:srgbClr val="FF0000"/>
                </a:solidFill>
                <a:latin typeface="Calibri"/>
                <a:cs typeface="Calibri"/>
              </a:rPr>
              <a:t> N</a:t>
            </a:r>
            <a:r>
              <a:rPr sz="1200" b="1" dirty="0">
                <a:solidFill>
                  <a:srgbClr val="FF0000"/>
                </a:solidFill>
                <a:latin typeface="Calibri"/>
                <a:cs typeface="Calibri"/>
              </a:rPr>
              <a:t>ame </a:t>
            </a:r>
            <a:r>
              <a:rPr sz="1200" b="1" spc="-5" dirty="0">
                <a:latin typeface="Calibri"/>
                <a:cs typeface="Calibri"/>
              </a:rPr>
              <a:t>Pers</a:t>
            </a:r>
            <a:r>
              <a:rPr sz="1200" b="1" dirty="0">
                <a:latin typeface="Calibri"/>
                <a:cs typeface="Calibri"/>
              </a:rPr>
              <a:t>o</a:t>
            </a:r>
            <a:r>
              <a:rPr sz="1200" b="1" spc="-10" dirty="0">
                <a:latin typeface="Calibri"/>
                <a:cs typeface="Calibri"/>
              </a:rPr>
              <a:t>n</a:t>
            </a:r>
            <a:r>
              <a:rPr sz="1200" b="1" dirty="0">
                <a:latin typeface="Calibri"/>
                <a:cs typeface="Calibri"/>
              </a:rPr>
              <a:t> </a:t>
            </a:r>
            <a:r>
              <a:rPr sz="1200" b="1" spc="-5" dirty="0">
                <a:latin typeface="Calibri"/>
                <a:cs typeface="Calibri"/>
              </a:rPr>
              <a:t>Center</a:t>
            </a:r>
            <a:r>
              <a:rPr sz="1200" b="1" dirty="0">
                <a:latin typeface="Calibri"/>
                <a:cs typeface="Calibri"/>
              </a:rPr>
              <a:t>e</a:t>
            </a:r>
            <a:r>
              <a:rPr sz="1200" b="1" spc="-10" dirty="0">
                <a:latin typeface="Calibri"/>
                <a:cs typeface="Calibri"/>
              </a:rPr>
              <a:t>d</a:t>
            </a:r>
            <a:r>
              <a:rPr sz="1200" b="1" spc="-5" dirty="0">
                <a:latin typeface="Calibri"/>
                <a:cs typeface="Calibri"/>
              </a:rPr>
              <a:t> </a:t>
            </a:r>
            <a:r>
              <a:rPr sz="1200" b="1" spc="-10" dirty="0">
                <a:latin typeface="Calibri"/>
                <a:cs typeface="Calibri"/>
              </a:rPr>
              <a:t>Plan</a:t>
            </a:r>
            <a:r>
              <a:rPr sz="1200" b="1" dirty="0">
                <a:latin typeface="Calibri"/>
                <a:cs typeface="Calibri"/>
              </a:rPr>
              <a:t>	</a:t>
            </a:r>
            <a:r>
              <a:rPr sz="1200" b="1" spc="-5" dirty="0">
                <a:latin typeface="Calibri"/>
                <a:cs typeface="Calibri"/>
              </a:rPr>
              <a:t>DD</a:t>
            </a:r>
            <a:r>
              <a:rPr sz="1200" b="1" dirty="0">
                <a:latin typeface="Calibri"/>
                <a:cs typeface="Calibri"/>
              </a:rPr>
              <a:t>S # </a:t>
            </a:r>
            <a:r>
              <a:rPr sz="1200" b="1" spc="-15" dirty="0">
                <a:latin typeface="Calibri"/>
                <a:cs typeface="Calibri"/>
              </a:rPr>
              <a:t>Ca</a:t>
            </a:r>
            <a:r>
              <a:rPr sz="1200" b="1" spc="-5" dirty="0">
                <a:latin typeface="Calibri"/>
                <a:cs typeface="Calibri"/>
              </a:rPr>
              <a:t>s</a:t>
            </a:r>
            <a:r>
              <a:rPr sz="1200" b="1" dirty="0">
                <a:latin typeface="Calibri"/>
                <a:cs typeface="Calibri"/>
              </a:rPr>
              <a:t>e</a:t>
            </a:r>
            <a:r>
              <a:rPr sz="1200" b="1" spc="-5" dirty="0">
                <a:latin typeface="Calibri"/>
                <a:cs typeface="Calibri"/>
              </a:rPr>
              <a:t> </a:t>
            </a:r>
            <a:r>
              <a:rPr sz="1200" b="1" spc="-10" dirty="0">
                <a:latin typeface="Calibri"/>
                <a:cs typeface="Calibri"/>
              </a:rPr>
              <a:t>Manager:</a:t>
            </a:r>
            <a:r>
              <a:rPr sz="1200" b="1" dirty="0">
                <a:latin typeface="Calibri"/>
                <a:cs typeface="Calibri"/>
              </a:rPr>
              <a:t>	Mee</a:t>
            </a:r>
            <a:r>
              <a:rPr sz="1200" b="1" spc="-5" dirty="0">
                <a:latin typeface="Calibri"/>
                <a:cs typeface="Calibri"/>
              </a:rPr>
              <a:t>ti</a:t>
            </a:r>
            <a:r>
              <a:rPr sz="1200" b="1" spc="-20" dirty="0">
                <a:latin typeface="Calibri"/>
                <a:cs typeface="Calibri"/>
              </a:rPr>
              <a:t>n</a:t>
            </a:r>
            <a:r>
              <a:rPr sz="1200" b="1" dirty="0">
                <a:latin typeface="Calibri"/>
                <a:cs typeface="Calibri"/>
              </a:rPr>
              <a:t>g</a:t>
            </a:r>
            <a:r>
              <a:rPr sz="1200" b="1" spc="-5" dirty="0">
                <a:latin typeface="Calibri"/>
                <a:cs typeface="Calibri"/>
              </a:rPr>
              <a:t> Date:</a:t>
            </a:r>
            <a:endParaRPr sz="1200">
              <a:latin typeface="Calibri"/>
              <a:cs typeface="Calibri"/>
            </a:endParaRPr>
          </a:p>
          <a:p>
            <a:pPr marL="12700" marR="5080">
              <a:lnSpc>
                <a:spcPct val="110200"/>
              </a:lnSpc>
              <a:spcBef>
                <a:spcPts val="969"/>
              </a:spcBef>
            </a:pPr>
            <a:r>
              <a:rPr sz="1000" dirty="0">
                <a:solidFill>
                  <a:srgbClr val="FF0000"/>
                </a:solidFill>
                <a:latin typeface="Arial Rounded MT Bold"/>
                <a:cs typeface="Arial Rounded MT Bold"/>
              </a:rPr>
              <a:t>This</a:t>
            </a:r>
            <a:r>
              <a:rPr sz="1000" spc="25" dirty="0">
                <a:solidFill>
                  <a:srgbClr val="FF0000"/>
                </a:solidFill>
                <a:latin typeface="Arial Rounded MT Bold"/>
                <a:cs typeface="Arial Rounded MT Bold"/>
              </a:rPr>
              <a:t> </a:t>
            </a:r>
            <a:r>
              <a:rPr sz="1000" dirty="0">
                <a:solidFill>
                  <a:srgbClr val="FF0000"/>
                </a:solidFill>
                <a:latin typeface="Arial Rounded MT Bold"/>
                <a:cs typeface="Arial Rounded MT Bold"/>
              </a:rPr>
              <a:t>i</a:t>
            </a:r>
            <a:r>
              <a:rPr sz="1000" spc="-10" dirty="0">
                <a:solidFill>
                  <a:srgbClr val="FF0000"/>
                </a:solidFill>
                <a:latin typeface="Arial Rounded MT Bold"/>
                <a:cs typeface="Arial Rounded MT Bold"/>
              </a:rPr>
              <a:t>n</a:t>
            </a:r>
            <a:r>
              <a:rPr sz="1000" dirty="0">
                <a:solidFill>
                  <a:srgbClr val="FF0000"/>
                </a:solidFill>
                <a:latin typeface="Arial Rounded MT Bold"/>
                <a:cs typeface="Arial Rounded MT Bold"/>
              </a:rPr>
              <a:t>form</a:t>
            </a:r>
            <a:r>
              <a:rPr sz="1000" spc="-10" dirty="0">
                <a:solidFill>
                  <a:srgbClr val="FF0000"/>
                </a:solidFill>
                <a:latin typeface="Arial Rounded MT Bold"/>
                <a:cs typeface="Arial Rounded MT Bold"/>
              </a:rPr>
              <a:t>a</a:t>
            </a:r>
            <a:r>
              <a:rPr sz="1000" dirty="0">
                <a:solidFill>
                  <a:srgbClr val="FF0000"/>
                </a:solidFill>
                <a:latin typeface="Arial Rounded MT Bold"/>
                <a:cs typeface="Arial Rounded MT Bold"/>
              </a:rPr>
              <a:t>tion</a:t>
            </a:r>
            <a:r>
              <a:rPr sz="1000" spc="5" dirty="0">
                <a:solidFill>
                  <a:srgbClr val="FF0000"/>
                </a:solidFill>
                <a:latin typeface="Arial Rounded MT Bold"/>
                <a:cs typeface="Arial Rounded MT Bold"/>
              </a:rPr>
              <a:t> </a:t>
            </a:r>
            <a:r>
              <a:rPr sz="1000" spc="-5" dirty="0">
                <a:solidFill>
                  <a:srgbClr val="FF0000"/>
                </a:solidFill>
                <a:latin typeface="Arial Rounded MT Bold"/>
                <a:cs typeface="Arial Rounded MT Bold"/>
              </a:rPr>
              <a:t>abo</a:t>
            </a:r>
            <a:r>
              <a:rPr sz="1000" dirty="0">
                <a:solidFill>
                  <a:srgbClr val="FF0000"/>
                </a:solidFill>
                <a:latin typeface="Arial Rounded MT Bold"/>
                <a:cs typeface="Arial Rounded MT Bold"/>
              </a:rPr>
              <a:t>ve </a:t>
            </a:r>
            <a:r>
              <a:rPr sz="1000" spc="-5" dirty="0">
                <a:solidFill>
                  <a:srgbClr val="FF0000"/>
                </a:solidFill>
                <a:latin typeface="Arial Rounded MT Bold"/>
                <a:cs typeface="Arial Rounded MT Bold"/>
              </a:rPr>
              <a:t>o</a:t>
            </a:r>
            <a:r>
              <a:rPr sz="1000" dirty="0">
                <a:solidFill>
                  <a:srgbClr val="FF0000"/>
                </a:solidFill>
                <a:latin typeface="Arial Rounded MT Bold"/>
                <a:cs typeface="Arial Rounded MT Bold"/>
              </a:rPr>
              <a:t>nly ne</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ds </a:t>
            </a:r>
            <a:r>
              <a:rPr sz="1000" spc="-5" dirty="0">
                <a:solidFill>
                  <a:srgbClr val="FF0000"/>
                </a:solidFill>
                <a:latin typeface="Arial Rounded MT Bold"/>
                <a:cs typeface="Arial Rounded MT Bold"/>
              </a:rPr>
              <a:t>t</a:t>
            </a:r>
            <a:r>
              <a:rPr sz="1000" dirty="0">
                <a:solidFill>
                  <a:srgbClr val="FF0000"/>
                </a:solidFill>
                <a:latin typeface="Arial Rounded MT Bold"/>
                <a:cs typeface="Arial Rounded MT Bold"/>
              </a:rPr>
              <a:t>o</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g</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t </a:t>
            </a:r>
            <a:r>
              <a:rPr sz="1000" spc="-5" dirty="0">
                <a:solidFill>
                  <a:srgbClr val="FF0000"/>
                </a:solidFill>
                <a:latin typeface="Arial Rounded MT Bold"/>
                <a:cs typeface="Arial Rounded MT Bold"/>
              </a:rPr>
              <a:t>entere</a:t>
            </a:r>
            <a:r>
              <a:rPr sz="1000" dirty="0">
                <a:solidFill>
                  <a:srgbClr val="FF0000"/>
                </a:solidFill>
                <a:latin typeface="Arial Rounded MT Bold"/>
                <a:cs typeface="Arial Rounded MT Bold"/>
              </a:rPr>
              <a:t>d</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once. It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will</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self-</a:t>
            </a:r>
            <a:r>
              <a:rPr sz="1000" spc="-10" dirty="0">
                <a:solidFill>
                  <a:srgbClr val="FF0000"/>
                </a:solidFill>
                <a:latin typeface="Arial Rounded MT Bold"/>
                <a:cs typeface="Arial Rounded MT Bold"/>
              </a:rPr>
              <a:t>p</a:t>
            </a:r>
            <a:r>
              <a:rPr sz="1000" dirty="0">
                <a:solidFill>
                  <a:srgbClr val="FF0000"/>
                </a:solidFill>
                <a:latin typeface="Arial Rounded MT Bold"/>
                <a:cs typeface="Arial Rounded MT Bold"/>
              </a:rPr>
              <a:t>opul</a:t>
            </a:r>
            <a:r>
              <a:rPr sz="1000" spc="-5" dirty="0">
                <a:solidFill>
                  <a:srgbClr val="FF0000"/>
                </a:solidFill>
                <a:latin typeface="Arial Rounded MT Bold"/>
                <a:cs typeface="Arial Rounded MT Bold"/>
              </a:rPr>
              <a:t>a</a:t>
            </a:r>
            <a:r>
              <a:rPr sz="1000" spc="-10" dirty="0">
                <a:solidFill>
                  <a:srgbClr val="FF0000"/>
                </a:solidFill>
                <a:latin typeface="Arial Rounded MT Bold"/>
                <a:cs typeface="Arial Rounded MT Bold"/>
              </a:rPr>
              <a:t>t</a:t>
            </a:r>
            <a:r>
              <a:rPr sz="1000" dirty="0">
                <a:solidFill>
                  <a:srgbClr val="FF0000"/>
                </a:solidFill>
                <a:latin typeface="Arial Rounded MT Bold"/>
                <a:cs typeface="Arial Rounded MT Bold"/>
              </a:rPr>
              <a:t>e to </a:t>
            </a:r>
            <a:r>
              <a:rPr sz="1000" spc="-5" dirty="0">
                <a:solidFill>
                  <a:srgbClr val="FF0000"/>
                </a:solidFill>
                <a:latin typeface="Arial Rounded MT Bold"/>
                <a:cs typeface="Arial Rounded MT Bold"/>
              </a:rPr>
              <a:t>eac</a:t>
            </a:r>
            <a:r>
              <a:rPr sz="1000" dirty="0">
                <a:solidFill>
                  <a:srgbClr val="FF0000"/>
                </a:solidFill>
                <a:latin typeface="Arial Rounded MT Bold"/>
                <a:cs typeface="Arial Rounded MT Bold"/>
              </a:rPr>
              <a:t>h</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pa</a:t>
            </a:r>
            <a:r>
              <a:rPr sz="1000" spc="-5" dirty="0">
                <a:solidFill>
                  <a:srgbClr val="FF0000"/>
                </a:solidFill>
                <a:latin typeface="Arial Rounded MT Bold"/>
                <a:cs typeface="Arial Rounded MT Bold"/>
              </a:rPr>
              <a:t>g</a:t>
            </a:r>
            <a:r>
              <a:rPr sz="1000" dirty="0">
                <a:solidFill>
                  <a:srgbClr val="FF0000"/>
                </a:solidFill>
                <a:latin typeface="Arial Rounded MT Bold"/>
                <a:cs typeface="Arial Rounded MT Bold"/>
              </a:rPr>
              <a:t>e </a:t>
            </a:r>
            <a:r>
              <a:rPr sz="1000" spc="-5" dirty="0">
                <a:solidFill>
                  <a:srgbClr val="FF0000"/>
                </a:solidFill>
                <a:latin typeface="Arial Rounded MT Bold"/>
                <a:cs typeface="Arial Rounded MT Bold"/>
              </a:rPr>
              <a:t>afte</a:t>
            </a:r>
            <a:r>
              <a:rPr sz="1000" dirty="0">
                <a:solidFill>
                  <a:srgbClr val="FF0000"/>
                </a:solidFill>
                <a:latin typeface="Arial Rounded MT Bold"/>
                <a:cs typeface="Arial Rounded MT Bold"/>
              </a:rPr>
              <a:t>r tha</a:t>
            </a:r>
            <a:r>
              <a:rPr sz="1000" spc="-10" dirty="0">
                <a:solidFill>
                  <a:srgbClr val="FF0000"/>
                </a:solidFill>
                <a:latin typeface="Arial Rounded MT Bold"/>
                <a:cs typeface="Arial Rounded MT Bold"/>
              </a:rPr>
              <a:t>t</a:t>
            </a:r>
            <a:r>
              <a:rPr sz="1000" dirty="0">
                <a:solidFill>
                  <a:srgbClr val="FF0000"/>
                </a:solidFill>
                <a:latin typeface="Arial Rounded MT Bold"/>
                <a:cs typeface="Arial Rounded MT Bold"/>
              </a:rPr>
              <a:t>. For </a:t>
            </a:r>
            <a:r>
              <a:rPr sz="1000" spc="-5" dirty="0">
                <a:solidFill>
                  <a:srgbClr val="FF0000"/>
                </a:solidFill>
                <a:latin typeface="Arial Rounded MT Bold"/>
                <a:cs typeface="Arial Rounded MT Bold"/>
              </a:rPr>
              <a:t>an</a:t>
            </a:r>
            <a:r>
              <a:rPr sz="1000" dirty="0">
                <a:solidFill>
                  <a:srgbClr val="FF0000"/>
                </a:solidFill>
                <a:latin typeface="Arial Rounded MT Bold"/>
                <a:cs typeface="Arial Rounded MT Bold"/>
              </a:rPr>
              <a:t>y se</a:t>
            </a:r>
            <a:r>
              <a:rPr sz="1000" spc="-10" dirty="0">
                <a:solidFill>
                  <a:srgbClr val="FF0000"/>
                </a:solidFill>
                <a:latin typeface="Arial Rounded MT Bold"/>
                <a:cs typeface="Arial Rounded MT Bold"/>
              </a:rPr>
              <a:t>l</a:t>
            </a:r>
            <a:r>
              <a:rPr sz="1000" dirty="0">
                <a:solidFill>
                  <a:srgbClr val="FF0000"/>
                </a:solidFill>
                <a:latin typeface="Arial Rounded MT Bold"/>
                <a:cs typeface="Arial Rounded MT Bold"/>
              </a:rPr>
              <a:t>f- po</a:t>
            </a:r>
            <a:r>
              <a:rPr sz="1000" spc="-5" dirty="0">
                <a:solidFill>
                  <a:srgbClr val="FF0000"/>
                </a:solidFill>
                <a:latin typeface="Arial Rounded MT Bold"/>
                <a:cs typeface="Arial Rounded MT Bold"/>
              </a:rPr>
              <a:t>p</a:t>
            </a:r>
            <a:r>
              <a:rPr sz="1000" dirty="0">
                <a:solidFill>
                  <a:srgbClr val="FF0000"/>
                </a:solidFill>
                <a:latin typeface="Arial Rounded MT Bold"/>
                <a:cs typeface="Arial Rounded MT Bold"/>
              </a:rPr>
              <a:t>ulat</a:t>
            </a:r>
            <a:r>
              <a:rPr sz="1000" spc="-5" dirty="0">
                <a:solidFill>
                  <a:srgbClr val="FF0000"/>
                </a:solidFill>
                <a:latin typeface="Arial Rounded MT Bold"/>
                <a:cs typeface="Arial Rounded MT Bold"/>
              </a:rPr>
              <a:t>i</a:t>
            </a:r>
            <a:r>
              <a:rPr sz="1000" dirty="0">
                <a:solidFill>
                  <a:srgbClr val="FF0000"/>
                </a:solidFill>
                <a:latin typeface="Arial Rounded MT Bold"/>
                <a:cs typeface="Arial Rounded MT Bold"/>
              </a:rPr>
              <a:t>ng it</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ms </a:t>
            </a:r>
            <a:r>
              <a:rPr sz="1000" spc="-5" dirty="0">
                <a:solidFill>
                  <a:srgbClr val="FF0000"/>
                </a:solidFill>
                <a:latin typeface="Arial Rounded MT Bold"/>
                <a:cs typeface="Arial Rounded MT Bold"/>
              </a:rPr>
              <a:t>y</a:t>
            </a:r>
            <a:r>
              <a:rPr sz="1000" dirty="0">
                <a:solidFill>
                  <a:srgbClr val="FF0000"/>
                </a:solidFill>
                <a:latin typeface="Arial Rounded MT Bold"/>
                <a:cs typeface="Arial Rounded MT Bold"/>
              </a:rPr>
              <a:t>ou n</a:t>
            </a:r>
            <a:r>
              <a:rPr sz="1000" spc="-5" dirty="0">
                <a:solidFill>
                  <a:srgbClr val="FF0000"/>
                </a:solidFill>
                <a:latin typeface="Arial Rounded MT Bold"/>
                <a:cs typeface="Arial Rounded MT Bold"/>
              </a:rPr>
              <a:t>ee</a:t>
            </a:r>
            <a:r>
              <a:rPr sz="1000" dirty="0">
                <a:solidFill>
                  <a:srgbClr val="FF0000"/>
                </a:solidFill>
                <a:latin typeface="Arial Rounded MT Bold"/>
                <a:cs typeface="Arial Rounded MT Bold"/>
              </a:rPr>
              <a:t>d</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to b</a:t>
            </a:r>
            <a:r>
              <a:rPr sz="1000" spc="-5" dirty="0">
                <a:solidFill>
                  <a:srgbClr val="FF0000"/>
                </a:solidFill>
                <a:latin typeface="Arial Rounded MT Bold"/>
                <a:cs typeface="Arial Rounded MT Bold"/>
              </a:rPr>
              <a:t>r</a:t>
            </a:r>
            <a:r>
              <a:rPr sz="1000" dirty="0">
                <a:solidFill>
                  <a:srgbClr val="FF0000"/>
                </a:solidFill>
                <a:latin typeface="Arial Rounded MT Bold"/>
                <a:cs typeface="Arial Rounded MT Bold"/>
              </a:rPr>
              <a:t>ing </a:t>
            </a:r>
            <a:r>
              <a:rPr sz="1000" spc="-5" dirty="0">
                <a:solidFill>
                  <a:srgbClr val="FF0000"/>
                </a:solidFill>
                <a:latin typeface="Arial Rounded MT Bold"/>
                <a:cs typeface="Arial Rounded MT Bold"/>
              </a:rPr>
              <a:t>i</a:t>
            </a:r>
            <a:r>
              <a:rPr sz="1000" dirty="0">
                <a:solidFill>
                  <a:srgbClr val="FF0000"/>
                </a:solidFill>
                <a:latin typeface="Arial Rounded MT Bold"/>
                <a:cs typeface="Arial Rounded MT Bold"/>
              </a:rPr>
              <a:t>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up on</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the P</a:t>
            </a:r>
            <a:r>
              <a:rPr sz="1000" spc="-10" dirty="0">
                <a:solidFill>
                  <a:srgbClr val="FF0000"/>
                </a:solidFill>
                <a:latin typeface="Arial Rounded MT Bold"/>
                <a:cs typeface="Arial Rounded MT Bold"/>
              </a:rPr>
              <a:t>R</a:t>
            </a:r>
            <a:r>
              <a:rPr sz="1000" dirty="0">
                <a:solidFill>
                  <a:srgbClr val="FF0000"/>
                </a:solidFill>
                <a:latin typeface="Arial Rounded MT Bold"/>
                <a:cs typeface="Arial Rounded MT Bold"/>
              </a:rPr>
              <a:t>INT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pa</a:t>
            </a:r>
            <a:r>
              <a:rPr sz="1000" spc="-5" dirty="0">
                <a:solidFill>
                  <a:srgbClr val="FF0000"/>
                </a:solidFill>
                <a:latin typeface="Arial Rounded MT Bold"/>
                <a:cs typeface="Arial Rounded MT Bold"/>
              </a:rPr>
              <a:t>g</a:t>
            </a:r>
            <a:r>
              <a:rPr sz="1000" dirty="0">
                <a:solidFill>
                  <a:srgbClr val="FF0000"/>
                </a:solidFill>
                <a:latin typeface="Arial Rounded MT Bold"/>
                <a:cs typeface="Arial Rounded MT Bold"/>
              </a:rPr>
              <a:t>e b</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fore</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sav</a:t>
            </a:r>
            <a:r>
              <a:rPr sz="1000" spc="-10" dirty="0">
                <a:solidFill>
                  <a:srgbClr val="FF0000"/>
                </a:solidFill>
                <a:latin typeface="Arial Rounded MT Bold"/>
                <a:cs typeface="Arial Rounded MT Bold"/>
              </a:rPr>
              <a:t>i</a:t>
            </a:r>
            <a:r>
              <a:rPr sz="1000" dirty="0">
                <a:solidFill>
                  <a:srgbClr val="FF0000"/>
                </a:solidFill>
                <a:latin typeface="Arial Rounded MT Bold"/>
                <a:cs typeface="Arial Rounded MT Bold"/>
              </a:rPr>
              <a:t>ng.</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That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tri</a:t>
            </a:r>
            <a:r>
              <a:rPr sz="1000" spc="-5" dirty="0">
                <a:solidFill>
                  <a:srgbClr val="FF0000"/>
                </a:solidFill>
                <a:latin typeface="Arial Rounded MT Bold"/>
                <a:cs typeface="Arial Rounded MT Bold"/>
              </a:rPr>
              <a:t>g</a:t>
            </a:r>
            <a:r>
              <a:rPr sz="1000" dirty="0">
                <a:solidFill>
                  <a:srgbClr val="FF0000"/>
                </a:solidFill>
                <a:latin typeface="Arial Rounded MT Bold"/>
                <a:cs typeface="Arial Rounded MT Bold"/>
              </a:rPr>
              <a:t>g</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rs</a:t>
            </a:r>
            <a:r>
              <a:rPr sz="1000" spc="30" dirty="0">
                <a:solidFill>
                  <a:srgbClr val="FF0000"/>
                </a:solidFill>
                <a:latin typeface="Arial Rounded MT Bold"/>
                <a:cs typeface="Arial Rounded MT Bold"/>
              </a:rPr>
              <a:t> </a:t>
            </a:r>
            <a:r>
              <a:rPr sz="1100" spc="-10" dirty="0">
                <a:solidFill>
                  <a:srgbClr val="FF0000"/>
                </a:solidFill>
                <a:latin typeface="Arial Rounded MT Bold"/>
                <a:cs typeface="Arial Rounded MT Bold"/>
              </a:rPr>
              <a:t>the</a:t>
            </a:r>
            <a:r>
              <a:rPr sz="1100" spc="-5" dirty="0">
                <a:solidFill>
                  <a:srgbClr val="FF0000"/>
                </a:solidFill>
                <a:latin typeface="Arial Rounded MT Bold"/>
                <a:cs typeface="Arial Rounded MT Bold"/>
              </a:rPr>
              <a:t> </a:t>
            </a:r>
            <a:r>
              <a:rPr sz="1100" spc="-15" dirty="0">
                <a:solidFill>
                  <a:srgbClr val="FF0000"/>
                </a:solidFill>
                <a:latin typeface="Arial Rounded MT Bold"/>
                <a:cs typeface="Arial Rounded MT Bold"/>
              </a:rPr>
              <a:t>act</a:t>
            </a:r>
            <a:r>
              <a:rPr sz="1100" spc="-5" dirty="0">
                <a:solidFill>
                  <a:srgbClr val="FF0000"/>
                </a:solidFill>
                <a:latin typeface="Arial Rounded MT Bold"/>
                <a:cs typeface="Arial Rounded MT Bold"/>
              </a:rPr>
              <a:t>io</a:t>
            </a:r>
            <a:r>
              <a:rPr sz="1100" spc="-20" dirty="0">
                <a:solidFill>
                  <a:srgbClr val="FF0000"/>
                </a:solidFill>
                <a:latin typeface="Arial Rounded MT Bold"/>
                <a:cs typeface="Arial Rounded MT Bold"/>
              </a:rPr>
              <a:t>n</a:t>
            </a:r>
            <a:r>
              <a:rPr sz="1100" spc="-5" dirty="0">
                <a:solidFill>
                  <a:srgbClr val="FF0000"/>
                </a:solidFill>
                <a:latin typeface="Arial Rounded MT Bold"/>
                <a:cs typeface="Arial Rounded MT Bold"/>
              </a:rPr>
              <a:t>.</a:t>
            </a:r>
            <a:endParaRPr sz="1100">
              <a:latin typeface="Arial Rounded MT Bold"/>
              <a:cs typeface="Arial Rounded MT Bold"/>
            </a:endParaRPr>
          </a:p>
        </p:txBody>
      </p:sp>
      <p:sp>
        <p:nvSpPr>
          <p:cNvPr id="12" name="object 12"/>
          <p:cNvSpPr/>
          <p:nvPr/>
        </p:nvSpPr>
        <p:spPr>
          <a:xfrm>
            <a:off x="1057655" y="3734227"/>
            <a:ext cx="5562600" cy="1776730"/>
          </a:xfrm>
          <a:custGeom>
            <a:avLst/>
            <a:gdLst/>
            <a:ahLst/>
            <a:cxnLst/>
            <a:rect l="l" t="t" r="r" b="b"/>
            <a:pathLst>
              <a:path w="5562600" h="1776729">
                <a:moveTo>
                  <a:pt x="0" y="1776198"/>
                </a:moveTo>
                <a:lnTo>
                  <a:pt x="5562219" y="1776198"/>
                </a:lnTo>
                <a:lnTo>
                  <a:pt x="5562219" y="0"/>
                </a:lnTo>
                <a:lnTo>
                  <a:pt x="0" y="0"/>
                </a:lnTo>
                <a:lnTo>
                  <a:pt x="0" y="1776198"/>
                </a:lnTo>
                <a:close/>
              </a:path>
            </a:pathLst>
          </a:custGeom>
          <a:solidFill>
            <a:srgbClr val="FFFFFF"/>
          </a:solidFill>
        </p:spPr>
        <p:txBody>
          <a:bodyPr wrap="square" lIns="0" tIns="0" rIns="0" bIns="0" rtlCol="0"/>
          <a:lstStyle/>
          <a:p>
            <a:endParaRPr/>
          </a:p>
        </p:txBody>
      </p:sp>
      <p:sp>
        <p:nvSpPr>
          <p:cNvPr id="13" name="object 13"/>
          <p:cNvSpPr txBox="1"/>
          <p:nvPr/>
        </p:nvSpPr>
        <p:spPr>
          <a:xfrm>
            <a:off x="1140144" y="3767512"/>
            <a:ext cx="5445760" cy="1707514"/>
          </a:xfrm>
          <a:prstGeom prst="rect">
            <a:avLst/>
          </a:prstGeom>
        </p:spPr>
        <p:txBody>
          <a:bodyPr vert="horz" wrap="square" lIns="0" tIns="0" rIns="0" bIns="0" rtlCol="0">
            <a:spAutoFit/>
          </a:bodyPr>
          <a:lstStyle/>
          <a:p>
            <a:pPr marL="12700">
              <a:lnSpc>
                <a:spcPct val="100000"/>
              </a:lnSpc>
            </a:pPr>
            <a:r>
              <a:rPr sz="1100" spc="-10" dirty="0">
                <a:latin typeface="Consolas"/>
                <a:cs typeface="Consolas"/>
              </a:rPr>
              <a:t>Ente</a:t>
            </a:r>
            <a:r>
              <a:rPr sz="1100" spc="10" dirty="0">
                <a:latin typeface="Consolas"/>
                <a:cs typeface="Consolas"/>
              </a:rPr>
              <a:t>r</a:t>
            </a:r>
            <a:r>
              <a:rPr sz="1100" spc="-25" dirty="0">
                <a:latin typeface="Consolas"/>
                <a:cs typeface="Consolas"/>
              </a:rPr>
              <a:t> </a:t>
            </a:r>
            <a:r>
              <a:rPr sz="1100" spc="-10" dirty="0">
                <a:latin typeface="Consolas"/>
                <a:cs typeface="Consolas"/>
              </a:rPr>
              <a:t>person'</a:t>
            </a:r>
            <a:r>
              <a:rPr sz="1100" spc="10" dirty="0">
                <a:latin typeface="Consolas"/>
                <a:cs typeface="Consolas"/>
              </a:rPr>
              <a:t>s</a:t>
            </a:r>
            <a:r>
              <a:rPr sz="1100" spc="-25" dirty="0">
                <a:latin typeface="Consolas"/>
                <a:cs typeface="Consolas"/>
              </a:rPr>
              <a:t> </a:t>
            </a:r>
            <a:r>
              <a:rPr sz="1100" spc="-10" dirty="0">
                <a:latin typeface="Consolas"/>
                <a:cs typeface="Consolas"/>
              </a:rPr>
              <a:t>firs</a:t>
            </a:r>
            <a:r>
              <a:rPr sz="1100" spc="10" dirty="0">
                <a:latin typeface="Consolas"/>
                <a:cs typeface="Consolas"/>
              </a:rPr>
              <a:t>t</a:t>
            </a:r>
            <a:r>
              <a:rPr sz="1100" spc="-25" dirty="0">
                <a:latin typeface="Consolas"/>
                <a:cs typeface="Consolas"/>
              </a:rPr>
              <a:t> </a:t>
            </a:r>
            <a:r>
              <a:rPr sz="1100" spc="-10" dirty="0">
                <a:latin typeface="Consolas"/>
                <a:cs typeface="Consolas"/>
              </a:rPr>
              <a:t>o</a:t>
            </a:r>
            <a:r>
              <a:rPr sz="1100" spc="10" dirty="0">
                <a:latin typeface="Consolas"/>
                <a:cs typeface="Consolas"/>
              </a:rPr>
              <a:t>r</a:t>
            </a:r>
            <a:r>
              <a:rPr sz="1100" spc="-25" dirty="0">
                <a:latin typeface="Consolas"/>
                <a:cs typeface="Consolas"/>
              </a:rPr>
              <a:t> </a:t>
            </a:r>
            <a:r>
              <a:rPr sz="1100" spc="-10" dirty="0">
                <a:latin typeface="Consolas"/>
                <a:cs typeface="Consolas"/>
              </a:rPr>
              <a:t>desire</a:t>
            </a:r>
            <a:r>
              <a:rPr sz="1100" spc="10" dirty="0">
                <a:latin typeface="Consolas"/>
                <a:cs typeface="Consolas"/>
              </a:rPr>
              <a:t>d</a:t>
            </a:r>
            <a:r>
              <a:rPr sz="1100" spc="-25" dirty="0">
                <a:latin typeface="Consolas"/>
                <a:cs typeface="Consolas"/>
              </a:rPr>
              <a:t> </a:t>
            </a:r>
            <a:r>
              <a:rPr sz="1100" spc="-10" dirty="0">
                <a:latin typeface="Consolas"/>
                <a:cs typeface="Consolas"/>
              </a:rPr>
              <a:t>nam</a:t>
            </a:r>
            <a:r>
              <a:rPr sz="1100" spc="10" dirty="0">
                <a:latin typeface="Consolas"/>
                <a:cs typeface="Consolas"/>
              </a:rPr>
              <a:t>e</a:t>
            </a:r>
            <a:r>
              <a:rPr sz="1100" spc="-25" dirty="0">
                <a:latin typeface="Consolas"/>
                <a:cs typeface="Consolas"/>
              </a:rPr>
              <a:t> </a:t>
            </a:r>
            <a:r>
              <a:rPr sz="1100" spc="-10" dirty="0">
                <a:latin typeface="Consolas"/>
                <a:cs typeface="Consolas"/>
              </a:rPr>
              <a:t>above.</a:t>
            </a:r>
            <a:endParaRPr sz="1100">
              <a:latin typeface="Consolas"/>
              <a:cs typeface="Consolas"/>
            </a:endParaRPr>
          </a:p>
          <a:p>
            <a:pPr>
              <a:lnSpc>
                <a:spcPct val="100000"/>
              </a:lnSpc>
              <a:spcBef>
                <a:spcPts val="23"/>
              </a:spcBef>
            </a:pPr>
            <a:endParaRPr sz="1150">
              <a:latin typeface="Times New Roman"/>
              <a:cs typeface="Times New Roman"/>
            </a:endParaRPr>
          </a:p>
          <a:p>
            <a:pPr marL="12700" marR="5080">
              <a:lnSpc>
                <a:spcPct val="102000"/>
              </a:lnSpc>
            </a:pPr>
            <a:r>
              <a:rPr sz="1100" spc="-10" dirty="0">
                <a:latin typeface="Consolas"/>
                <a:cs typeface="Consolas"/>
              </a:rPr>
              <a:t>Thes</a:t>
            </a:r>
            <a:r>
              <a:rPr sz="1100" spc="10" dirty="0">
                <a:latin typeface="Consolas"/>
                <a:cs typeface="Consolas"/>
              </a:rPr>
              <a:t>e</a:t>
            </a:r>
            <a:r>
              <a:rPr sz="1100" spc="-25" dirty="0">
                <a:latin typeface="Consolas"/>
                <a:cs typeface="Consolas"/>
              </a:rPr>
              <a:t> </a:t>
            </a:r>
            <a:r>
              <a:rPr sz="1100" spc="-10" dirty="0">
                <a:latin typeface="Consolas"/>
                <a:cs typeface="Consolas"/>
              </a:rPr>
              <a:t>firs</a:t>
            </a:r>
            <a:r>
              <a:rPr sz="1100" spc="10" dirty="0">
                <a:latin typeface="Consolas"/>
                <a:cs typeface="Consolas"/>
              </a:rPr>
              <a:t>t</a:t>
            </a:r>
            <a:r>
              <a:rPr sz="1100" spc="-25" dirty="0">
                <a:latin typeface="Consolas"/>
                <a:cs typeface="Consolas"/>
              </a:rPr>
              <a:t> </a:t>
            </a:r>
            <a:r>
              <a:rPr sz="1100" spc="-10" dirty="0">
                <a:latin typeface="Consolas"/>
                <a:cs typeface="Consolas"/>
              </a:rPr>
              <a:t>tw</a:t>
            </a:r>
            <a:r>
              <a:rPr sz="1100" spc="10" dirty="0">
                <a:latin typeface="Consolas"/>
                <a:cs typeface="Consolas"/>
              </a:rPr>
              <a:t>o</a:t>
            </a:r>
            <a:r>
              <a:rPr sz="1100" spc="-25" dirty="0">
                <a:latin typeface="Consolas"/>
                <a:cs typeface="Consolas"/>
              </a:rPr>
              <a:t> </a:t>
            </a:r>
            <a:r>
              <a:rPr sz="1100" spc="-10" dirty="0">
                <a:latin typeface="Consolas"/>
                <a:cs typeface="Consolas"/>
              </a:rPr>
              <a:t>page</a:t>
            </a:r>
            <a:r>
              <a:rPr sz="1100" spc="10" dirty="0">
                <a:latin typeface="Consolas"/>
                <a:cs typeface="Consolas"/>
              </a:rPr>
              <a:t>s</a:t>
            </a:r>
            <a:r>
              <a:rPr sz="1100" spc="-25" dirty="0">
                <a:latin typeface="Consolas"/>
                <a:cs typeface="Consolas"/>
              </a:rPr>
              <a:t> </a:t>
            </a:r>
            <a:r>
              <a:rPr sz="1100" spc="-10" dirty="0">
                <a:latin typeface="Consolas"/>
                <a:cs typeface="Consolas"/>
              </a:rPr>
              <a:t>ar</a:t>
            </a:r>
            <a:r>
              <a:rPr sz="1100" spc="10" dirty="0">
                <a:latin typeface="Consolas"/>
                <a:cs typeface="Consolas"/>
              </a:rPr>
              <a:t>e</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sen</a:t>
            </a:r>
            <a:r>
              <a:rPr sz="1100" spc="10" dirty="0">
                <a:latin typeface="Consolas"/>
                <a:cs typeface="Consolas"/>
              </a:rPr>
              <a:t>t</a:t>
            </a:r>
            <a:r>
              <a:rPr sz="1100" spc="-25" dirty="0">
                <a:latin typeface="Consolas"/>
                <a:cs typeface="Consolas"/>
              </a:rPr>
              <a:t> </a:t>
            </a:r>
            <a:r>
              <a:rPr sz="1100" spc="-10" dirty="0">
                <a:latin typeface="Consolas"/>
                <a:cs typeface="Consolas"/>
              </a:rPr>
              <a:t>ou</a:t>
            </a:r>
            <a:r>
              <a:rPr sz="1100" spc="10" dirty="0">
                <a:latin typeface="Consolas"/>
                <a:cs typeface="Consolas"/>
              </a:rPr>
              <a:t>t</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individua</a:t>
            </a:r>
            <a:r>
              <a:rPr sz="1100" spc="10" dirty="0">
                <a:latin typeface="Consolas"/>
                <a:cs typeface="Consolas"/>
              </a:rPr>
              <a:t>l</a:t>
            </a:r>
            <a:r>
              <a:rPr sz="1100" spc="-25" dirty="0">
                <a:latin typeface="Consolas"/>
                <a:cs typeface="Consolas"/>
              </a:rPr>
              <a:t> </a:t>
            </a:r>
            <a:r>
              <a:rPr sz="1100" spc="-10" dirty="0">
                <a:latin typeface="Consolas"/>
                <a:cs typeface="Consolas"/>
              </a:rPr>
              <a:t>an</a:t>
            </a:r>
            <a:r>
              <a:rPr sz="1100" spc="10" dirty="0">
                <a:latin typeface="Consolas"/>
                <a:cs typeface="Consolas"/>
              </a:rPr>
              <a:t>d</a:t>
            </a:r>
            <a:r>
              <a:rPr sz="1100" spc="-25" dirty="0">
                <a:latin typeface="Consolas"/>
                <a:cs typeface="Consolas"/>
              </a:rPr>
              <a:t> </a:t>
            </a:r>
            <a:r>
              <a:rPr sz="1100" spc="-10" dirty="0">
                <a:latin typeface="Consolas"/>
                <a:cs typeface="Consolas"/>
              </a:rPr>
              <a:t>their guardian/PC</a:t>
            </a:r>
            <a:r>
              <a:rPr sz="1100" spc="10" dirty="0">
                <a:latin typeface="Consolas"/>
                <a:cs typeface="Consolas"/>
              </a:rPr>
              <a:t>G</a:t>
            </a:r>
            <a:r>
              <a:rPr sz="1100" spc="-25" dirty="0">
                <a:latin typeface="Consolas"/>
                <a:cs typeface="Consolas"/>
              </a:rPr>
              <a:t> </a:t>
            </a:r>
            <a:r>
              <a:rPr sz="1100" spc="-10" dirty="0">
                <a:latin typeface="Consolas"/>
                <a:cs typeface="Consolas"/>
              </a:rPr>
              <a:t>prio</a:t>
            </a:r>
            <a:r>
              <a:rPr sz="1100" spc="10" dirty="0">
                <a:latin typeface="Consolas"/>
                <a:cs typeface="Consolas"/>
              </a:rPr>
              <a:t>r</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meeting</a:t>
            </a:r>
            <a:r>
              <a:rPr sz="1100" spc="10" dirty="0">
                <a:latin typeface="Consolas"/>
                <a:cs typeface="Consolas"/>
              </a:rPr>
              <a:t>.</a:t>
            </a:r>
            <a:r>
              <a:rPr sz="1100" spc="-25" dirty="0">
                <a:latin typeface="Consolas"/>
                <a:cs typeface="Consolas"/>
              </a:rPr>
              <a:t> </a:t>
            </a:r>
            <a:r>
              <a:rPr sz="1100" spc="-10" dirty="0">
                <a:latin typeface="Consolas"/>
                <a:cs typeface="Consolas"/>
              </a:rPr>
              <a:t>The</a:t>
            </a:r>
            <a:r>
              <a:rPr sz="1100" spc="10" dirty="0">
                <a:latin typeface="Consolas"/>
                <a:cs typeface="Consolas"/>
              </a:rPr>
              <a:t>y</a:t>
            </a:r>
            <a:r>
              <a:rPr sz="1100" spc="-25" dirty="0">
                <a:latin typeface="Consolas"/>
                <a:cs typeface="Consolas"/>
              </a:rPr>
              <a:t> </a:t>
            </a:r>
            <a:r>
              <a:rPr sz="1100" spc="-10" dirty="0">
                <a:latin typeface="Consolas"/>
                <a:cs typeface="Consolas"/>
              </a:rPr>
              <a:t>shoul</a:t>
            </a:r>
            <a:r>
              <a:rPr sz="1100" spc="10" dirty="0">
                <a:latin typeface="Consolas"/>
                <a:cs typeface="Consolas"/>
              </a:rPr>
              <a:t>d</a:t>
            </a:r>
            <a:r>
              <a:rPr sz="1100" spc="-25" dirty="0">
                <a:latin typeface="Consolas"/>
                <a:cs typeface="Consolas"/>
              </a:rPr>
              <a:t> </a:t>
            </a:r>
            <a:r>
              <a:rPr sz="1100" spc="-10" dirty="0">
                <a:latin typeface="Consolas"/>
                <a:cs typeface="Consolas"/>
              </a:rPr>
              <a:t>fil</a:t>
            </a:r>
            <a:r>
              <a:rPr sz="1100" spc="10" dirty="0">
                <a:latin typeface="Consolas"/>
                <a:cs typeface="Consolas"/>
              </a:rPr>
              <a:t>l</a:t>
            </a:r>
            <a:r>
              <a:rPr sz="1100" spc="-25" dirty="0">
                <a:latin typeface="Consolas"/>
                <a:cs typeface="Consolas"/>
              </a:rPr>
              <a:t> </a:t>
            </a:r>
            <a:r>
              <a:rPr sz="1100" spc="-10" dirty="0">
                <a:latin typeface="Consolas"/>
                <a:cs typeface="Consolas"/>
              </a:rPr>
              <a:t>the</a:t>
            </a:r>
            <a:r>
              <a:rPr sz="1100" spc="10" dirty="0">
                <a:latin typeface="Consolas"/>
                <a:cs typeface="Consolas"/>
              </a:rPr>
              <a:t>m</a:t>
            </a:r>
            <a:r>
              <a:rPr sz="1100" spc="-25" dirty="0">
                <a:latin typeface="Consolas"/>
                <a:cs typeface="Consolas"/>
              </a:rPr>
              <a:t> </a:t>
            </a:r>
            <a:r>
              <a:rPr sz="1100" spc="-10" dirty="0">
                <a:latin typeface="Consolas"/>
                <a:cs typeface="Consolas"/>
              </a:rPr>
              <a:t>ou</a:t>
            </a:r>
            <a:r>
              <a:rPr sz="1100" spc="10" dirty="0">
                <a:latin typeface="Consolas"/>
                <a:cs typeface="Consolas"/>
              </a:rPr>
              <a:t>t</a:t>
            </a:r>
            <a:r>
              <a:rPr sz="1100" spc="-25" dirty="0">
                <a:latin typeface="Consolas"/>
                <a:cs typeface="Consolas"/>
              </a:rPr>
              <a:t> </a:t>
            </a:r>
            <a:r>
              <a:rPr sz="1100" spc="-10" dirty="0">
                <a:latin typeface="Consolas"/>
                <a:cs typeface="Consolas"/>
              </a:rPr>
              <a:t>a</a:t>
            </a:r>
            <a:r>
              <a:rPr sz="1100" spc="10" dirty="0">
                <a:latin typeface="Consolas"/>
                <a:cs typeface="Consolas"/>
              </a:rPr>
              <a:t>s</a:t>
            </a:r>
            <a:r>
              <a:rPr sz="1100" spc="-25" dirty="0">
                <a:latin typeface="Consolas"/>
                <a:cs typeface="Consolas"/>
              </a:rPr>
              <a:t> </a:t>
            </a:r>
            <a:r>
              <a:rPr sz="1100" spc="-10" dirty="0">
                <a:latin typeface="Consolas"/>
                <a:cs typeface="Consolas"/>
              </a:rPr>
              <a:t>muc</a:t>
            </a:r>
            <a:r>
              <a:rPr sz="1100" spc="10" dirty="0">
                <a:latin typeface="Consolas"/>
                <a:cs typeface="Consolas"/>
              </a:rPr>
              <a:t>h</a:t>
            </a:r>
            <a:r>
              <a:rPr sz="1100" spc="-25" dirty="0">
                <a:latin typeface="Consolas"/>
                <a:cs typeface="Consolas"/>
              </a:rPr>
              <a:t> </a:t>
            </a:r>
            <a:r>
              <a:rPr sz="1100" spc="-10" dirty="0">
                <a:latin typeface="Consolas"/>
                <a:cs typeface="Consolas"/>
              </a:rPr>
              <a:t>as the</a:t>
            </a:r>
            <a:r>
              <a:rPr sz="1100" spc="10" dirty="0">
                <a:latin typeface="Consolas"/>
                <a:cs typeface="Consolas"/>
              </a:rPr>
              <a:t>y</a:t>
            </a:r>
            <a:r>
              <a:rPr sz="1100" spc="-25" dirty="0">
                <a:latin typeface="Consolas"/>
                <a:cs typeface="Consolas"/>
              </a:rPr>
              <a:t> </a:t>
            </a:r>
            <a:r>
              <a:rPr sz="1100" spc="-10" dirty="0">
                <a:latin typeface="Consolas"/>
                <a:cs typeface="Consolas"/>
              </a:rPr>
              <a:t>can</a:t>
            </a:r>
            <a:r>
              <a:rPr sz="1100" spc="10" dirty="0">
                <a:latin typeface="Consolas"/>
                <a:cs typeface="Consolas"/>
              </a:rPr>
              <a:t>.</a:t>
            </a:r>
            <a:r>
              <a:rPr sz="1100" spc="-25" dirty="0">
                <a:latin typeface="Consolas"/>
                <a:cs typeface="Consolas"/>
              </a:rPr>
              <a:t> </a:t>
            </a:r>
            <a:r>
              <a:rPr sz="1100" spc="-10" dirty="0">
                <a:latin typeface="Consolas"/>
                <a:cs typeface="Consolas"/>
              </a:rPr>
              <a:t>Ther</a:t>
            </a:r>
            <a:r>
              <a:rPr sz="1100" spc="10" dirty="0">
                <a:latin typeface="Consolas"/>
                <a:cs typeface="Consolas"/>
              </a:rPr>
              <a:t>e</a:t>
            </a:r>
            <a:r>
              <a:rPr sz="1100" spc="-25" dirty="0">
                <a:latin typeface="Consolas"/>
                <a:cs typeface="Consolas"/>
              </a:rPr>
              <a:t> </a:t>
            </a:r>
            <a:r>
              <a:rPr sz="1100" spc="-10" dirty="0">
                <a:latin typeface="Consolas"/>
                <a:cs typeface="Consolas"/>
              </a:rPr>
              <a:t>ar</a:t>
            </a:r>
            <a:r>
              <a:rPr sz="1100" spc="10" dirty="0">
                <a:latin typeface="Consolas"/>
                <a:cs typeface="Consolas"/>
              </a:rPr>
              <a:t>e</a:t>
            </a:r>
            <a:r>
              <a:rPr sz="1100" spc="-25" dirty="0">
                <a:latin typeface="Consolas"/>
                <a:cs typeface="Consolas"/>
              </a:rPr>
              <a:t> </a:t>
            </a:r>
            <a:r>
              <a:rPr sz="1100" spc="-10" dirty="0">
                <a:latin typeface="Consolas"/>
                <a:cs typeface="Consolas"/>
              </a:rPr>
              <a:t>othe</a:t>
            </a:r>
            <a:r>
              <a:rPr sz="1100" spc="10" dirty="0">
                <a:latin typeface="Consolas"/>
                <a:cs typeface="Consolas"/>
              </a:rPr>
              <a:t>r</a:t>
            </a:r>
            <a:r>
              <a:rPr sz="1100" spc="-25" dirty="0">
                <a:latin typeface="Consolas"/>
                <a:cs typeface="Consolas"/>
              </a:rPr>
              <a:t> </a:t>
            </a:r>
            <a:r>
              <a:rPr sz="1100" spc="-10" dirty="0">
                <a:latin typeface="Consolas"/>
                <a:cs typeface="Consolas"/>
              </a:rPr>
              <a:t>area</a:t>
            </a:r>
            <a:r>
              <a:rPr sz="1100" spc="10" dirty="0">
                <a:latin typeface="Consolas"/>
                <a:cs typeface="Consolas"/>
              </a:rPr>
              <a:t>s</a:t>
            </a:r>
            <a:r>
              <a:rPr sz="1100" spc="-25" dirty="0">
                <a:latin typeface="Consolas"/>
                <a:cs typeface="Consolas"/>
              </a:rPr>
              <a:t> </a:t>
            </a:r>
            <a:r>
              <a:rPr sz="1100" spc="-10" dirty="0">
                <a:latin typeface="Consolas"/>
                <a:cs typeface="Consolas"/>
              </a:rPr>
              <a:t>(pg</a:t>
            </a:r>
            <a:r>
              <a:rPr sz="1100" spc="10" dirty="0">
                <a:latin typeface="Consolas"/>
                <a:cs typeface="Consolas"/>
              </a:rPr>
              <a:t>.</a:t>
            </a:r>
            <a:r>
              <a:rPr sz="1100" spc="-25" dirty="0">
                <a:latin typeface="Consolas"/>
                <a:cs typeface="Consolas"/>
              </a:rPr>
              <a:t> </a:t>
            </a:r>
            <a:r>
              <a:rPr sz="1100" spc="-10" dirty="0">
                <a:latin typeface="Consolas"/>
                <a:cs typeface="Consolas"/>
              </a:rPr>
              <a:t>3-9</a:t>
            </a:r>
            <a:r>
              <a:rPr sz="1100" spc="10" dirty="0">
                <a:latin typeface="Consolas"/>
                <a:cs typeface="Consolas"/>
              </a:rPr>
              <a:t>)</a:t>
            </a:r>
            <a:r>
              <a:rPr sz="1100" spc="-25" dirty="0">
                <a:latin typeface="Consolas"/>
                <a:cs typeface="Consolas"/>
              </a:rPr>
              <a:t> </a:t>
            </a:r>
            <a:r>
              <a:rPr sz="1100" spc="-10" dirty="0">
                <a:latin typeface="Consolas"/>
                <a:cs typeface="Consolas"/>
              </a:rPr>
              <a:t>o</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a:t>
            </a:r>
            <a:r>
              <a:rPr sz="1100" spc="10" dirty="0">
                <a:latin typeface="Consolas"/>
                <a:cs typeface="Consolas"/>
              </a:rPr>
              <a:t>P</a:t>
            </a:r>
            <a:r>
              <a:rPr sz="1100" spc="-25" dirty="0">
                <a:latin typeface="Consolas"/>
                <a:cs typeface="Consolas"/>
              </a:rPr>
              <a:t> </a:t>
            </a:r>
            <a:r>
              <a:rPr sz="1100" spc="-10" dirty="0">
                <a:latin typeface="Consolas"/>
                <a:cs typeface="Consolas"/>
              </a:rPr>
              <a:t>wher</a:t>
            </a:r>
            <a:r>
              <a:rPr sz="1100" spc="10" dirty="0">
                <a:latin typeface="Consolas"/>
                <a:cs typeface="Consolas"/>
              </a:rPr>
              <a:t>e</a:t>
            </a:r>
            <a:r>
              <a:rPr sz="1100" spc="-25" dirty="0">
                <a:latin typeface="Consolas"/>
                <a:cs typeface="Consolas"/>
              </a:rPr>
              <a:t> </a:t>
            </a:r>
            <a:r>
              <a:rPr sz="1100" spc="-10" dirty="0">
                <a:latin typeface="Consolas"/>
                <a:cs typeface="Consolas"/>
              </a:rPr>
              <a:t>tea</a:t>
            </a:r>
            <a:r>
              <a:rPr sz="1100" spc="10" dirty="0">
                <a:latin typeface="Consolas"/>
                <a:cs typeface="Consolas"/>
              </a:rPr>
              <a:t>m</a:t>
            </a:r>
            <a:r>
              <a:rPr sz="1100" spc="-25" dirty="0">
                <a:latin typeface="Consolas"/>
                <a:cs typeface="Consolas"/>
              </a:rPr>
              <a:t> </a:t>
            </a:r>
            <a:r>
              <a:rPr sz="1100" spc="-10" dirty="0">
                <a:latin typeface="Consolas"/>
                <a:cs typeface="Consolas"/>
              </a:rPr>
              <a:t>members ca</a:t>
            </a:r>
            <a:r>
              <a:rPr sz="1100" spc="10" dirty="0">
                <a:latin typeface="Consolas"/>
                <a:cs typeface="Consolas"/>
              </a:rPr>
              <a:t>n</a:t>
            </a:r>
            <a:r>
              <a:rPr sz="1100" spc="-25" dirty="0">
                <a:latin typeface="Consolas"/>
                <a:cs typeface="Consolas"/>
              </a:rPr>
              <a:t> </a:t>
            </a:r>
            <a:r>
              <a:rPr sz="1100" spc="-10" dirty="0">
                <a:latin typeface="Consolas"/>
                <a:cs typeface="Consolas"/>
              </a:rPr>
              <a:t>ente</a:t>
            </a:r>
            <a:r>
              <a:rPr sz="1100" spc="10" dirty="0">
                <a:latin typeface="Consolas"/>
                <a:cs typeface="Consolas"/>
              </a:rPr>
              <a:t>r</a:t>
            </a:r>
            <a:r>
              <a:rPr sz="1100" spc="-25" dirty="0">
                <a:latin typeface="Consolas"/>
                <a:cs typeface="Consolas"/>
              </a:rPr>
              <a:t> </a:t>
            </a:r>
            <a:r>
              <a:rPr sz="1100" spc="-10" dirty="0">
                <a:latin typeface="Consolas"/>
                <a:cs typeface="Consolas"/>
              </a:rPr>
              <a:t>information.</a:t>
            </a:r>
            <a:endParaRPr sz="1100">
              <a:latin typeface="Consolas"/>
              <a:cs typeface="Consolas"/>
            </a:endParaRPr>
          </a:p>
          <a:p>
            <a:pPr marL="12700" marR="233679">
              <a:lnSpc>
                <a:spcPct val="102000"/>
              </a:lnSpc>
            </a:pPr>
            <a:r>
              <a:rPr sz="1100" spc="-10" dirty="0">
                <a:latin typeface="Consolas"/>
                <a:cs typeface="Consolas"/>
              </a:rPr>
              <a:t>Thes</a:t>
            </a:r>
            <a:r>
              <a:rPr sz="1100" spc="10" dirty="0">
                <a:latin typeface="Consolas"/>
                <a:cs typeface="Consolas"/>
              </a:rPr>
              <a:t>e</a:t>
            </a:r>
            <a:r>
              <a:rPr sz="1100" spc="-25" dirty="0">
                <a:latin typeface="Consolas"/>
                <a:cs typeface="Consolas"/>
              </a:rPr>
              <a:t> </a:t>
            </a:r>
            <a:r>
              <a:rPr sz="1100" spc="-10" dirty="0">
                <a:latin typeface="Consolas"/>
                <a:cs typeface="Consolas"/>
              </a:rPr>
              <a:t>section</a:t>
            </a:r>
            <a:r>
              <a:rPr sz="1100" spc="10" dirty="0">
                <a:latin typeface="Consolas"/>
                <a:cs typeface="Consolas"/>
              </a:rPr>
              <a:t>s</a:t>
            </a:r>
            <a:r>
              <a:rPr sz="1100" spc="-25" dirty="0">
                <a:latin typeface="Consolas"/>
                <a:cs typeface="Consolas"/>
              </a:rPr>
              <a:t> </a:t>
            </a:r>
            <a:r>
              <a:rPr sz="1100" spc="-10" dirty="0">
                <a:latin typeface="Consolas"/>
                <a:cs typeface="Consolas"/>
              </a:rPr>
              <a:t>ar</a:t>
            </a:r>
            <a:r>
              <a:rPr sz="1100" spc="10" dirty="0">
                <a:latin typeface="Consolas"/>
                <a:cs typeface="Consolas"/>
              </a:rPr>
              <a:t>e</a:t>
            </a:r>
            <a:r>
              <a:rPr sz="1100" spc="-25" dirty="0">
                <a:latin typeface="Consolas"/>
                <a:cs typeface="Consolas"/>
              </a:rPr>
              <a:t> </a:t>
            </a:r>
            <a:r>
              <a:rPr sz="1100" spc="-10" dirty="0">
                <a:latin typeface="Consolas"/>
                <a:cs typeface="Consolas"/>
              </a:rPr>
              <a:t>fo</a:t>
            </a:r>
            <a:r>
              <a:rPr sz="1100" spc="10" dirty="0">
                <a:latin typeface="Consolas"/>
                <a:cs typeface="Consolas"/>
              </a:rPr>
              <a:t>r</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individual</a:t>
            </a:r>
            <a:r>
              <a:rPr sz="1100" spc="10" dirty="0">
                <a:latin typeface="Consolas"/>
                <a:cs typeface="Consolas"/>
              </a:rPr>
              <a:t>,</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opinio</a:t>
            </a:r>
            <a:r>
              <a:rPr sz="1100" spc="10" dirty="0">
                <a:latin typeface="Consolas"/>
                <a:cs typeface="Consolas"/>
              </a:rPr>
              <a:t>n</a:t>
            </a:r>
            <a:r>
              <a:rPr sz="1100" spc="-25" dirty="0">
                <a:latin typeface="Consolas"/>
                <a:cs typeface="Consolas"/>
              </a:rPr>
              <a:t> </a:t>
            </a:r>
            <a:r>
              <a:rPr sz="1100" spc="-10" dirty="0">
                <a:latin typeface="Consolas"/>
                <a:cs typeface="Consolas"/>
              </a:rPr>
              <a:t>an</a:t>
            </a:r>
            <a:r>
              <a:rPr sz="1100" spc="10" dirty="0">
                <a:latin typeface="Consolas"/>
                <a:cs typeface="Consolas"/>
              </a:rPr>
              <a:t>d</a:t>
            </a:r>
            <a:r>
              <a:rPr sz="1100" spc="-25" dirty="0">
                <a:latin typeface="Consolas"/>
                <a:cs typeface="Consolas"/>
              </a:rPr>
              <a:t> </a:t>
            </a:r>
            <a:r>
              <a:rPr sz="1100" spc="-10" dirty="0">
                <a:latin typeface="Consolas"/>
                <a:cs typeface="Consolas"/>
              </a:rPr>
              <a:t>feelings. I</a:t>
            </a:r>
            <a:r>
              <a:rPr sz="1100" spc="10" dirty="0">
                <a:latin typeface="Consolas"/>
                <a:cs typeface="Consolas"/>
              </a:rPr>
              <a:t>t</a:t>
            </a:r>
            <a:r>
              <a:rPr sz="1100" spc="-25" dirty="0">
                <a:latin typeface="Consolas"/>
                <a:cs typeface="Consolas"/>
              </a:rPr>
              <a:t> </a:t>
            </a:r>
            <a:r>
              <a:rPr sz="1100" spc="-10" dirty="0">
                <a:latin typeface="Consolas"/>
                <a:cs typeface="Consolas"/>
              </a:rPr>
              <a:t>ma</a:t>
            </a:r>
            <a:r>
              <a:rPr sz="1100" spc="10" dirty="0">
                <a:latin typeface="Consolas"/>
                <a:cs typeface="Consolas"/>
              </a:rPr>
              <a:t>y</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difficul</a:t>
            </a:r>
            <a:r>
              <a:rPr sz="1100" spc="10" dirty="0">
                <a:latin typeface="Consolas"/>
                <a:cs typeface="Consolas"/>
              </a:rPr>
              <a:t>t</a:t>
            </a:r>
            <a:r>
              <a:rPr sz="1100" spc="-25" dirty="0">
                <a:latin typeface="Consolas"/>
                <a:cs typeface="Consolas"/>
              </a:rPr>
              <a:t> </a:t>
            </a:r>
            <a:r>
              <a:rPr sz="1100" spc="-10" dirty="0">
                <a:latin typeface="Consolas"/>
                <a:cs typeface="Consolas"/>
              </a:rPr>
              <a:t>fo</a:t>
            </a:r>
            <a:r>
              <a:rPr sz="1100" spc="10" dirty="0">
                <a:latin typeface="Consolas"/>
                <a:cs typeface="Consolas"/>
              </a:rPr>
              <a:t>r</a:t>
            </a:r>
            <a:r>
              <a:rPr sz="1100" spc="-25" dirty="0">
                <a:latin typeface="Consolas"/>
                <a:cs typeface="Consolas"/>
              </a:rPr>
              <a:t> </a:t>
            </a:r>
            <a:r>
              <a:rPr sz="1100" spc="-10" dirty="0">
                <a:latin typeface="Consolas"/>
                <a:cs typeface="Consolas"/>
              </a:rPr>
              <a:t>som</a:t>
            </a:r>
            <a:r>
              <a:rPr sz="1100" spc="10" dirty="0">
                <a:latin typeface="Consolas"/>
                <a:cs typeface="Consolas"/>
              </a:rPr>
              <a:t>e</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describ</a:t>
            </a:r>
            <a:r>
              <a:rPr sz="1100" spc="10" dirty="0">
                <a:latin typeface="Consolas"/>
                <a:cs typeface="Consolas"/>
              </a:rPr>
              <a:t>e</a:t>
            </a:r>
            <a:r>
              <a:rPr sz="1100" spc="-25" dirty="0">
                <a:latin typeface="Consolas"/>
                <a:cs typeface="Consolas"/>
              </a:rPr>
              <a:t> </a:t>
            </a:r>
            <a:r>
              <a:rPr sz="1100" spc="-10" dirty="0">
                <a:latin typeface="Consolas"/>
                <a:cs typeface="Consolas"/>
              </a:rPr>
              <a:t>o</a:t>
            </a:r>
            <a:r>
              <a:rPr sz="1100" spc="10" dirty="0">
                <a:latin typeface="Consolas"/>
                <a:cs typeface="Consolas"/>
              </a:rPr>
              <a:t>r</a:t>
            </a:r>
            <a:r>
              <a:rPr sz="1100" spc="-25" dirty="0">
                <a:latin typeface="Consolas"/>
                <a:cs typeface="Consolas"/>
              </a:rPr>
              <a:t> </a:t>
            </a:r>
            <a:r>
              <a:rPr sz="1100" spc="-10" dirty="0">
                <a:latin typeface="Consolas"/>
                <a:cs typeface="Consolas"/>
              </a:rPr>
              <a:t>communicat</a:t>
            </a:r>
            <a:r>
              <a:rPr sz="1100" spc="10" dirty="0">
                <a:latin typeface="Consolas"/>
                <a:cs typeface="Consolas"/>
              </a:rPr>
              <a:t>e</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ideas.</a:t>
            </a:r>
            <a:endParaRPr sz="1100">
              <a:latin typeface="Consolas"/>
              <a:cs typeface="Consolas"/>
            </a:endParaRPr>
          </a:p>
          <a:p>
            <a:pPr marL="12700" marR="157480">
              <a:lnSpc>
                <a:spcPct val="102000"/>
              </a:lnSpc>
            </a:pPr>
            <a:r>
              <a:rPr sz="1100" spc="-10" dirty="0">
                <a:latin typeface="Consolas"/>
                <a:cs typeface="Consolas"/>
              </a:rPr>
              <a:t>Team</a:t>
            </a:r>
            <a:r>
              <a:rPr sz="1100" spc="10" dirty="0">
                <a:latin typeface="Consolas"/>
                <a:cs typeface="Consolas"/>
              </a:rPr>
              <a:t>s</a:t>
            </a:r>
            <a:r>
              <a:rPr sz="1100" spc="-25" dirty="0">
                <a:latin typeface="Consolas"/>
                <a:cs typeface="Consolas"/>
              </a:rPr>
              <a:t> </a:t>
            </a:r>
            <a:r>
              <a:rPr sz="1100" spc="-10" dirty="0">
                <a:latin typeface="Consolas"/>
                <a:cs typeface="Consolas"/>
              </a:rPr>
              <a:t>shoul</a:t>
            </a:r>
            <a:r>
              <a:rPr sz="1100" spc="10" dirty="0">
                <a:latin typeface="Consolas"/>
                <a:cs typeface="Consolas"/>
              </a:rPr>
              <a:t>d</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awar</a:t>
            </a:r>
            <a:r>
              <a:rPr sz="1100" spc="10" dirty="0">
                <a:latin typeface="Consolas"/>
                <a:cs typeface="Consolas"/>
              </a:rPr>
              <a:t>e</a:t>
            </a:r>
            <a:r>
              <a:rPr sz="1100" spc="-25" dirty="0">
                <a:latin typeface="Consolas"/>
                <a:cs typeface="Consolas"/>
              </a:rPr>
              <a:t> </a:t>
            </a:r>
            <a:r>
              <a:rPr sz="1100" spc="-10" dirty="0">
                <a:latin typeface="Consolas"/>
                <a:cs typeface="Consolas"/>
              </a:rPr>
              <a:t>o</a:t>
            </a:r>
            <a:r>
              <a:rPr sz="1100" spc="10" dirty="0">
                <a:latin typeface="Consolas"/>
                <a:cs typeface="Consolas"/>
              </a:rPr>
              <a:t>f</a:t>
            </a:r>
            <a:r>
              <a:rPr sz="1100" spc="-25" dirty="0">
                <a:latin typeface="Consolas"/>
                <a:cs typeface="Consolas"/>
              </a:rPr>
              <a:t> </a:t>
            </a:r>
            <a:r>
              <a:rPr sz="1100" spc="-10" dirty="0">
                <a:latin typeface="Consolas"/>
                <a:cs typeface="Consolas"/>
              </a:rPr>
              <a:t>thos</a:t>
            </a:r>
            <a:r>
              <a:rPr sz="1100" spc="10" dirty="0">
                <a:latin typeface="Consolas"/>
                <a:cs typeface="Consolas"/>
              </a:rPr>
              <a:t>e</a:t>
            </a:r>
            <a:r>
              <a:rPr sz="1100" spc="-25" dirty="0">
                <a:latin typeface="Consolas"/>
                <a:cs typeface="Consolas"/>
              </a:rPr>
              <a:t> </a:t>
            </a:r>
            <a:r>
              <a:rPr sz="1100" spc="-10" dirty="0">
                <a:latin typeface="Consolas"/>
                <a:cs typeface="Consolas"/>
              </a:rPr>
              <a:t>wit</a:t>
            </a:r>
            <a:r>
              <a:rPr sz="1100" spc="10" dirty="0">
                <a:latin typeface="Consolas"/>
                <a:cs typeface="Consolas"/>
              </a:rPr>
              <a:t>h</a:t>
            </a:r>
            <a:r>
              <a:rPr sz="1100" spc="-25" dirty="0">
                <a:latin typeface="Consolas"/>
                <a:cs typeface="Consolas"/>
              </a:rPr>
              <a:t> </a:t>
            </a:r>
            <a:r>
              <a:rPr sz="1100" spc="-10" dirty="0">
                <a:latin typeface="Consolas"/>
                <a:cs typeface="Consolas"/>
              </a:rPr>
              <a:t>communicatio</a:t>
            </a:r>
            <a:r>
              <a:rPr sz="1100" spc="10" dirty="0">
                <a:latin typeface="Consolas"/>
                <a:cs typeface="Consolas"/>
              </a:rPr>
              <a:t>n</a:t>
            </a:r>
            <a:r>
              <a:rPr sz="1100" spc="-25" dirty="0">
                <a:latin typeface="Consolas"/>
                <a:cs typeface="Consolas"/>
              </a:rPr>
              <a:t> </a:t>
            </a:r>
            <a:r>
              <a:rPr sz="1100" spc="-10" dirty="0">
                <a:latin typeface="Consolas"/>
                <a:cs typeface="Consolas"/>
              </a:rPr>
              <a:t>challenge</a:t>
            </a:r>
            <a:r>
              <a:rPr sz="1100" spc="10" dirty="0">
                <a:latin typeface="Consolas"/>
                <a:cs typeface="Consolas"/>
              </a:rPr>
              <a:t>s</a:t>
            </a:r>
            <a:r>
              <a:rPr sz="1100" spc="-25" dirty="0">
                <a:latin typeface="Consolas"/>
                <a:cs typeface="Consolas"/>
              </a:rPr>
              <a:t> </a:t>
            </a:r>
            <a:r>
              <a:rPr sz="1100" spc="-10" dirty="0">
                <a:latin typeface="Consolas"/>
                <a:cs typeface="Consolas"/>
              </a:rPr>
              <a:t>an</a:t>
            </a:r>
            <a:r>
              <a:rPr sz="1100" spc="10" dirty="0">
                <a:latin typeface="Consolas"/>
                <a:cs typeface="Consolas"/>
              </a:rPr>
              <a:t>d</a:t>
            </a:r>
            <a:r>
              <a:rPr sz="1100" spc="-25" dirty="0">
                <a:latin typeface="Consolas"/>
                <a:cs typeface="Consolas"/>
              </a:rPr>
              <a:t> </a:t>
            </a:r>
            <a:r>
              <a:rPr sz="1100" spc="-10" dirty="0">
                <a:latin typeface="Consolas"/>
                <a:cs typeface="Consolas"/>
              </a:rPr>
              <a:t>help t</a:t>
            </a:r>
            <a:r>
              <a:rPr sz="1100" spc="10" dirty="0">
                <a:latin typeface="Consolas"/>
                <a:cs typeface="Consolas"/>
              </a:rPr>
              <a:t>o</a:t>
            </a:r>
            <a:r>
              <a:rPr sz="1100" spc="-25" dirty="0">
                <a:latin typeface="Consolas"/>
                <a:cs typeface="Consolas"/>
              </a:rPr>
              <a:t> </a:t>
            </a:r>
            <a:r>
              <a:rPr sz="1100" spc="-10" dirty="0">
                <a:latin typeface="Consolas"/>
                <a:cs typeface="Consolas"/>
              </a:rPr>
              <a:t>assis</a:t>
            </a:r>
            <a:r>
              <a:rPr sz="1100" spc="10" dirty="0">
                <a:latin typeface="Consolas"/>
                <a:cs typeface="Consolas"/>
              </a:rPr>
              <a:t>t</a:t>
            </a:r>
            <a:r>
              <a:rPr sz="1100" spc="-25" dirty="0">
                <a:latin typeface="Consolas"/>
                <a:cs typeface="Consolas"/>
              </a:rPr>
              <a:t> </a:t>
            </a:r>
            <a:r>
              <a:rPr sz="1100" spc="-10" dirty="0">
                <a:latin typeface="Consolas"/>
                <a:cs typeface="Consolas"/>
              </a:rPr>
              <a:t>the</a:t>
            </a:r>
            <a:r>
              <a:rPr sz="1100" spc="10" dirty="0">
                <a:latin typeface="Consolas"/>
                <a:cs typeface="Consolas"/>
              </a:rPr>
              <a:t>m</a:t>
            </a:r>
            <a:r>
              <a:rPr sz="1100" spc="-25"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an</a:t>
            </a:r>
            <a:r>
              <a:rPr sz="1100" spc="10" dirty="0">
                <a:latin typeface="Consolas"/>
                <a:cs typeface="Consolas"/>
              </a:rPr>
              <a:t>y</a:t>
            </a:r>
            <a:r>
              <a:rPr sz="1100" spc="-25" dirty="0">
                <a:latin typeface="Consolas"/>
                <a:cs typeface="Consolas"/>
              </a:rPr>
              <a:t> </a:t>
            </a:r>
            <a:r>
              <a:rPr sz="1100" spc="-10" dirty="0">
                <a:latin typeface="Consolas"/>
                <a:cs typeface="Consolas"/>
              </a:rPr>
              <a:t>wa</a:t>
            </a:r>
            <a:r>
              <a:rPr sz="1100" spc="10" dirty="0">
                <a:latin typeface="Consolas"/>
                <a:cs typeface="Consolas"/>
              </a:rPr>
              <a:t>y</a:t>
            </a:r>
            <a:r>
              <a:rPr sz="1100" spc="-25" dirty="0">
                <a:latin typeface="Consolas"/>
                <a:cs typeface="Consolas"/>
              </a:rPr>
              <a:t> </a:t>
            </a:r>
            <a:r>
              <a:rPr sz="1100" spc="-10" dirty="0">
                <a:latin typeface="Consolas"/>
                <a:cs typeface="Consolas"/>
              </a:rPr>
              <a:t>possible.</a:t>
            </a:r>
            <a:endParaRPr sz="1100">
              <a:latin typeface="Consolas"/>
              <a:cs typeface="Consolas"/>
            </a:endParaRPr>
          </a:p>
        </p:txBody>
      </p:sp>
      <p:sp>
        <p:nvSpPr>
          <p:cNvPr id="14" name="object 14"/>
          <p:cNvSpPr txBox="1"/>
          <p:nvPr/>
        </p:nvSpPr>
        <p:spPr>
          <a:xfrm>
            <a:off x="1073455" y="6396111"/>
            <a:ext cx="2382520" cy="340360"/>
          </a:xfrm>
          <a:prstGeom prst="rect">
            <a:avLst/>
          </a:prstGeom>
        </p:spPr>
        <p:txBody>
          <a:bodyPr vert="horz" wrap="square" lIns="0" tIns="0" rIns="0" bIns="0" rtlCol="0">
            <a:spAutoFit/>
          </a:bodyPr>
          <a:lstStyle/>
          <a:p>
            <a:pPr marL="12700" marR="5080">
              <a:lnSpc>
                <a:spcPct val="102299"/>
              </a:lnSpc>
            </a:pPr>
            <a:r>
              <a:rPr sz="1100" spc="-15" dirty="0">
                <a:latin typeface="Consolas"/>
                <a:cs typeface="Consolas"/>
              </a:rPr>
              <a:t>Tr</a:t>
            </a:r>
            <a:r>
              <a:rPr sz="1100" spc="10" dirty="0">
                <a:latin typeface="Consolas"/>
                <a:cs typeface="Consolas"/>
              </a:rPr>
              <a:t>y</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ge</a:t>
            </a:r>
            <a:r>
              <a:rPr sz="1100" spc="10" dirty="0">
                <a:latin typeface="Consolas"/>
                <a:cs typeface="Consolas"/>
              </a:rPr>
              <a:t>t</a:t>
            </a:r>
            <a:r>
              <a:rPr sz="1100" spc="-30" dirty="0">
                <a:latin typeface="Consolas"/>
                <a:cs typeface="Consolas"/>
              </a:rPr>
              <a:t> </a:t>
            </a:r>
            <a:r>
              <a:rPr sz="1100" spc="-15" dirty="0">
                <a:latin typeface="Consolas"/>
                <a:cs typeface="Consolas"/>
              </a:rPr>
              <a:t>informatio</a:t>
            </a:r>
            <a:r>
              <a:rPr sz="1100" spc="10" dirty="0">
                <a:latin typeface="Consolas"/>
                <a:cs typeface="Consolas"/>
              </a:rPr>
              <a:t>n</a:t>
            </a:r>
            <a:r>
              <a:rPr sz="1100" spc="-30" dirty="0">
                <a:latin typeface="Consolas"/>
                <a:cs typeface="Consolas"/>
              </a:rPr>
              <a:t> </a:t>
            </a:r>
            <a:r>
              <a:rPr sz="1100" spc="-15" dirty="0">
                <a:latin typeface="Consolas"/>
                <a:cs typeface="Consolas"/>
              </a:rPr>
              <a:t>directly fro</a:t>
            </a:r>
            <a:r>
              <a:rPr sz="1100" spc="10" dirty="0">
                <a:latin typeface="Consolas"/>
                <a:cs typeface="Consolas"/>
              </a:rPr>
              <a:t>m</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individual.</a:t>
            </a:r>
            <a:endParaRPr sz="1100">
              <a:latin typeface="Consolas"/>
              <a:cs typeface="Consolas"/>
            </a:endParaRPr>
          </a:p>
        </p:txBody>
      </p:sp>
      <p:sp>
        <p:nvSpPr>
          <p:cNvPr id="15" name="object 15"/>
          <p:cNvSpPr txBox="1"/>
          <p:nvPr/>
        </p:nvSpPr>
        <p:spPr>
          <a:xfrm>
            <a:off x="1073455" y="6910223"/>
            <a:ext cx="2458085" cy="853440"/>
          </a:xfrm>
          <a:prstGeom prst="rect">
            <a:avLst/>
          </a:prstGeom>
        </p:spPr>
        <p:txBody>
          <a:bodyPr vert="horz" wrap="square" lIns="0" tIns="0" rIns="0" bIns="0" rtlCol="0">
            <a:spAutoFit/>
          </a:bodyPr>
          <a:lstStyle/>
          <a:p>
            <a:pPr marL="12700" marR="5080">
              <a:lnSpc>
                <a:spcPct val="102099"/>
              </a:lnSpc>
            </a:pPr>
            <a:r>
              <a:rPr sz="1100" spc="-15" dirty="0">
                <a:latin typeface="Consolas"/>
                <a:cs typeface="Consolas"/>
              </a:rPr>
              <a:t>Thi</a:t>
            </a:r>
            <a:r>
              <a:rPr sz="1100" spc="10" dirty="0">
                <a:latin typeface="Consolas"/>
                <a:cs typeface="Consolas"/>
              </a:rPr>
              <a:t>s</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0" dirty="0">
                <a:latin typeface="Consolas"/>
                <a:cs typeface="Consolas"/>
              </a:rPr>
              <a:t> </a:t>
            </a:r>
            <a:r>
              <a:rPr sz="1100" spc="-15" dirty="0">
                <a:latin typeface="Consolas"/>
                <a:cs typeface="Consolas"/>
              </a:rPr>
              <a:t>b</a:t>
            </a:r>
            <a:r>
              <a:rPr sz="1100" spc="10" dirty="0">
                <a:latin typeface="Consolas"/>
                <a:cs typeface="Consolas"/>
              </a:rPr>
              <a:t>e</a:t>
            </a:r>
            <a:r>
              <a:rPr sz="1100" spc="-30" dirty="0">
                <a:latin typeface="Consolas"/>
                <a:cs typeface="Consolas"/>
              </a:rPr>
              <a:t> </a:t>
            </a:r>
            <a:r>
              <a:rPr sz="1100" spc="-15" dirty="0">
                <a:latin typeface="Consolas"/>
                <a:cs typeface="Consolas"/>
              </a:rPr>
              <a:t>challengin</a:t>
            </a:r>
            <a:r>
              <a:rPr sz="1100" spc="10" dirty="0">
                <a:latin typeface="Consolas"/>
                <a:cs typeface="Consolas"/>
              </a:rPr>
              <a:t>g</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do. Ho</a:t>
            </a:r>
            <a:r>
              <a:rPr sz="1100" spc="10" dirty="0">
                <a:latin typeface="Consolas"/>
                <a:cs typeface="Consolas"/>
              </a:rPr>
              <a:t>w</a:t>
            </a:r>
            <a:r>
              <a:rPr sz="1100" spc="-30" dirty="0">
                <a:latin typeface="Consolas"/>
                <a:cs typeface="Consolas"/>
              </a:rPr>
              <a:t> </a:t>
            </a:r>
            <a:r>
              <a:rPr sz="1100" spc="-15" dirty="0">
                <a:latin typeface="Consolas"/>
                <a:cs typeface="Consolas"/>
              </a:rPr>
              <a:t>doe</a:t>
            </a:r>
            <a:r>
              <a:rPr sz="1100" spc="10" dirty="0">
                <a:latin typeface="Consolas"/>
                <a:cs typeface="Consolas"/>
              </a:rPr>
              <a:t>s</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tea</a:t>
            </a:r>
            <a:r>
              <a:rPr sz="1100" spc="10" dirty="0">
                <a:latin typeface="Consolas"/>
                <a:cs typeface="Consolas"/>
              </a:rPr>
              <a:t>m</a:t>
            </a:r>
            <a:r>
              <a:rPr sz="1100" spc="-30" dirty="0">
                <a:latin typeface="Consolas"/>
                <a:cs typeface="Consolas"/>
              </a:rPr>
              <a:t> </a:t>
            </a:r>
            <a:r>
              <a:rPr sz="1100" spc="-15" dirty="0">
                <a:latin typeface="Consolas"/>
                <a:cs typeface="Consolas"/>
              </a:rPr>
              <a:t>communcate wit</a:t>
            </a:r>
            <a:r>
              <a:rPr sz="1100" spc="10" dirty="0">
                <a:latin typeface="Consolas"/>
                <a:cs typeface="Consolas"/>
              </a:rPr>
              <a:t>h</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individua</a:t>
            </a:r>
            <a:r>
              <a:rPr sz="1100" spc="10" dirty="0">
                <a:latin typeface="Consolas"/>
                <a:cs typeface="Consolas"/>
              </a:rPr>
              <a:t>l</a:t>
            </a:r>
            <a:r>
              <a:rPr sz="1100" spc="-30" dirty="0">
                <a:latin typeface="Consolas"/>
                <a:cs typeface="Consolas"/>
              </a:rPr>
              <a:t> </a:t>
            </a:r>
            <a:r>
              <a:rPr sz="1100" spc="-15" dirty="0">
                <a:latin typeface="Consolas"/>
                <a:cs typeface="Consolas"/>
              </a:rPr>
              <a:t>now</a:t>
            </a:r>
            <a:r>
              <a:rPr sz="1100" spc="10" dirty="0">
                <a:latin typeface="Consolas"/>
                <a:cs typeface="Consolas"/>
              </a:rPr>
              <a:t>?</a:t>
            </a:r>
            <a:r>
              <a:rPr sz="1100" spc="-30" dirty="0">
                <a:latin typeface="Consolas"/>
                <a:cs typeface="Consolas"/>
              </a:rPr>
              <a:t> </a:t>
            </a: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do the</a:t>
            </a:r>
            <a:r>
              <a:rPr sz="1100" spc="10" dirty="0">
                <a:latin typeface="Consolas"/>
                <a:cs typeface="Consolas"/>
              </a:rPr>
              <a:t>y</a:t>
            </a:r>
            <a:r>
              <a:rPr sz="1100" spc="-30" dirty="0">
                <a:latin typeface="Consolas"/>
                <a:cs typeface="Consolas"/>
              </a:rPr>
              <a:t> </a:t>
            </a:r>
            <a:r>
              <a:rPr sz="1100" spc="-15" dirty="0">
                <a:latin typeface="Consolas"/>
                <a:cs typeface="Consolas"/>
              </a:rPr>
              <a:t>d</a:t>
            </a:r>
            <a:r>
              <a:rPr sz="1100" spc="10" dirty="0">
                <a:latin typeface="Consolas"/>
                <a:cs typeface="Consolas"/>
              </a:rPr>
              <a:t>o</a:t>
            </a:r>
            <a:r>
              <a:rPr sz="1100" spc="-30" dirty="0">
                <a:latin typeface="Consolas"/>
                <a:cs typeface="Consolas"/>
              </a:rPr>
              <a:t> </a:t>
            </a:r>
            <a:r>
              <a:rPr sz="1100" spc="-15" dirty="0">
                <a:latin typeface="Consolas"/>
                <a:cs typeface="Consolas"/>
              </a:rPr>
              <a:t>whe</a:t>
            </a:r>
            <a:r>
              <a:rPr sz="1100" spc="10" dirty="0">
                <a:latin typeface="Consolas"/>
                <a:cs typeface="Consolas"/>
              </a:rPr>
              <a:t>n</a:t>
            </a:r>
            <a:r>
              <a:rPr sz="1100" spc="-30" dirty="0">
                <a:latin typeface="Consolas"/>
                <a:cs typeface="Consolas"/>
              </a:rPr>
              <a:t> </a:t>
            </a:r>
            <a:r>
              <a:rPr sz="1100" spc="-15" dirty="0">
                <a:latin typeface="Consolas"/>
                <a:cs typeface="Consolas"/>
              </a:rPr>
              <a:t>the</a:t>
            </a:r>
            <a:r>
              <a:rPr sz="1100" spc="10" dirty="0">
                <a:latin typeface="Consolas"/>
                <a:cs typeface="Consolas"/>
              </a:rPr>
              <a:t>y</a:t>
            </a:r>
            <a:r>
              <a:rPr sz="1100" spc="-30" dirty="0">
                <a:latin typeface="Consolas"/>
                <a:cs typeface="Consolas"/>
              </a:rPr>
              <a:t> </a:t>
            </a:r>
            <a:r>
              <a:rPr sz="1100" spc="-15" dirty="0">
                <a:latin typeface="Consolas"/>
                <a:cs typeface="Consolas"/>
              </a:rPr>
              <a:t>need informatio</a:t>
            </a:r>
            <a:r>
              <a:rPr sz="1100" spc="10" dirty="0">
                <a:latin typeface="Consolas"/>
                <a:cs typeface="Consolas"/>
              </a:rPr>
              <a:t>n</a:t>
            </a:r>
            <a:r>
              <a:rPr sz="1100" spc="-30" dirty="0">
                <a:latin typeface="Consolas"/>
                <a:cs typeface="Consolas"/>
              </a:rPr>
              <a:t> </a:t>
            </a:r>
            <a:r>
              <a:rPr sz="1100" spc="-15" dirty="0">
                <a:latin typeface="Consolas"/>
                <a:cs typeface="Consolas"/>
              </a:rPr>
              <a:t>fro</a:t>
            </a:r>
            <a:r>
              <a:rPr sz="1100" spc="10" dirty="0">
                <a:latin typeface="Consolas"/>
                <a:cs typeface="Consolas"/>
              </a:rPr>
              <a:t>m</a:t>
            </a:r>
            <a:r>
              <a:rPr sz="1100" spc="-30" dirty="0">
                <a:latin typeface="Consolas"/>
                <a:cs typeface="Consolas"/>
              </a:rPr>
              <a:t> </a:t>
            </a:r>
            <a:r>
              <a:rPr sz="1100" spc="-15" dirty="0">
                <a:latin typeface="Consolas"/>
                <a:cs typeface="Consolas"/>
              </a:rPr>
              <a:t>them?</a:t>
            </a:r>
            <a:endParaRPr sz="1100">
              <a:latin typeface="Consolas"/>
              <a:cs typeface="Consolas"/>
            </a:endParaRPr>
          </a:p>
        </p:txBody>
      </p:sp>
      <p:sp>
        <p:nvSpPr>
          <p:cNvPr id="16" name="object 16"/>
          <p:cNvSpPr txBox="1"/>
          <p:nvPr/>
        </p:nvSpPr>
        <p:spPr>
          <a:xfrm>
            <a:off x="1073455" y="7937609"/>
            <a:ext cx="2306320" cy="340360"/>
          </a:xfrm>
          <a:prstGeom prst="rect">
            <a:avLst/>
          </a:prstGeom>
        </p:spPr>
        <p:txBody>
          <a:bodyPr vert="horz" wrap="square" lIns="0" tIns="0" rIns="0" bIns="0" rtlCol="0">
            <a:spAutoFit/>
          </a:bodyPr>
          <a:lstStyle/>
          <a:p>
            <a:pPr marL="12700" marR="5080">
              <a:lnSpc>
                <a:spcPct val="102299"/>
              </a:lnSpc>
            </a:pPr>
            <a:r>
              <a:rPr sz="1100" spc="-15" dirty="0">
                <a:latin typeface="Consolas"/>
                <a:cs typeface="Consolas"/>
              </a:rPr>
              <a:t>Simpl</a:t>
            </a:r>
            <a:r>
              <a:rPr sz="1100" spc="10" dirty="0">
                <a:latin typeface="Consolas"/>
                <a:cs typeface="Consolas"/>
              </a:rPr>
              <a:t>e</a:t>
            </a:r>
            <a:r>
              <a:rPr sz="1100" spc="-30" dirty="0">
                <a:latin typeface="Consolas"/>
                <a:cs typeface="Consolas"/>
              </a:rPr>
              <a:t> </a:t>
            </a:r>
            <a:r>
              <a:rPr sz="1100" spc="-15" dirty="0">
                <a:latin typeface="Consolas"/>
                <a:cs typeface="Consolas"/>
              </a:rPr>
              <a:t>Statement</a:t>
            </a:r>
            <a:r>
              <a:rPr sz="1100" spc="10" dirty="0">
                <a:latin typeface="Consolas"/>
                <a:cs typeface="Consolas"/>
              </a:rPr>
              <a:t>s</a:t>
            </a:r>
            <a:r>
              <a:rPr sz="1100" spc="-30"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list</a:t>
            </a:r>
            <a:r>
              <a:rPr sz="1100" spc="10" dirty="0">
                <a:latin typeface="Consolas"/>
                <a:cs typeface="Consolas"/>
              </a:rPr>
              <a:t>s</a:t>
            </a:r>
            <a:r>
              <a:rPr sz="1100" spc="-30" dirty="0">
                <a:latin typeface="Consolas"/>
                <a:cs typeface="Consolas"/>
              </a:rPr>
              <a:t> </a:t>
            </a:r>
            <a:r>
              <a:rPr sz="1100" spc="-15" dirty="0">
                <a:latin typeface="Consolas"/>
                <a:cs typeface="Consolas"/>
              </a:rPr>
              <a:t>are fine.</a:t>
            </a:r>
            <a:endParaRPr sz="1100">
              <a:latin typeface="Consolas"/>
              <a:cs typeface="Consolas"/>
            </a:endParaRPr>
          </a:p>
        </p:txBody>
      </p:sp>
      <p:sp>
        <p:nvSpPr>
          <p:cNvPr id="17" name="object 17"/>
          <p:cNvSpPr txBox="1"/>
          <p:nvPr/>
        </p:nvSpPr>
        <p:spPr>
          <a:xfrm>
            <a:off x="4207053" y="6567608"/>
            <a:ext cx="2388870" cy="2395220"/>
          </a:xfrm>
          <a:prstGeom prst="rect">
            <a:avLst/>
          </a:prstGeom>
        </p:spPr>
        <p:txBody>
          <a:bodyPr vert="horz" wrap="square" lIns="0" tIns="0" rIns="0" bIns="0" rtlCol="0">
            <a:spAutoFit/>
          </a:bodyPr>
          <a:lstStyle/>
          <a:p>
            <a:pPr marL="12700" marR="5080">
              <a:lnSpc>
                <a:spcPct val="102200"/>
              </a:lnSpc>
            </a:pPr>
            <a:r>
              <a:rPr sz="1100" spc="-10" dirty="0">
                <a:latin typeface="Consolas"/>
                <a:cs typeface="Consolas"/>
              </a:rPr>
              <a:t>Wha</a:t>
            </a:r>
            <a:r>
              <a:rPr sz="1100" spc="10" dirty="0">
                <a:latin typeface="Consolas"/>
                <a:cs typeface="Consolas"/>
              </a:rPr>
              <a:t>t</a:t>
            </a:r>
            <a:r>
              <a:rPr sz="1100" spc="-25" dirty="0">
                <a:latin typeface="Consolas"/>
                <a:cs typeface="Consolas"/>
              </a:rPr>
              <a:t> </a:t>
            </a:r>
            <a:r>
              <a:rPr sz="1100" spc="-10" dirty="0">
                <a:latin typeface="Consolas"/>
                <a:cs typeface="Consolas"/>
              </a:rPr>
              <a:t>doe</a:t>
            </a:r>
            <a:r>
              <a:rPr sz="1100" spc="10" dirty="0">
                <a:latin typeface="Consolas"/>
                <a:cs typeface="Consolas"/>
              </a:rPr>
              <a:t>s</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individua</a:t>
            </a:r>
            <a:r>
              <a:rPr sz="1100" spc="10" dirty="0">
                <a:latin typeface="Consolas"/>
                <a:cs typeface="Consolas"/>
              </a:rPr>
              <a:t>l</a:t>
            </a:r>
            <a:r>
              <a:rPr sz="1100" spc="-30" dirty="0">
                <a:latin typeface="Consolas"/>
                <a:cs typeface="Consolas"/>
              </a:rPr>
              <a:t> </a:t>
            </a:r>
            <a:r>
              <a:rPr sz="1100" spc="-10" dirty="0">
                <a:latin typeface="Consolas"/>
                <a:cs typeface="Consolas"/>
              </a:rPr>
              <a:t>feel work</a:t>
            </a:r>
            <a:r>
              <a:rPr sz="1100" spc="10" dirty="0">
                <a:latin typeface="Consolas"/>
                <a:cs typeface="Consolas"/>
              </a:rPr>
              <a:t>s</a:t>
            </a:r>
            <a:r>
              <a:rPr sz="1100" spc="-25" dirty="0">
                <a:latin typeface="Consolas"/>
                <a:cs typeface="Consolas"/>
              </a:rPr>
              <a:t> </a:t>
            </a:r>
            <a:r>
              <a:rPr sz="1100" spc="-10" dirty="0">
                <a:latin typeface="Consolas"/>
                <a:cs typeface="Consolas"/>
              </a:rPr>
              <a:t>bes</a:t>
            </a:r>
            <a:r>
              <a:rPr sz="1100" spc="10" dirty="0">
                <a:latin typeface="Consolas"/>
                <a:cs typeface="Consolas"/>
              </a:rPr>
              <a:t>t</a:t>
            </a:r>
            <a:r>
              <a:rPr sz="1100" spc="-25" dirty="0">
                <a:latin typeface="Consolas"/>
                <a:cs typeface="Consolas"/>
              </a:rPr>
              <a:t> </a:t>
            </a:r>
            <a:r>
              <a:rPr sz="1100" spc="-10" dirty="0">
                <a:latin typeface="Consolas"/>
                <a:cs typeface="Consolas"/>
              </a:rPr>
              <a:t>fo</a:t>
            </a:r>
            <a:r>
              <a:rPr sz="1100" spc="10" dirty="0">
                <a:latin typeface="Consolas"/>
                <a:cs typeface="Consolas"/>
              </a:rPr>
              <a:t>r</a:t>
            </a:r>
            <a:r>
              <a:rPr sz="1100" spc="-25" dirty="0">
                <a:latin typeface="Consolas"/>
                <a:cs typeface="Consolas"/>
              </a:rPr>
              <a:t> </a:t>
            </a:r>
            <a:r>
              <a:rPr sz="1100" spc="-10" dirty="0">
                <a:latin typeface="Consolas"/>
                <a:cs typeface="Consolas"/>
              </a:rPr>
              <a:t>the</a:t>
            </a:r>
            <a:r>
              <a:rPr sz="1100" spc="10" dirty="0">
                <a:latin typeface="Consolas"/>
                <a:cs typeface="Consolas"/>
              </a:rPr>
              <a:t>m</a:t>
            </a:r>
            <a:r>
              <a:rPr sz="1100" spc="-25" dirty="0">
                <a:latin typeface="Consolas"/>
                <a:cs typeface="Consolas"/>
              </a:rPr>
              <a:t> </a:t>
            </a:r>
            <a:r>
              <a:rPr sz="1100" spc="-10" dirty="0">
                <a:latin typeface="Consolas"/>
                <a:cs typeface="Consolas"/>
              </a:rPr>
              <a:t>o</a:t>
            </a:r>
            <a:r>
              <a:rPr sz="1100" spc="10" dirty="0">
                <a:latin typeface="Consolas"/>
                <a:cs typeface="Consolas"/>
              </a:rPr>
              <a:t>r</a:t>
            </a:r>
            <a:r>
              <a:rPr sz="1100" spc="-25" dirty="0">
                <a:latin typeface="Consolas"/>
                <a:cs typeface="Consolas"/>
              </a:rPr>
              <a:t> </a:t>
            </a:r>
            <a:r>
              <a:rPr sz="1100" spc="-10" dirty="0">
                <a:latin typeface="Consolas"/>
                <a:cs typeface="Consolas"/>
              </a:rPr>
              <a:t>ho</a:t>
            </a:r>
            <a:r>
              <a:rPr sz="1100" spc="10" dirty="0">
                <a:latin typeface="Consolas"/>
                <a:cs typeface="Consolas"/>
              </a:rPr>
              <a:t>w</a:t>
            </a:r>
            <a:r>
              <a:rPr sz="1100" spc="-25" dirty="0">
                <a:latin typeface="Consolas"/>
                <a:cs typeface="Consolas"/>
              </a:rPr>
              <a:t> </a:t>
            </a:r>
            <a:r>
              <a:rPr sz="1100" spc="-10" dirty="0">
                <a:latin typeface="Consolas"/>
                <a:cs typeface="Consolas"/>
              </a:rPr>
              <a:t>they woul</a:t>
            </a:r>
            <a:r>
              <a:rPr sz="1100" spc="10" dirty="0">
                <a:latin typeface="Consolas"/>
                <a:cs typeface="Consolas"/>
              </a:rPr>
              <a:t>d</a:t>
            </a:r>
            <a:r>
              <a:rPr sz="1100" spc="-25" dirty="0">
                <a:latin typeface="Consolas"/>
                <a:cs typeface="Consolas"/>
              </a:rPr>
              <a:t> </a:t>
            </a:r>
            <a:r>
              <a:rPr sz="1100" spc="-10" dirty="0">
                <a:latin typeface="Consolas"/>
                <a:cs typeface="Consolas"/>
              </a:rPr>
              <a:t>lik</a:t>
            </a:r>
            <a:r>
              <a:rPr sz="1100" spc="10" dirty="0">
                <a:latin typeface="Consolas"/>
                <a:cs typeface="Consolas"/>
              </a:rPr>
              <a:t>e</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supported?</a:t>
            </a:r>
            <a:endParaRPr sz="1100">
              <a:latin typeface="Consolas"/>
              <a:cs typeface="Consolas"/>
            </a:endParaRPr>
          </a:p>
          <a:p>
            <a:pPr marL="12700" marR="5080">
              <a:lnSpc>
                <a:spcPct val="102099"/>
              </a:lnSpc>
            </a:pPr>
            <a:r>
              <a:rPr sz="1100" spc="-10" dirty="0">
                <a:latin typeface="Consolas"/>
                <a:cs typeface="Consolas"/>
              </a:rPr>
              <a:t>Thes</a:t>
            </a:r>
            <a:r>
              <a:rPr sz="1100" spc="10" dirty="0">
                <a:latin typeface="Consolas"/>
                <a:cs typeface="Consolas"/>
              </a:rPr>
              <a:t>e</a:t>
            </a:r>
            <a:r>
              <a:rPr sz="1100" spc="-25" dirty="0">
                <a:latin typeface="Consolas"/>
                <a:cs typeface="Consolas"/>
              </a:rPr>
              <a:t> </a:t>
            </a:r>
            <a:r>
              <a:rPr sz="1100" spc="-10" dirty="0">
                <a:latin typeface="Consolas"/>
                <a:cs typeface="Consolas"/>
              </a:rPr>
              <a:t>section</a:t>
            </a:r>
            <a:r>
              <a:rPr sz="1100" spc="10" dirty="0">
                <a:latin typeface="Consolas"/>
                <a:cs typeface="Consolas"/>
              </a:rPr>
              <a:t>s</a:t>
            </a:r>
            <a:r>
              <a:rPr sz="1100" spc="-25" dirty="0">
                <a:latin typeface="Consolas"/>
                <a:cs typeface="Consolas"/>
              </a:rPr>
              <a:t> </a:t>
            </a:r>
            <a:r>
              <a:rPr sz="1100" spc="-10" dirty="0">
                <a:latin typeface="Consolas"/>
                <a:cs typeface="Consolas"/>
              </a:rPr>
              <a:t>wil</a:t>
            </a:r>
            <a:r>
              <a:rPr sz="1100" spc="10" dirty="0">
                <a:latin typeface="Consolas"/>
                <a:cs typeface="Consolas"/>
              </a:rPr>
              <a:t>l</a:t>
            </a:r>
            <a:r>
              <a:rPr sz="1100" spc="-25" dirty="0">
                <a:latin typeface="Consolas"/>
                <a:cs typeface="Consolas"/>
              </a:rPr>
              <a:t> </a:t>
            </a:r>
            <a:r>
              <a:rPr sz="1100" spc="-10" dirty="0">
                <a:latin typeface="Consolas"/>
                <a:cs typeface="Consolas"/>
              </a:rPr>
              <a:t>hav</a:t>
            </a:r>
            <a:r>
              <a:rPr sz="1100" spc="10" dirty="0">
                <a:latin typeface="Consolas"/>
                <a:cs typeface="Consolas"/>
              </a:rPr>
              <a:t>e</a:t>
            </a:r>
            <a:r>
              <a:rPr sz="1100" spc="-25" dirty="0">
                <a:latin typeface="Consolas"/>
                <a:cs typeface="Consolas"/>
              </a:rPr>
              <a:t> </a:t>
            </a:r>
            <a:r>
              <a:rPr sz="1100" spc="10" dirty="0">
                <a:latin typeface="Consolas"/>
                <a:cs typeface="Consolas"/>
              </a:rPr>
              <a:t>a </a:t>
            </a:r>
            <a:r>
              <a:rPr sz="1100" spc="-10" dirty="0">
                <a:latin typeface="Consolas"/>
                <a:cs typeface="Consolas"/>
              </a:rPr>
              <a:t>scrol</a:t>
            </a:r>
            <a:r>
              <a:rPr sz="1100" spc="10" dirty="0">
                <a:latin typeface="Consolas"/>
                <a:cs typeface="Consolas"/>
              </a:rPr>
              <a:t>l</a:t>
            </a:r>
            <a:r>
              <a:rPr sz="1100" spc="-25" dirty="0">
                <a:latin typeface="Consolas"/>
                <a:cs typeface="Consolas"/>
              </a:rPr>
              <a:t> </a:t>
            </a:r>
            <a:r>
              <a:rPr sz="1100" spc="-10" dirty="0">
                <a:latin typeface="Consolas"/>
                <a:cs typeface="Consolas"/>
              </a:rPr>
              <a:t>lin</a:t>
            </a:r>
            <a:r>
              <a:rPr sz="1100" spc="10" dirty="0">
                <a:latin typeface="Consolas"/>
                <a:cs typeface="Consolas"/>
              </a:rPr>
              <a:t>e</a:t>
            </a:r>
            <a:r>
              <a:rPr sz="1100" spc="-25" dirty="0">
                <a:latin typeface="Consolas"/>
                <a:cs typeface="Consolas"/>
              </a:rPr>
              <a:t> </a:t>
            </a:r>
            <a:r>
              <a:rPr sz="1100" spc="-10" dirty="0">
                <a:latin typeface="Consolas"/>
                <a:cs typeface="Consolas"/>
              </a:rPr>
              <a:t>po</a:t>
            </a:r>
            <a:r>
              <a:rPr sz="1100" spc="10" dirty="0">
                <a:latin typeface="Consolas"/>
                <a:cs typeface="Consolas"/>
              </a:rPr>
              <a:t>p</a:t>
            </a:r>
            <a:r>
              <a:rPr sz="1100" spc="-25" dirty="0">
                <a:latin typeface="Consolas"/>
                <a:cs typeface="Consolas"/>
              </a:rPr>
              <a:t> </a:t>
            </a:r>
            <a:r>
              <a:rPr sz="1100" spc="-10" dirty="0">
                <a:latin typeface="Consolas"/>
                <a:cs typeface="Consolas"/>
              </a:rPr>
              <a:t>u</a:t>
            </a:r>
            <a:r>
              <a:rPr sz="1100" spc="10" dirty="0">
                <a:latin typeface="Consolas"/>
                <a:cs typeface="Consolas"/>
              </a:rPr>
              <a:t>p</a:t>
            </a:r>
            <a:r>
              <a:rPr sz="1100" spc="-25" dirty="0">
                <a:latin typeface="Consolas"/>
                <a:cs typeface="Consolas"/>
              </a:rPr>
              <a:t> </a:t>
            </a:r>
            <a:r>
              <a:rPr sz="1100" spc="-10" dirty="0">
                <a:latin typeface="Consolas"/>
                <a:cs typeface="Consolas"/>
              </a:rPr>
              <a:t>o</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right sid</a:t>
            </a:r>
            <a:r>
              <a:rPr sz="1100" spc="10" dirty="0">
                <a:latin typeface="Consolas"/>
                <a:cs typeface="Consolas"/>
              </a:rPr>
              <a:t>e</a:t>
            </a:r>
            <a:r>
              <a:rPr sz="1100" spc="-25" dirty="0">
                <a:latin typeface="Consolas"/>
                <a:cs typeface="Consolas"/>
              </a:rPr>
              <a:t> </a:t>
            </a:r>
            <a:r>
              <a:rPr sz="1100" spc="-10" dirty="0">
                <a:latin typeface="Consolas"/>
                <a:cs typeface="Consolas"/>
              </a:rPr>
              <a:t>whe</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tex</a:t>
            </a:r>
            <a:r>
              <a:rPr sz="1100" spc="10" dirty="0">
                <a:latin typeface="Consolas"/>
                <a:cs typeface="Consolas"/>
              </a:rPr>
              <a:t>t</a:t>
            </a:r>
            <a:r>
              <a:rPr sz="1100" spc="-25" dirty="0">
                <a:latin typeface="Consolas"/>
                <a:cs typeface="Consolas"/>
              </a:rPr>
              <a:t> </a:t>
            </a:r>
            <a:r>
              <a:rPr sz="1100" spc="-10" dirty="0">
                <a:latin typeface="Consolas"/>
                <a:cs typeface="Consolas"/>
              </a:rPr>
              <a:t>reache</a:t>
            </a:r>
            <a:r>
              <a:rPr sz="1100" spc="10" dirty="0">
                <a:latin typeface="Consolas"/>
                <a:cs typeface="Consolas"/>
              </a:rPr>
              <a:t>s</a:t>
            </a:r>
            <a:r>
              <a:rPr sz="1100" spc="-25" dirty="0">
                <a:latin typeface="Consolas"/>
                <a:cs typeface="Consolas"/>
              </a:rPr>
              <a:t> </a:t>
            </a:r>
            <a:r>
              <a:rPr sz="1100" spc="-10" dirty="0">
                <a:latin typeface="Consolas"/>
                <a:cs typeface="Consolas"/>
              </a:rPr>
              <a:t>the en</a:t>
            </a:r>
            <a:r>
              <a:rPr sz="1100" spc="10" dirty="0">
                <a:latin typeface="Consolas"/>
                <a:cs typeface="Consolas"/>
              </a:rPr>
              <a:t>d</a:t>
            </a:r>
            <a:r>
              <a:rPr sz="1100" spc="-25" dirty="0">
                <a:latin typeface="Consolas"/>
                <a:cs typeface="Consolas"/>
              </a:rPr>
              <a:t> </a:t>
            </a:r>
            <a:r>
              <a:rPr sz="1100" spc="-10" dirty="0">
                <a:latin typeface="Consolas"/>
                <a:cs typeface="Consolas"/>
              </a:rPr>
              <a:t>o</a:t>
            </a:r>
            <a:r>
              <a:rPr sz="1100" spc="10" dirty="0">
                <a:latin typeface="Consolas"/>
                <a:cs typeface="Consolas"/>
              </a:rPr>
              <a:t>f</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box</a:t>
            </a:r>
            <a:r>
              <a:rPr sz="1100" spc="10" dirty="0">
                <a:latin typeface="Consolas"/>
                <a:cs typeface="Consolas"/>
              </a:rPr>
              <a:t>.</a:t>
            </a:r>
            <a:r>
              <a:rPr sz="1100" spc="-25" dirty="0">
                <a:latin typeface="Consolas"/>
                <a:cs typeface="Consolas"/>
              </a:rPr>
              <a:t> </a:t>
            </a:r>
            <a:r>
              <a:rPr sz="1100" spc="-10" dirty="0">
                <a:latin typeface="Consolas"/>
                <a:cs typeface="Consolas"/>
              </a:rPr>
              <a:t>Whil</a:t>
            </a:r>
            <a:r>
              <a:rPr sz="1100" spc="10" dirty="0">
                <a:latin typeface="Consolas"/>
                <a:cs typeface="Consolas"/>
              </a:rPr>
              <a:t>e</a:t>
            </a:r>
            <a:r>
              <a:rPr sz="1100" spc="-25" dirty="0">
                <a:latin typeface="Consolas"/>
                <a:cs typeface="Consolas"/>
              </a:rPr>
              <a:t> </a:t>
            </a:r>
            <a:r>
              <a:rPr sz="1100" spc="-10" dirty="0">
                <a:latin typeface="Consolas"/>
                <a:cs typeface="Consolas"/>
              </a:rPr>
              <a:t>yo</a:t>
            </a:r>
            <a:r>
              <a:rPr sz="1100" spc="10" dirty="0">
                <a:latin typeface="Consolas"/>
                <a:cs typeface="Consolas"/>
              </a:rPr>
              <a:t>u</a:t>
            </a:r>
            <a:r>
              <a:rPr sz="1100" spc="-25" dirty="0">
                <a:latin typeface="Consolas"/>
                <a:cs typeface="Consolas"/>
              </a:rPr>
              <a:t> </a:t>
            </a:r>
            <a:r>
              <a:rPr sz="1100" spc="-10" dirty="0">
                <a:latin typeface="Consolas"/>
                <a:cs typeface="Consolas"/>
              </a:rPr>
              <a:t>can</a:t>
            </a:r>
            <a:endParaRPr sz="1100">
              <a:latin typeface="Consolas"/>
              <a:cs typeface="Consolas"/>
            </a:endParaRPr>
          </a:p>
          <a:p>
            <a:pPr marL="12700" marR="5080">
              <a:lnSpc>
                <a:spcPct val="102200"/>
              </a:lnSpc>
            </a:pPr>
            <a:r>
              <a:rPr sz="1100" spc="-10" dirty="0">
                <a:latin typeface="Consolas"/>
                <a:cs typeface="Consolas"/>
              </a:rPr>
              <a:t>ente</a:t>
            </a:r>
            <a:r>
              <a:rPr sz="1100" spc="10" dirty="0">
                <a:latin typeface="Consolas"/>
                <a:cs typeface="Consolas"/>
              </a:rPr>
              <a:t>r</a:t>
            </a:r>
            <a:r>
              <a:rPr sz="1100" spc="-25" dirty="0">
                <a:latin typeface="Consolas"/>
                <a:cs typeface="Consolas"/>
              </a:rPr>
              <a:t> </a:t>
            </a:r>
            <a:r>
              <a:rPr sz="1100" spc="-10" dirty="0">
                <a:latin typeface="Consolas"/>
                <a:cs typeface="Consolas"/>
              </a:rPr>
              <a:t>additiona</a:t>
            </a:r>
            <a:r>
              <a:rPr sz="1100" spc="10" dirty="0">
                <a:latin typeface="Consolas"/>
                <a:cs typeface="Consolas"/>
              </a:rPr>
              <a:t>l</a:t>
            </a:r>
            <a:r>
              <a:rPr sz="1100" spc="-30" dirty="0">
                <a:latin typeface="Consolas"/>
                <a:cs typeface="Consolas"/>
              </a:rPr>
              <a:t> </a:t>
            </a:r>
            <a:r>
              <a:rPr sz="1100" spc="-10" dirty="0">
                <a:latin typeface="Consolas"/>
                <a:cs typeface="Consolas"/>
              </a:rPr>
              <a:t>tex</a:t>
            </a:r>
            <a:r>
              <a:rPr sz="1100" spc="10" dirty="0">
                <a:latin typeface="Consolas"/>
                <a:cs typeface="Consolas"/>
              </a:rPr>
              <a:t>t</a:t>
            </a:r>
            <a:r>
              <a:rPr sz="1100" spc="-25" dirty="0">
                <a:latin typeface="Consolas"/>
                <a:cs typeface="Consolas"/>
              </a:rPr>
              <a:t> </a:t>
            </a:r>
            <a:r>
              <a:rPr sz="1100" spc="-10" dirty="0">
                <a:latin typeface="Consolas"/>
                <a:cs typeface="Consolas"/>
              </a:rPr>
              <a:t>i</a:t>
            </a:r>
            <a:r>
              <a:rPr sz="1100" spc="10" dirty="0">
                <a:latin typeface="Consolas"/>
                <a:cs typeface="Consolas"/>
              </a:rPr>
              <a:t>t</a:t>
            </a:r>
            <a:r>
              <a:rPr sz="1100" spc="-25" dirty="0">
                <a:latin typeface="Consolas"/>
                <a:cs typeface="Consolas"/>
              </a:rPr>
              <a:t> </a:t>
            </a:r>
            <a:r>
              <a:rPr sz="1100" spc="-10" dirty="0">
                <a:latin typeface="Consolas"/>
                <a:cs typeface="Consolas"/>
              </a:rPr>
              <a:t>will onl</a:t>
            </a:r>
            <a:r>
              <a:rPr sz="1100" spc="10" dirty="0">
                <a:latin typeface="Consolas"/>
                <a:cs typeface="Consolas"/>
              </a:rPr>
              <a:t>y</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assessabl</a:t>
            </a:r>
            <a:r>
              <a:rPr sz="1100" spc="10" dirty="0">
                <a:latin typeface="Consolas"/>
                <a:cs typeface="Consolas"/>
              </a:rPr>
              <a:t>e</a:t>
            </a:r>
            <a:r>
              <a:rPr sz="1100" spc="-30"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the electroni</a:t>
            </a:r>
            <a:r>
              <a:rPr sz="1100" spc="10" dirty="0">
                <a:latin typeface="Consolas"/>
                <a:cs typeface="Consolas"/>
              </a:rPr>
              <a:t>c</a:t>
            </a:r>
            <a:r>
              <a:rPr sz="1100" spc="-30" dirty="0">
                <a:latin typeface="Consolas"/>
                <a:cs typeface="Consolas"/>
              </a:rPr>
              <a:t> </a:t>
            </a:r>
            <a:r>
              <a:rPr sz="1100" spc="-10" dirty="0">
                <a:latin typeface="Consolas"/>
                <a:cs typeface="Consolas"/>
              </a:rPr>
              <a:t>document</a:t>
            </a:r>
            <a:r>
              <a:rPr sz="1100" spc="10" dirty="0">
                <a:latin typeface="Consolas"/>
                <a:cs typeface="Consolas"/>
              </a:rPr>
              <a:t>.</a:t>
            </a:r>
            <a:r>
              <a:rPr sz="1100" spc="-25" dirty="0">
                <a:latin typeface="Consolas"/>
                <a:cs typeface="Consolas"/>
              </a:rPr>
              <a:t> </a:t>
            </a:r>
            <a:r>
              <a:rPr sz="1100" spc="-10" dirty="0">
                <a:latin typeface="Consolas"/>
                <a:cs typeface="Consolas"/>
              </a:rPr>
              <a:t>I</a:t>
            </a:r>
            <a:r>
              <a:rPr sz="1100" spc="10" dirty="0">
                <a:latin typeface="Consolas"/>
                <a:cs typeface="Consolas"/>
              </a:rPr>
              <a:t>f</a:t>
            </a:r>
            <a:r>
              <a:rPr sz="1100" spc="-25" dirty="0">
                <a:latin typeface="Consolas"/>
                <a:cs typeface="Consolas"/>
              </a:rPr>
              <a:t> </a:t>
            </a:r>
            <a:r>
              <a:rPr sz="1100" spc="-10" dirty="0">
                <a:latin typeface="Consolas"/>
                <a:cs typeface="Consolas"/>
              </a:rPr>
              <a:t>yo</a:t>
            </a:r>
            <a:r>
              <a:rPr sz="1100" spc="10" dirty="0">
                <a:latin typeface="Consolas"/>
                <a:cs typeface="Consolas"/>
              </a:rPr>
              <a:t>u</a:t>
            </a:r>
            <a:r>
              <a:rPr sz="1100" spc="-25" dirty="0">
                <a:latin typeface="Consolas"/>
                <a:cs typeface="Consolas"/>
              </a:rPr>
              <a:t> </a:t>
            </a:r>
            <a:r>
              <a:rPr sz="1100" spc="-10" dirty="0">
                <a:latin typeface="Consolas"/>
                <a:cs typeface="Consolas"/>
              </a:rPr>
              <a:t>are printin</a:t>
            </a:r>
            <a:r>
              <a:rPr sz="1100" spc="10" dirty="0">
                <a:latin typeface="Consolas"/>
                <a:cs typeface="Consolas"/>
              </a:rPr>
              <a:t>g</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a:t>
            </a:r>
            <a:r>
              <a:rPr sz="1100" spc="10" dirty="0">
                <a:latin typeface="Consolas"/>
                <a:cs typeface="Consolas"/>
              </a:rPr>
              <a:t>P</a:t>
            </a:r>
            <a:r>
              <a:rPr sz="1100" spc="-25" dirty="0">
                <a:latin typeface="Consolas"/>
                <a:cs typeface="Consolas"/>
              </a:rPr>
              <a:t> </a:t>
            </a:r>
            <a:r>
              <a:rPr sz="1100" spc="-10" dirty="0">
                <a:latin typeface="Consolas"/>
                <a:cs typeface="Consolas"/>
              </a:rPr>
              <a:t>i</a:t>
            </a:r>
            <a:r>
              <a:rPr sz="1100" spc="10" dirty="0">
                <a:latin typeface="Consolas"/>
                <a:cs typeface="Consolas"/>
              </a:rPr>
              <a:t>t</a:t>
            </a:r>
            <a:r>
              <a:rPr sz="1100" spc="-25" dirty="0">
                <a:latin typeface="Consolas"/>
                <a:cs typeface="Consolas"/>
              </a:rPr>
              <a:t> </a:t>
            </a:r>
            <a:r>
              <a:rPr sz="1100" spc="-10" dirty="0">
                <a:latin typeface="Consolas"/>
                <a:cs typeface="Consolas"/>
              </a:rPr>
              <a:t>wil</a:t>
            </a:r>
            <a:r>
              <a:rPr sz="1100" spc="10" dirty="0">
                <a:latin typeface="Consolas"/>
                <a:cs typeface="Consolas"/>
              </a:rPr>
              <a:t>l</a:t>
            </a:r>
            <a:r>
              <a:rPr sz="1100" spc="-25" dirty="0">
                <a:latin typeface="Consolas"/>
                <a:cs typeface="Consolas"/>
              </a:rPr>
              <a:t> </a:t>
            </a:r>
            <a:r>
              <a:rPr sz="1100" spc="-10" dirty="0">
                <a:latin typeface="Consolas"/>
                <a:cs typeface="Consolas"/>
              </a:rPr>
              <a:t>only sho</a:t>
            </a:r>
            <a:r>
              <a:rPr sz="1100" spc="10" dirty="0">
                <a:latin typeface="Consolas"/>
                <a:cs typeface="Consolas"/>
              </a:rPr>
              <a:t>w</a:t>
            </a:r>
            <a:r>
              <a:rPr sz="1100" spc="-25" dirty="0">
                <a:latin typeface="Consolas"/>
                <a:cs typeface="Consolas"/>
              </a:rPr>
              <a:t> </a:t>
            </a:r>
            <a:r>
              <a:rPr sz="1100" spc="-10" dirty="0">
                <a:latin typeface="Consolas"/>
                <a:cs typeface="Consolas"/>
              </a:rPr>
              <a:t>wha</a:t>
            </a:r>
            <a:r>
              <a:rPr sz="1100" spc="10" dirty="0">
                <a:latin typeface="Consolas"/>
                <a:cs typeface="Consolas"/>
              </a:rPr>
              <a:t>t</a:t>
            </a:r>
            <a:r>
              <a:rPr sz="1100" spc="-25" dirty="0">
                <a:latin typeface="Consolas"/>
                <a:cs typeface="Consolas"/>
              </a:rPr>
              <a:t> </a:t>
            </a:r>
            <a:r>
              <a:rPr sz="1100" spc="-10" dirty="0">
                <a:latin typeface="Consolas"/>
                <a:cs typeface="Consolas"/>
              </a:rPr>
              <a:t>i</a:t>
            </a:r>
            <a:r>
              <a:rPr sz="1100" spc="10" dirty="0">
                <a:latin typeface="Consolas"/>
                <a:cs typeface="Consolas"/>
              </a:rPr>
              <a:t>s</a:t>
            </a:r>
            <a:r>
              <a:rPr sz="1100" spc="-25" dirty="0">
                <a:latin typeface="Consolas"/>
                <a:cs typeface="Consolas"/>
              </a:rPr>
              <a:t> </a:t>
            </a:r>
            <a:r>
              <a:rPr sz="1100" spc="-10" dirty="0">
                <a:latin typeface="Consolas"/>
                <a:cs typeface="Consolas"/>
              </a:rPr>
              <a:t>viewabl</a:t>
            </a:r>
            <a:r>
              <a:rPr sz="1100" spc="10" dirty="0">
                <a:latin typeface="Consolas"/>
                <a:cs typeface="Consolas"/>
              </a:rPr>
              <a:t>e</a:t>
            </a:r>
            <a:r>
              <a:rPr sz="1100" spc="-25"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the bo</a:t>
            </a:r>
            <a:r>
              <a:rPr sz="1100" spc="10" dirty="0">
                <a:latin typeface="Consolas"/>
                <a:cs typeface="Consolas"/>
              </a:rPr>
              <a:t>x</a:t>
            </a:r>
            <a:r>
              <a:rPr sz="1100" spc="-25"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prin</a:t>
            </a:r>
            <a:r>
              <a:rPr sz="1100" spc="10" dirty="0">
                <a:latin typeface="Consolas"/>
                <a:cs typeface="Consolas"/>
              </a:rPr>
              <a:t>t</a:t>
            </a:r>
            <a:r>
              <a:rPr sz="1100" spc="-25" dirty="0">
                <a:latin typeface="Consolas"/>
                <a:cs typeface="Consolas"/>
              </a:rPr>
              <a:t> </a:t>
            </a:r>
            <a:r>
              <a:rPr sz="1100" spc="-10" dirty="0">
                <a:latin typeface="Consolas"/>
                <a:cs typeface="Consolas"/>
              </a:rPr>
              <a:t>preview screen.</a:t>
            </a:r>
            <a:endParaRPr sz="1100">
              <a:latin typeface="Consolas"/>
              <a:cs typeface="Consola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Technical Points…</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295400"/>
            <a:ext cx="6995159" cy="8617744"/>
          </a:xfrm>
        </p:spPr>
        <p:txBody>
          <a:bodyPr/>
          <a:lstStyle/>
          <a:p>
            <a:r>
              <a:rPr lang="en-US" sz="2800" b="1" dirty="0" smtClean="0">
                <a:latin typeface="Bookman Old Style" panose="02050604050505020204" pitchFamily="18" charset="0"/>
              </a:rPr>
              <a:t>Do Not Unprotect.     This WORD document has several formulas built in it that will be affected by unprotecting. This will change both the format and abilities of the document.</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On pages 1 and 2, the demographic information entered into the first box will become the heading for each of the following pages automatically. But to enable this function the document must be brought up on the PRINT screen prior to Saving once you have completed the IP. It does not have to be printed but will initiate the populating action in all areas of the document by going to that menu.</a:t>
            </a:r>
            <a:endParaRPr lang="en-US" sz="2800" b="1" dirty="0">
              <a:latin typeface="Bookman Old Style" panose="02050604050505020204" pitchFamily="18" charset="0"/>
            </a:endParaRPr>
          </a:p>
          <a:p>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80145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276999"/>
          </a:xfrm>
        </p:spPr>
        <p:txBody>
          <a:bodyPr/>
          <a:lstStyle/>
          <a:p>
            <a:endParaRPr lang="en-US"/>
          </a:p>
        </p:txBody>
      </p:sp>
      <p:sp>
        <p:nvSpPr>
          <p:cNvPr id="3" name="Content Placeholder 2"/>
          <p:cNvSpPr>
            <a:spLocks noGrp="1"/>
          </p:cNvSpPr>
          <p:nvPr>
            <p:ph sz="quarter" idx="1"/>
          </p:nvPr>
        </p:nvSpPr>
        <p:spPr>
          <a:xfrm>
            <a:off x="388620" y="2313432"/>
            <a:ext cx="6995159" cy="276999"/>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100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782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276999"/>
          </a:xfrm>
        </p:spPr>
        <p:txBody>
          <a:bodyPr/>
          <a:lstStyle/>
          <a:p>
            <a:endParaRPr lang="en-US"/>
          </a:p>
        </p:txBody>
      </p:sp>
      <p:sp>
        <p:nvSpPr>
          <p:cNvPr id="3" name="Content Placeholder 2"/>
          <p:cNvSpPr>
            <a:spLocks noGrp="1"/>
          </p:cNvSpPr>
          <p:nvPr>
            <p:ph sz="quarter" idx="1"/>
          </p:nvPr>
        </p:nvSpPr>
        <p:spPr>
          <a:xfrm>
            <a:off x="388620" y="2313432"/>
            <a:ext cx="6995159" cy="276999"/>
          </a:xfrm>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160" cy="100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53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664465"/>
          </a:xfrm>
        </p:spPr>
        <p:txBody>
          <a:bodyPr/>
          <a:lstStyle/>
          <a:p>
            <a:r>
              <a:rPr lang="en-US" sz="3200" dirty="0" smtClean="0">
                <a:solidFill>
                  <a:schemeClr val="tx2"/>
                </a:solidFill>
                <a:latin typeface="Bookman Old Style" panose="02050604050505020204" pitchFamily="18" charset="0"/>
              </a:rPr>
              <a:t>Other Points for Graphic Pages…</a:t>
            </a:r>
            <a:endParaRPr lang="en-US" sz="32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2313432"/>
            <a:ext cx="6995159" cy="5170646"/>
          </a:xfrm>
        </p:spPr>
        <p:txBody>
          <a:bodyPr/>
          <a:lstStyle/>
          <a:p>
            <a:r>
              <a:rPr lang="en-US" sz="2800" b="1" dirty="0" smtClean="0">
                <a:latin typeface="Bookman Old Style" panose="02050604050505020204" pitchFamily="18" charset="0"/>
              </a:rPr>
              <a:t>Each writing area contains a text box with a limited size. They are intended primarily for lists or simple sentences. When the entry reaches the boundary of the box a scroll icon will appear. </a:t>
            </a:r>
          </a:p>
          <a:p>
            <a:r>
              <a:rPr lang="en-US" sz="2800" b="1" dirty="0" smtClean="0">
                <a:latin typeface="Bookman Old Style" panose="02050604050505020204" pitchFamily="18" charset="0"/>
              </a:rPr>
              <a:t>A person can enter more information that will remain in the electronic document but it will not print out on the page. The printed page will only contain what appears in the box at the time of printing.</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30546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Can you cut and paste?</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2313432"/>
            <a:ext cx="6995159" cy="7017306"/>
          </a:xfrm>
        </p:spPr>
        <p:txBody>
          <a:bodyPr/>
          <a:lstStyle/>
          <a:p>
            <a:r>
              <a:rPr lang="en-US" sz="2800" b="1" dirty="0" smtClean="0">
                <a:latin typeface="Bookman Old Style" panose="02050604050505020204" pitchFamily="18" charset="0"/>
              </a:rPr>
              <a:t>You can cut and paste in this section between IPs when writing them year to year. But you are not able to use your mouse for this function.</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To Copy: scroll over what you want to copy and press CTRL C</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To Paste: choose spot and press CTRL V</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To Copy and Delete between boxes: scroll over what you want to copy and delete and press CTRL X. </a:t>
            </a:r>
          </a:p>
          <a:p>
            <a:r>
              <a:rPr lang="en-US" sz="2800" b="1" dirty="0" smtClean="0">
                <a:latin typeface="Bookman Old Style" panose="02050604050505020204" pitchFamily="18" charset="0"/>
              </a:rPr>
              <a:t>Paste is same as above.</a:t>
            </a:r>
          </a:p>
          <a:p>
            <a:endParaRPr lang="en-US" dirty="0"/>
          </a:p>
          <a:p>
            <a:endParaRPr lang="en-US" dirty="0"/>
          </a:p>
        </p:txBody>
      </p:sp>
    </p:spTree>
    <p:extLst>
      <p:ext uri="{BB962C8B-B14F-4D97-AF65-F5344CB8AC3E}">
        <p14:creationId xmlns:p14="http://schemas.microsoft.com/office/powerpoint/2010/main" val="77687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Why the weird processes?</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371600"/>
            <a:ext cx="6995159" cy="7140416"/>
          </a:xfrm>
        </p:spPr>
        <p:txBody>
          <a:bodyPr/>
          <a:lstStyle/>
          <a:p>
            <a:r>
              <a:rPr lang="en-US" sz="2800" b="1" dirty="0" smtClean="0">
                <a:latin typeface="Bookman Old Style" panose="02050604050505020204" pitchFamily="18" charset="0"/>
              </a:rPr>
              <a:t>Moving graphics from other formats into a WORD 2010 document and enabling the writing and populating actions causes us to do ‘work </a:t>
            </a:r>
            <a:r>
              <a:rPr lang="en-US" sz="2800" b="1" dirty="0" err="1" smtClean="0">
                <a:latin typeface="Bookman Old Style" panose="02050604050505020204" pitchFamily="18" charset="0"/>
              </a:rPr>
              <a:t>arounds</a:t>
            </a:r>
            <a:r>
              <a:rPr lang="en-US" sz="2800" b="1" dirty="0" smtClean="0">
                <a:latin typeface="Bookman Old Style" panose="02050604050505020204" pitchFamily="18" charset="0"/>
              </a:rPr>
              <a:t>’. While we can get the document to do what we want, it just takes a different way than we are accustomed to .</a:t>
            </a:r>
          </a:p>
          <a:p>
            <a:endParaRPr lang="en-US" dirty="0"/>
          </a:p>
          <a:p>
            <a:r>
              <a:rPr lang="en-US" sz="3600" dirty="0" smtClean="0">
                <a:solidFill>
                  <a:schemeClr val="tx2"/>
                </a:solidFill>
                <a:latin typeface="Bookman Old Style" panose="02050604050505020204" pitchFamily="18" charset="0"/>
              </a:rPr>
              <a:t>What About Spell Check?</a:t>
            </a:r>
          </a:p>
          <a:p>
            <a:endParaRPr lang="en-US" dirty="0">
              <a:solidFill>
                <a:schemeClr val="tx2"/>
              </a:solidFill>
              <a:latin typeface="Bookman Old Style" panose="02050604050505020204" pitchFamily="18" charset="0"/>
            </a:endParaRPr>
          </a:p>
          <a:p>
            <a:r>
              <a:rPr lang="en-US" sz="2800" b="1" dirty="0" smtClean="0">
                <a:solidFill>
                  <a:schemeClr val="tx1"/>
                </a:solidFill>
                <a:latin typeface="Bookman Old Style" panose="02050604050505020204" pitchFamily="18" charset="0"/>
              </a:rPr>
              <a:t>When you put formulas into a WORD document it prohibits Spell Check unless you unprotect the document. Unprotecting the document alters the formulas. We are not able utilize Spell Check in the IP.</a:t>
            </a:r>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5658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57200" y="1135633"/>
            <a:ext cx="6896100" cy="6515100"/>
          </a:xfrm>
          <a:prstGeom prst="rect">
            <a:avLst/>
          </a:prstGeom>
        </p:spPr>
        <p:txBody>
          <a:bodyPr vert="horz" wrap="square" lIns="0" tIns="0" rIns="0" bIns="0" rtlCol="0">
            <a:spAutoFit/>
          </a:bodyPr>
          <a:lstStyle/>
          <a:p>
            <a:pPr marR="71755" algn="just">
              <a:lnSpc>
                <a:spcPct val="110200"/>
              </a:lnSpc>
            </a:pP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a:t>
            </a:r>
            <a:r>
              <a:rPr sz="1200" b="1" spc="-5" dirty="0">
                <a:latin typeface="Arial"/>
                <a:cs typeface="Arial"/>
              </a:rPr>
              <a:t>j</a:t>
            </a:r>
            <a:r>
              <a:rPr sz="1200" b="1" dirty="0">
                <a:latin typeface="Arial"/>
                <a:cs typeface="Arial"/>
              </a:rPr>
              <a:t>jjj</a:t>
            </a:r>
            <a:r>
              <a:rPr sz="1200" b="1" spc="-10"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1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 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a:t>
            </a:r>
            <a:r>
              <a:rPr sz="1200" b="1" spc="20" dirty="0">
                <a:latin typeface="Arial"/>
                <a:cs typeface="Arial"/>
              </a:rPr>
              <a:t>j</a:t>
            </a:r>
            <a:r>
              <a:rPr sz="1200" b="1" dirty="0">
                <a:latin typeface="Arial"/>
                <a:cs typeface="Arial"/>
              </a:rPr>
              <a:t>j</a:t>
            </a:r>
            <a:r>
              <a:rPr sz="1200" b="1" spc="-10"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 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a:t>
            </a:r>
            <a:endParaRPr sz="1200">
              <a:latin typeface="Arial"/>
              <a:cs typeface="Arial"/>
            </a:endParaRPr>
          </a:p>
        </p:txBody>
      </p:sp>
      <p:sp>
        <p:nvSpPr>
          <p:cNvPr id="6" name="object 6"/>
          <p:cNvSpPr/>
          <p:nvPr/>
        </p:nvSpPr>
        <p:spPr>
          <a:xfrm>
            <a:off x="457200" y="8349233"/>
            <a:ext cx="5943600" cy="1788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1135633"/>
            <a:ext cx="6896100" cy="651510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317559" y="2905886"/>
            <a:ext cx="1819910" cy="2906395"/>
          </a:xfrm>
          <a:prstGeom prst="rect">
            <a:avLst/>
          </a:prstGeom>
          <a:ln w="9489">
            <a:solidFill>
              <a:srgbClr val="000000"/>
            </a:solidFill>
          </a:ln>
        </p:spPr>
        <p:txBody>
          <a:bodyPr vert="horz" wrap="square" lIns="0" tIns="0" rIns="0" bIns="0" rtlCol="0">
            <a:spAutoFit/>
          </a:bodyPr>
          <a:lstStyle/>
          <a:p>
            <a:pPr marL="95250" marR="27940">
              <a:lnSpc>
                <a:spcPct val="102299"/>
              </a:lnSpc>
            </a:pPr>
            <a:r>
              <a:rPr sz="1100" spc="-10" dirty="0">
                <a:latin typeface="Consolas"/>
                <a:cs typeface="Consolas"/>
              </a:rPr>
              <a:t>Thi</a:t>
            </a:r>
            <a:r>
              <a:rPr sz="1100" spc="10" dirty="0">
                <a:latin typeface="Consolas"/>
                <a:cs typeface="Consolas"/>
              </a:rPr>
              <a:t>s</a:t>
            </a:r>
            <a:r>
              <a:rPr sz="1100" spc="-25" dirty="0">
                <a:latin typeface="Consolas"/>
                <a:cs typeface="Consolas"/>
              </a:rPr>
              <a:t> </a:t>
            </a:r>
            <a:r>
              <a:rPr sz="1100" spc="-10" dirty="0">
                <a:latin typeface="Consolas"/>
                <a:cs typeface="Consolas"/>
              </a:rPr>
              <a:t>i</a:t>
            </a:r>
            <a:r>
              <a:rPr sz="1100" spc="10" dirty="0">
                <a:latin typeface="Consolas"/>
                <a:cs typeface="Consolas"/>
              </a:rPr>
              <a:t>s</a:t>
            </a:r>
            <a:r>
              <a:rPr sz="1100" spc="-25" dirty="0">
                <a:latin typeface="Consolas"/>
                <a:cs typeface="Consolas"/>
              </a:rPr>
              <a:t> </a:t>
            </a:r>
            <a:r>
              <a:rPr sz="1100" spc="10" dirty="0">
                <a:latin typeface="Consolas"/>
                <a:cs typeface="Consolas"/>
              </a:rPr>
              <a:t>a</a:t>
            </a:r>
            <a:r>
              <a:rPr sz="1100" spc="-25" dirty="0">
                <a:latin typeface="Consolas"/>
                <a:cs typeface="Consolas"/>
              </a:rPr>
              <a:t> </a:t>
            </a:r>
            <a:r>
              <a:rPr sz="1100" spc="-10" dirty="0">
                <a:latin typeface="Consolas"/>
                <a:cs typeface="Consolas"/>
              </a:rPr>
              <a:t>bi</a:t>
            </a:r>
            <a:r>
              <a:rPr sz="1100" spc="10" dirty="0">
                <a:latin typeface="Consolas"/>
                <a:cs typeface="Consolas"/>
              </a:rPr>
              <a:t>g</a:t>
            </a:r>
            <a:r>
              <a:rPr sz="1100" spc="-25" dirty="0">
                <a:latin typeface="Consolas"/>
                <a:cs typeface="Consolas"/>
              </a:rPr>
              <a:t> </a:t>
            </a:r>
            <a:r>
              <a:rPr sz="1100" spc="-10" dirty="0">
                <a:latin typeface="Consolas"/>
                <a:cs typeface="Consolas"/>
              </a:rPr>
              <a:t>question fo</a:t>
            </a:r>
            <a:r>
              <a:rPr sz="1100" spc="10" dirty="0">
                <a:latin typeface="Consolas"/>
                <a:cs typeface="Consolas"/>
              </a:rPr>
              <a:t>r</a:t>
            </a:r>
            <a:r>
              <a:rPr sz="1100" spc="-25" dirty="0">
                <a:latin typeface="Consolas"/>
                <a:cs typeface="Consolas"/>
              </a:rPr>
              <a:t> </a:t>
            </a:r>
            <a:r>
              <a:rPr sz="1100" spc="-10" dirty="0">
                <a:latin typeface="Consolas"/>
                <a:cs typeface="Consolas"/>
              </a:rPr>
              <a:t>man</a:t>
            </a:r>
            <a:r>
              <a:rPr sz="1100" spc="10" dirty="0">
                <a:latin typeface="Consolas"/>
                <a:cs typeface="Consolas"/>
              </a:rPr>
              <a:t>y</a:t>
            </a:r>
            <a:r>
              <a:rPr sz="1100" spc="-25" dirty="0">
                <a:latin typeface="Consolas"/>
                <a:cs typeface="Consolas"/>
              </a:rPr>
              <a:t> </a:t>
            </a:r>
            <a:r>
              <a:rPr sz="1100" spc="-10" dirty="0">
                <a:latin typeface="Consolas"/>
                <a:cs typeface="Consolas"/>
              </a:rPr>
              <a:t>people.</a:t>
            </a:r>
            <a:endParaRPr sz="1100">
              <a:latin typeface="Consolas"/>
              <a:cs typeface="Consolas"/>
            </a:endParaRPr>
          </a:p>
          <a:p>
            <a:pPr marL="95250" marR="27940">
              <a:lnSpc>
                <a:spcPct val="102400"/>
              </a:lnSpc>
            </a:pPr>
            <a:r>
              <a:rPr sz="1100" spc="-10" dirty="0">
                <a:latin typeface="Consolas"/>
                <a:cs typeface="Consolas"/>
              </a:rPr>
              <a:t>Thi</a:t>
            </a:r>
            <a:r>
              <a:rPr sz="1100" spc="10" dirty="0">
                <a:latin typeface="Consolas"/>
                <a:cs typeface="Consolas"/>
              </a:rPr>
              <a:t>s</a:t>
            </a:r>
            <a:r>
              <a:rPr sz="1100" spc="-25" dirty="0">
                <a:latin typeface="Consolas"/>
                <a:cs typeface="Consolas"/>
              </a:rPr>
              <a:t> </a:t>
            </a:r>
            <a:r>
              <a:rPr sz="1100" spc="-10" dirty="0">
                <a:latin typeface="Consolas"/>
                <a:cs typeface="Consolas"/>
              </a:rPr>
              <a:t>goe</a:t>
            </a:r>
            <a:r>
              <a:rPr sz="1100" spc="10" dirty="0">
                <a:latin typeface="Consolas"/>
                <a:cs typeface="Consolas"/>
              </a:rPr>
              <a:t>s</a:t>
            </a:r>
            <a:r>
              <a:rPr sz="1100" spc="-25" dirty="0">
                <a:latin typeface="Consolas"/>
                <a:cs typeface="Consolas"/>
              </a:rPr>
              <a:t> </a:t>
            </a:r>
            <a:r>
              <a:rPr sz="1100" spc="-10" dirty="0">
                <a:latin typeface="Consolas"/>
                <a:cs typeface="Consolas"/>
              </a:rPr>
              <a:t>beyon</a:t>
            </a:r>
            <a:r>
              <a:rPr sz="1100" spc="10" dirty="0">
                <a:latin typeface="Consolas"/>
                <a:cs typeface="Consolas"/>
              </a:rPr>
              <a:t>d</a:t>
            </a:r>
            <a:r>
              <a:rPr sz="1100" spc="-25" dirty="0">
                <a:latin typeface="Consolas"/>
                <a:cs typeface="Consolas"/>
              </a:rPr>
              <a:t> </a:t>
            </a:r>
            <a:r>
              <a:rPr sz="1100" spc="-10" dirty="0">
                <a:latin typeface="Consolas"/>
                <a:cs typeface="Consolas"/>
              </a:rPr>
              <a:t>just wha</a:t>
            </a:r>
            <a:r>
              <a:rPr sz="1100" spc="10" dirty="0">
                <a:latin typeface="Consolas"/>
                <a:cs typeface="Consolas"/>
              </a:rPr>
              <a:t>t</a:t>
            </a:r>
            <a:r>
              <a:rPr sz="1100" spc="-25" dirty="0">
                <a:latin typeface="Consolas"/>
                <a:cs typeface="Consolas"/>
              </a:rPr>
              <a:t> </a:t>
            </a:r>
            <a:r>
              <a:rPr sz="1100" spc="-10" dirty="0">
                <a:latin typeface="Consolas"/>
                <a:cs typeface="Consolas"/>
              </a:rPr>
              <a:t>the</a:t>
            </a:r>
            <a:r>
              <a:rPr sz="1100" spc="10" dirty="0">
                <a:latin typeface="Consolas"/>
                <a:cs typeface="Consolas"/>
              </a:rPr>
              <a:t>y</a:t>
            </a:r>
            <a:r>
              <a:rPr sz="1100" spc="-25" dirty="0">
                <a:latin typeface="Consolas"/>
                <a:cs typeface="Consolas"/>
              </a:rPr>
              <a:t> </a:t>
            </a:r>
            <a:r>
              <a:rPr sz="1100" spc="-10" dirty="0">
                <a:latin typeface="Consolas"/>
                <a:cs typeface="Consolas"/>
              </a:rPr>
              <a:t>wan</a:t>
            </a:r>
            <a:r>
              <a:rPr sz="1100" spc="10" dirty="0">
                <a:latin typeface="Consolas"/>
                <a:cs typeface="Consolas"/>
              </a:rPr>
              <a:t>t</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see thi</a:t>
            </a:r>
            <a:r>
              <a:rPr sz="1100" spc="10" dirty="0">
                <a:latin typeface="Consolas"/>
                <a:cs typeface="Consolas"/>
              </a:rPr>
              <a:t>s</a:t>
            </a:r>
            <a:r>
              <a:rPr sz="1100" spc="-25" dirty="0">
                <a:latin typeface="Consolas"/>
                <a:cs typeface="Consolas"/>
              </a:rPr>
              <a:t> </a:t>
            </a:r>
            <a:r>
              <a:rPr sz="1100" spc="-10" dirty="0">
                <a:latin typeface="Consolas"/>
                <a:cs typeface="Consolas"/>
              </a:rPr>
              <a:t>yea</a:t>
            </a:r>
            <a:r>
              <a:rPr sz="1100" spc="10" dirty="0">
                <a:latin typeface="Consolas"/>
                <a:cs typeface="Consolas"/>
              </a:rPr>
              <a:t>r</a:t>
            </a:r>
            <a:r>
              <a:rPr sz="1100" spc="-25" dirty="0">
                <a:latin typeface="Consolas"/>
                <a:cs typeface="Consolas"/>
              </a:rPr>
              <a:t> </a:t>
            </a:r>
            <a:r>
              <a:rPr sz="1100" spc="-10" dirty="0">
                <a:latin typeface="Consolas"/>
                <a:cs typeface="Consolas"/>
              </a:rPr>
              <a:t>bu</a:t>
            </a:r>
            <a:r>
              <a:rPr sz="1100" spc="10" dirty="0">
                <a:latin typeface="Consolas"/>
                <a:cs typeface="Consolas"/>
              </a:rPr>
              <a:t>t</a:t>
            </a:r>
            <a:r>
              <a:rPr sz="1100" spc="-25" dirty="0">
                <a:latin typeface="Consolas"/>
                <a:cs typeface="Consolas"/>
              </a:rPr>
              <a:t> </a:t>
            </a:r>
            <a:r>
              <a:rPr sz="1100" spc="-10" dirty="0">
                <a:latin typeface="Consolas"/>
                <a:cs typeface="Consolas"/>
              </a:rPr>
              <a:t>what the</a:t>
            </a:r>
            <a:r>
              <a:rPr sz="1100" spc="10" dirty="0">
                <a:latin typeface="Consolas"/>
                <a:cs typeface="Consolas"/>
              </a:rPr>
              <a:t>y</a:t>
            </a:r>
            <a:r>
              <a:rPr sz="1100" spc="-25" dirty="0">
                <a:latin typeface="Consolas"/>
                <a:cs typeface="Consolas"/>
              </a:rPr>
              <a:t> </a:t>
            </a:r>
            <a:r>
              <a:rPr sz="1100" spc="-10" dirty="0">
                <a:latin typeface="Consolas"/>
                <a:cs typeface="Consolas"/>
              </a:rPr>
              <a:t>wan</a:t>
            </a:r>
            <a:r>
              <a:rPr sz="1100" spc="10" dirty="0">
                <a:latin typeface="Consolas"/>
                <a:cs typeface="Consolas"/>
              </a:rPr>
              <a:t>t</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future t</a:t>
            </a:r>
            <a:r>
              <a:rPr sz="1100" spc="10" dirty="0">
                <a:latin typeface="Consolas"/>
                <a:cs typeface="Consolas"/>
              </a:rPr>
              <a:t>o</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like.</a:t>
            </a:r>
            <a:endParaRPr sz="1100">
              <a:latin typeface="Consolas"/>
              <a:cs typeface="Consolas"/>
            </a:endParaRPr>
          </a:p>
          <a:p>
            <a:pPr marL="95250" marR="27940">
              <a:lnSpc>
                <a:spcPct val="102400"/>
              </a:lnSpc>
            </a:pPr>
            <a:r>
              <a:rPr sz="1100" spc="-10" dirty="0">
                <a:latin typeface="Consolas"/>
                <a:cs typeface="Consolas"/>
              </a:rPr>
              <a:t>Team</a:t>
            </a:r>
            <a:r>
              <a:rPr sz="1100" spc="10" dirty="0">
                <a:latin typeface="Consolas"/>
                <a:cs typeface="Consolas"/>
              </a:rPr>
              <a:t>s</a:t>
            </a:r>
            <a:r>
              <a:rPr sz="1100" spc="-25" dirty="0">
                <a:latin typeface="Consolas"/>
                <a:cs typeface="Consolas"/>
              </a:rPr>
              <a:t> </a:t>
            </a:r>
            <a:r>
              <a:rPr sz="1100" spc="-10" dirty="0">
                <a:latin typeface="Consolas"/>
                <a:cs typeface="Consolas"/>
              </a:rPr>
              <a:t>shoul</a:t>
            </a:r>
            <a:r>
              <a:rPr sz="1100" spc="10" dirty="0">
                <a:latin typeface="Consolas"/>
                <a:cs typeface="Consolas"/>
              </a:rPr>
              <a:t>d</a:t>
            </a:r>
            <a:r>
              <a:rPr sz="1100" spc="-25" dirty="0">
                <a:latin typeface="Consolas"/>
                <a:cs typeface="Consolas"/>
              </a:rPr>
              <a:t> </a:t>
            </a:r>
            <a:r>
              <a:rPr sz="1100" spc="-10" dirty="0">
                <a:latin typeface="Consolas"/>
                <a:cs typeface="Consolas"/>
              </a:rPr>
              <a:t>be helpin</a:t>
            </a:r>
            <a:r>
              <a:rPr sz="1100" spc="10" dirty="0">
                <a:latin typeface="Consolas"/>
                <a:cs typeface="Consolas"/>
              </a:rPr>
              <a:t>g</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perso</a:t>
            </a:r>
            <a:r>
              <a:rPr sz="1100" spc="10" dirty="0">
                <a:latin typeface="Consolas"/>
                <a:cs typeface="Consolas"/>
              </a:rPr>
              <a:t>n</a:t>
            </a:r>
            <a:r>
              <a:rPr sz="1100" spc="-25" dirty="0">
                <a:latin typeface="Consolas"/>
                <a:cs typeface="Consolas"/>
              </a:rPr>
              <a:t> </a:t>
            </a:r>
            <a:r>
              <a:rPr sz="1100" spc="-10" dirty="0">
                <a:latin typeface="Consolas"/>
                <a:cs typeface="Consolas"/>
              </a:rPr>
              <a:t>to drea</a:t>
            </a:r>
            <a:r>
              <a:rPr sz="1100" spc="10" dirty="0">
                <a:latin typeface="Consolas"/>
                <a:cs typeface="Consolas"/>
              </a:rPr>
              <a:t>m</a:t>
            </a:r>
            <a:r>
              <a:rPr sz="1100" spc="-25" dirty="0">
                <a:latin typeface="Consolas"/>
                <a:cs typeface="Consolas"/>
              </a:rPr>
              <a:t> </a:t>
            </a:r>
            <a:r>
              <a:rPr sz="1100" spc="-10" dirty="0">
                <a:latin typeface="Consolas"/>
                <a:cs typeface="Consolas"/>
              </a:rPr>
              <a:t>big</a:t>
            </a:r>
            <a:r>
              <a:rPr sz="1100" spc="10" dirty="0">
                <a:latin typeface="Consolas"/>
                <a:cs typeface="Consolas"/>
              </a:rPr>
              <a:t>.</a:t>
            </a:r>
            <a:r>
              <a:rPr sz="1100" spc="-25" dirty="0">
                <a:latin typeface="Consolas"/>
                <a:cs typeface="Consolas"/>
              </a:rPr>
              <a:t> </a:t>
            </a:r>
            <a:r>
              <a:rPr sz="1100" spc="-10" dirty="0">
                <a:latin typeface="Consolas"/>
                <a:cs typeface="Consolas"/>
              </a:rPr>
              <a:t>Wha</a:t>
            </a:r>
            <a:r>
              <a:rPr sz="1100" spc="10" dirty="0">
                <a:latin typeface="Consolas"/>
                <a:cs typeface="Consolas"/>
              </a:rPr>
              <a:t>t</a:t>
            </a:r>
            <a:r>
              <a:rPr sz="1100" spc="-25" dirty="0">
                <a:latin typeface="Consolas"/>
                <a:cs typeface="Consolas"/>
              </a:rPr>
              <a:t> </a:t>
            </a:r>
            <a:r>
              <a:rPr sz="1100" spc="-10" dirty="0">
                <a:latin typeface="Consolas"/>
                <a:cs typeface="Consolas"/>
              </a:rPr>
              <a:t>would b</a:t>
            </a:r>
            <a:r>
              <a:rPr sz="1100" spc="10" dirty="0">
                <a:latin typeface="Consolas"/>
                <a:cs typeface="Consolas"/>
              </a:rPr>
              <a:t>e</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idea</a:t>
            </a:r>
            <a:r>
              <a:rPr sz="1100" spc="10" dirty="0">
                <a:latin typeface="Consolas"/>
                <a:cs typeface="Consolas"/>
              </a:rPr>
              <a:t>l</a:t>
            </a:r>
            <a:r>
              <a:rPr sz="1100" spc="-25" dirty="0">
                <a:latin typeface="Consolas"/>
                <a:cs typeface="Consolas"/>
              </a:rPr>
              <a:t> </a:t>
            </a:r>
            <a:r>
              <a:rPr sz="1100" spc="-10" dirty="0">
                <a:latin typeface="Consolas"/>
                <a:cs typeface="Consolas"/>
              </a:rPr>
              <a:t>for housing, relationships</a:t>
            </a:r>
            <a:r>
              <a:rPr sz="1100" spc="10" dirty="0">
                <a:latin typeface="Consolas"/>
                <a:cs typeface="Consolas"/>
              </a:rPr>
              <a:t>,</a:t>
            </a:r>
            <a:r>
              <a:rPr sz="1100" spc="-30" dirty="0">
                <a:latin typeface="Consolas"/>
                <a:cs typeface="Consolas"/>
              </a:rPr>
              <a:t> </a:t>
            </a:r>
            <a:r>
              <a:rPr sz="1100" spc="-10" dirty="0">
                <a:latin typeface="Consolas"/>
                <a:cs typeface="Consolas"/>
              </a:rPr>
              <a:t>health, careers</a:t>
            </a:r>
            <a:r>
              <a:rPr sz="1100" spc="10" dirty="0">
                <a:latin typeface="Consolas"/>
                <a:cs typeface="Consolas"/>
              </a:rPr>
              <a:t>,</a:t>
            </a:r>
            <a:r>
              <a:rPr sz="1100" spc="-25" dirty="0">
                <a:latin typeface="Consolas"/>
                <a:cs typeface="Consolas"/>
              </a:rPr>
              <a:t> </a:t>
            </a:r>
            <a:r>
              <a:rPr sz="1100" spc="-10" dirty="0">
                <a:latin typeface="Consolas"/>
                <a:cs typeface="Consolas"/>
              </a:rPr>
              <a:t>recreation, etc.?</a:t>
            </a:r>
            <a:endParaRPr sz="1100">
              <a:latin typeface="Consolas"/>
              <a:cs typeface="Consolas"/>
            </a:endParaRPr>
          </a:p>
        </p:txBody>
      </p:sp>
      <p:sp>
        <p:nvSpPr>
          <p:cNvPr id="10" name="object 10"/>
          <p:cNvSpPr/>
          <p:nvPr/>
        </p:nvSpPr>
        <p:spPr>
          <a:xfrm>
            <a:off x="5244072" y="6822741"/>
            <a:ext cx="0" cy="1294765"/>
          </a:xfrm>
          <a:custGeom>
            <a:avLst/>
            <a:gdLst/>
            <a:ahLst/>
            <a:cxnLst/>
            <a:rect l="l" t="t" r="r" b="b"/>
            <a:pathLst>
              <a:path h="1294765">
                <a:moveTo>
                  <a:pt x="0" y="0"/>
                </a:moveTo>
                <a:lnTo>
                  <a:pt x="0" y="1294251"/>
                </a:lnTo>
              </a:path>
            </a:pathLst>
          </a:custGeom>
          <a:ln w="4594">
            <a:solidFill>
              <a:srgbClr val="000000"/>
            </a:solidFill>
          </a:ln>
        </p:spPr>
        <p:txBody>
          <a:bodyPr wrap="square" lIns="0" tIns="0" rIns="0" bIns="0" rtlCol="0"/>
          <a:lstStyle/>
          <a:p>
            <a:endParaRPr/>
          </a:p>
        </p:txBody>
      </p:sp>
      <p:sp>
        <p:nvSpPr>
          <p:cNvPr id="11" name="object 11"/>
          <p:cNvSpPr/>
          <p:nvPr/>
        </p:nvSpPr>
        <p:spPr>
          <a:xfrm>
            <a:off x="626491" y="8112238"/>
            <a:ext cx="4616450" cy="0"/>
          </a:xfrm>
          <a:custGeom>
            <a:avLst/>
            <a:gdLst/>
            <a:ahLst/>
            <a:cxnLst/>
            <a:rect l="l" t="t" r="r" b="b"/>
            <a:pathLst>
              <a:path w="4616450">
                <a:moveTo>
                  <a:pt x="0" y="0"/>
                </a:moveTo>
                <a:lnTo>
                  <a:pt x="4615919" y="0"/>
                </a:lnTo>
              </a:path>
            </a:pathLst>
          </a:custGeom>
          <a:ln w="10779">
            <a:solidFill>
              <a:srgbClr val="000000"/>
            </a:solidFill>
          </a:ln>
        </p:spPr>
        <p:txBody>
          <a:bodyPr wrap="square" lIns="0" tIns="0" rIns="0" bIns="0" rtlCol="0"/>
          <a:lstStyle/>
          <a:p>
            <a:endParaRPr/>
          </a:p>
        </p:txBody>
      </p:sp>
      <p:sp>
        <p:nvSpPr>
          <p:cNvPr id="12" name="object 12"/>
          <p:cNvSpPr/>
          <p:nvPr/>
        </p:nvSpPr>
        <p:spPr>
          <a:xfrm>
            <a:off x="631275" y="6822802"/>
            <a:ext cx="0" cy="1285240"/>
          </a:xfrm>
          <a:custGeom>
            <a:avLst/>
            <a:gdLst/>
            <a:ahLst/>
            <a:cxnLst/>
            <a:rect l="l" t="t" r="r" b="b"/>
            <a:pathLst>
              <a:path h="1285240">
                <a:moveTo>
                  <a:pt x="0" y="0"/>
                </a:moveTo>
                <a:lnTo>
                  <a:pt x="0" y="1284682"/>
                </a:lnTo>
              </a:path>
            </a:pathLst>
          </a:custGeom>
          <a:ln w="10839">
            <a:solidFill>
              <a:srgbClr val="000000"/>
            </a:solidFill>
          </a:ln>
        </p:spPr>
        <p:txBody>
          <a:bodyPr wrap="square" lIns="0" tIns="0" rIns="0" bIns="0" rtlCol="0"/>
          <a:lstStyle/>
          <a:p>
            <a:endParaRPr/>
          </a:p>
        </p:txBody>
      </p:sp>
      <p:sp>
        <p:nvSpPr>
          <p:cNvPr id="13" name="object 13"/>
          <p:cNvSpPr/>
          <p:nvPr/>
        </p:nvSpPr>
        <p:spPr>
          <a:xfrm>
            <a:off x="636060" y="6827524"/>
            <a:ext cx="4606925" cy="0"/>
          </a:xfrm>
          <a:custGeom>
            <a:avLst/>
            <a:gdLst/>
            <a:ahLst/>
            <a:cxnLst/>
            <a:rect l="l" t="t" r="r" b="b"/>
            <a:pathLst>
              <a:path w="4606925">
                <a:moveTo>
                  <a:pt x="0" y="0"/>
                </a:moveTo>
                <a:lnTo>
                  <a:pt x="4606432" y="0"/>
                </a:lnTo>
              </a:path>
            </a:pathLst>
          </a:custGeom>
          <a:ln w="10779">
            <a:solidFill>
              <a:srgbClr val="000000"/>
            </a:solidFill>
          </a:ln>
        </p:spPr>
        <p:txBody>
          <a:bodyPr wrap="square" lIns="0" tIns="0" rIns="0" bIns="0" rtlCol="0"/>
          <a:lstStyle/>
          <a:p>
            <a:endParaRPr/>
          </a:p>
        </p:txBody>
      </p:sp>
      <p:sp>
        <p:nvSpPr>
          <p:cNvPr id="14" name="object 14"/>
          <p:cNvSpPr txBox="1"/>
          <p:nvPr/>
        </p:nvSpPr>
        <p:spPr>
          <a:xfrm>
            <a:off x="631275" y="6827524"/>
            <a:ext cx="4613275" cy="1285240"/>
          </a:xfrm>
          <a:prstGeom prst="rect">
            <a:avLst/>
          </a:prstGeom>
        </p:spPr>
        <p:txBody>
          <a:bodyPr vert="horz" wrap="square" lIns="0" tIns="0" rIns="0" bIns="0" rtlCol="0">
            <a:spAutoFit/>
          </a:bodyPr>
          <a:lstStyle/>
          <a:p>
            <a:pPr marL="99695" marR="82550">
              <a:lnSpc>
                <a:spcPct val="102200"/>
              </a:lnSpc>
            </a:pPr>
            <a:r>
              <a:rPr sz="1100" spc="-15" dirty="0">
                <a:latin typeface="Consolas"/>
                <a:cs typeface="Consolas"/>
              </a:rPr>
              <a:t>Thi</a:t>
            </a:r>
            <a:r>
              <a:rPr sz="1100" spc="10" dirty="0">
                <a:latin typeface="Consolas"/>
                <a:cs typeface="Consolas"/>
              </a:rPr>
              <a:t>s</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0" dirty="0">
                <a:latin typeface="Consolas"/>
                <a:cs typeface="Consolas"/>
              </a:rPr>
              <a:t> </a:t>
            </a:r>
            <a:r>
              <a:rPr sz="1100" spc="-15" dirty="0">
                <a:latin typeface="Consolas"/>
                <a:cs typeface="Consolas"/>
              </a:rPr>
              <a:t>b</a:t>
            </a:r>
            <a:r>
              <a:rPr sz="1100" spc="10" dirty="0">
                <a:latin typeface="Consolas"/>
                <a:cs typeface="Consolas"/>
              </a:rPr>
              <a:t>e</a:t>
            </a:r>
            <a:r>
              <a:rPr sz="1100" spc="-30" dirty="0">
                <a:latin typeface="Consolas"/>
                <a:cs typeface="Consolas"/>
              </a:rPr>
              <a:t> </a:t>
            </a:r>
            <a:r>
              <a:rPr sz="1100" spc="-15" dirty="0">
                <a:latin typeface="Consolas"/>
                <a:cs typeface="Consolas"/>
              </a:rPr>
              <a:t>easie</a:t>
            </a:r>
            <a:r>
              <a:rPr sz="1100" spc="10" dirty="0">
                <a:latin typeface="Consolas"/>
                <a:cs typeface="Consolas"/>
              </a:rPr>
              <a:t>r</a:t>
            </a:r>
            <a:r>
              <a:rPr sz="1100" spc="-30" dirty="0">
                <a:latin typeface="Consolas"/>
                <a:cs typeface="Consolas"/>
              </a:rPr>
              <a:t> </a:t>
            </a:r>
            <a:r>
              <a:rPr sz="1100" spc="-15" dirty="0">
                <a:latin typeface="Consolas"/>
                <a:cs typeface="Consolas"/>
              </a:rPr>
              <a:t>fo</a:t>
            </a:r>
            <a:r>
              <a:rPr sz="1100" spc="10" dirty="0">
                <a:latin typeface="Consolas"/>
                <a:cs typeface="Consolas"/>
              </a:rPr>
              <a:t>r</a:t>
            </a:r>
            <a:r>
              <a:rPr sz="1100" spc="-30" dirty="0">
                <a:latin typeface="Consolas"/>
                <a:cs typeface="Consolas"/>
              </a:rPr>
              <a:t> </a:t>
            </a:r>
            <a:r>
              <a:rPr sz="1100" spc="-15" dirty="0">
                <a:latin typeface="Consolas"/>
                <a:cs typeface="Consolas"/>
              </a:rPr>
              <a:t>people</a:t>
            </a:r>
            <a:r>
              <a:rPr sz="1100" spc="10" dirty="0">
                <a:latin typeface="Consolas"/>
                <a:cs typeface="Consolas"/>
              </a:rPr>
              <a:t>.</a:t>
            </a:r>
            <a:r>
              <a:rPr sz="1100" spc="-30" dirty="0">
                <a:latin typeface="Consolas"/>
                <a:cs typeface="Consolas"/>
              </a:rPr>
              <a:t> </a:t>
            </a:r>
            <a:r>
              <a:rPr sz="1100" spc="-15" dirty="0">
                <a:latin typeface="Consolas"/>
                <a:cs typeface="Consolas"/>
              </a:rPr>
              <a:t>I</a:t>
            </a:r>
            <a:r>
              <a:rPr sz="1100" spc="10" dirty="0">
                <a:latin typeface="Consolas"/>
                <a:cs typeface="Consolas"/>
              </a:rPr>
              <a:t>f</a:t>
            </a:r>
            <a:r>
              <a:rPr sz="1100" spc="-30" dirty="0">
                <a:latin typeface="Consolas"/>
                <a:cs typeface="Consolas"/>
              </a:rPr>
              <a:t> </a:t>
            </a:r>
            <a:r>
              <a:rPr sz="1100" spc="-15" dirty="0">
                <a:latin typeface="Consolas"/>
                <a:cs typeface="Consolas"/>
              </a:rPr>
              <a:t>a</a:t>
            </a:r>
            <a:r>
              <a:rPr sz="1100" spc="10" dirty="0">
                <a:latin typeface="Consolas"/>
                <a:cs typeface="Consolas"/>
              </a:rPr>
              <a:t>t</a:t>
            </a:r>
            <a:r>
              <a:rPr sz="1100" spc="-30" dirty="0">
                <a:latin typeface="Consolas"/>
                <a:cs typeface="Consolas"/>
              </a:rPr>
              <a:t> </a:t>
            </a:r>
            <a:r>
              <a:rPr sz="1100" spc="-15" dirty="0">
                <a:latin typeface="Consolas"/>
                <a:cs typeface="Consolas"/>
              </a:rPr>
              <a:t>al</a:t>
            </a:r>
            <a:r>
              <a:rPr sz="1100" spc="10" dirty="0">
                <a:latin typeface="Consolas"/>
                <a:cs typeface="Consolas"/>
              </a:rPr>
              <a:t>l</a:t>
            </a:r>
            <a:r>
              <a:rPr sz="1100" spc="-30" dirty="0">
                <a:latin typeface="Consolas"/>
                <a:cs typeface="Consolas"/>
              </a:rPr>
              <a:t> </a:t>
            </a:r>
            <a:r>
              <a:rPr sz="1100" spc="-15" dirty="0">
                <a:latin typeface="Consolas"/>
                <a:cs typeface="Consolas"/>
              </a:rPr>
              <a:t>possibl</a:t>
            </a:r>
            <a:r>
              <a:rPr sz="1100" spc="10" dirty="0">
                <a:latin typeface="Consolas"/>
                <a:cs typeface="Consolas"/>
              </a:rPr>
              <a:t>e</a:t>
            </a:r>
            <a:r>
              <a:rPr sz="1100" spc="-30" dirty="0">
                <a:latin typeface="Consolas"/>
                <a:cs typeface="Consolas"/>
              </a:rPr>
              <a:t> </a:t>
            </a:r>
            <a:r>
              <a:rPr sz="1100" spc="-15" dirty="0">
                <a:latin typeface="Consolas"/>
                <a:cs typeface="Consolas"/>
              </a:rPr>
              <a:t>i</a:t>
            </a:r>
            <a:r>
              <a:rPr sz="1100" spc="10" dirty="0">
                <a:latin typeface="Consolas"/>
                <a:cs typeface="Consolas"/>
              </a:rPr>
              <a:t>t</a:t>
            </a:r>
            <a:r>
              <a:rPr sz="1100" spc="-30" dirty="0">
                <a:latin typeface="Consolas"/>
                <a:cs typeface="Consolas"/>
              </a:rPr>
              <a:t> </a:t>
            </a:r>
            <a:r>
              <a:rPr sz="1100" spc="-15" dirty="0">
                <a:latin typeface="Consolas"/>
                <a:cs typeface="Consolas"/>
              </a:rPr>
              <a:t>is recommende</a:t>
            </a:r>
            <a:r>
              <a:rPr sz="1100" spc="10" dirty="0">
                <a:latin typeface="Consolas"/>
                <a:cs typeface="Consolas"/>
              </a:rPr>
              <a:t>d</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individua</a:t>
            </a:r>
            <a:r>
              <a:rPr sz="1100" spc="10" dirty="0">
                <a:latin typeface="Consolas"/>
                <a:cs typeface="Consolas"/>
              </a:rPr>
              <a:t>l</a:t>
            </a:r>
            <a:r>
              <a:rPr sz="1100" spc="-30" dirty="0">
                <a:latin typeface="Consolas"/>
                <a:cs typeface="Consolas"/>
              </a:rPr>
              <a:t> </a:t>
            </a:r>
            <a:r>
              <a:rPr sz="1100" spc="-15" dirty="0">
                <a:latin typeface="Consolas"/>
                <a:cs typeface="Consolas"/>
              </a:rPr>
              <a:t>d</a:t>
            </a:r>
            <a:r>
              <a:rPr sz="1100" spc="10" dirty="0">
                <a:latin typeface="Consolas"/>
                <a:cs typeface="Consolas"/>
              </a:rPr>
              <a:t>o</a:t>
            </a:r>
            <a:r>
              <a:rPr sz="1100" spc="-30" dirty="0">
                <a:latin typeface="Consolas"/>
                <a:cs typeface="Consolas"/>
              </a:rPr>
              <a:t> </a:t>
            </a:r>
            <a:r>
              <a:rPr sz="1100" spc="-15" dirty="0">
                <a:latin typeface="Consolas"/>
                <a:cs typeface="Consolas"/>
              </a:rPr>
              <a:t>thi</a:t>
            </a:r>
            <a:r>
              <a:rPr sz="1100" spc="10" dirty="0">
                <a:latin typeface="Consolas"/>
                <a:cs typeface="Consolas"/>
              </a:rPr>
              <a:t>s</a:t>
            </a:r>
            <a:r>
              <a:rPr sz="1100" spc="-30" dirty="0">
                <a:latin typeface="Consolas"/>
                <a:cs typeface="Consolas"/>
              </a:rPr>
              <a:t> </a:t>
            </a:r>
            <a:r>
              <a:rPr sz="1100" spc="-15" dirty="0">
                <a:latin typeface="Consolas"/>
                <a:cs typeface="Consolas"/>
              </a:rPr>
              <a:t>befor</a:t>
            </a:r>
            <a:r>
              <a:rPr sz="1100" spc="10" dirty="0">
                <a:latin typeface="Consolas"/>
                <a:cs typeface="Consolas"/>
              </a:rPr>
              <a:t>e</a:t>
            </a:r>
            <a:r>
              <a:rPr sz="1100" spc="-30" dirty="0">
                <a:latin typeface="Consolas"/>
                <a:cs typeface="Consolas"/>
              </a:rPr>
              <a:t> </a:t>
            </a:r>
            <a:r>
              <a:rPr sz="1100" spc="-15" dirty="0">
                <a:latin typeface="Consolas"/>
                <a:cs typeface="Consolas"/>
              </a:rPr>
              <a:t>thei</a:t>
            </a:r>
            <a:r>
              <a:rPr sz="1100" spc="10" dirty="0">
                <a:latin typeface="Consolas"/>
                <a:cs typeface="Consolas"/>
              </a:rPr>
              <a:t>r</a:t>
            </a:r>
            <a:r>
              <a:rPr sz="1100" spc="-30" dirty="0">
                <a:latin typeface="Consolas"/>
                <a:cs typeface="Consolas"/>
              </a:rPr>
              <a:t> </a:t>
            </a:r>
            <a:r>
              <a:rPr sz="1100" spc="-15" dirty="0">
                <a:latin typeface="Consolas"/>
                <a:cs typeface="Consolas"/>
              </a:rPr>
              <a:t>individual plannin</a:t>
            </a:r>
            <a:r>
              <a:rPr sz="1100" spc="10" dirty="0">
                <a:latin typeface="Consolas"/>
                <a:cs typeface="Consolas"/>
              </a:rPr>
              <a:t>g</a:t>
            </a:r>
            <a:r>
              <a:rPr sz="1100" spc="-30" dirty="0">
                <a:latin typeface="Consolas"/>
                <a:cs typeface="Consolas"/>
              </a:rPr>
              <a:t> </a:t>
            </a:r>
            <a:r>
              <a:rPr sz="1100" spc="-15" dirty="0">
                <a:latin typeface="Consolas"/>
                <a:cs typeface="Consolas"/>
              </a:rPr>
              <a:t>meetin</a:t>
            </a:r>
            <a:r>
              <a:rPr sz="1100" spc="10" dirty="0">
                <a:latin typeface="Consolas"/>
                <a:cs typeface="Consolas"/>
              </a:rPr>
              <a:t>g</a:t>
            </a:r>
            <a:r>
              <a:rPr sz="1100" spc="-30" dirty="0">
                <a:latin typeface="Consolas"/>
                <a:cs typeface="Consolas"/>
              </a:rPr>
              <a:t> </a:t>
            </a:r>
            <a:r>
              <a:rPr sz="1100" spc="-15" dirty="0">
                <a:latin typeface="Consolas"/>
                <a:cs typeface="Consolas"/>
              </a:rPr>
              <a:t>tha</a:t>
            </a:r>
            <a:r>
              <a:rPr sz="1100" spc="10" dirty="0">
                <a:latin typeface="Consolas"/>
                <a:cs typeface="Consolas"/>
              </a:rPr>
              <a:t>t</a:t>
            </a:r>
            <a:r>
              <a:rPr sz="1100" spc="-30" dirty="0">
                <a:latin typeface="Consolas"/>
                <a:cs typeface="Consolas"/>
              </a:rPr>
              <a:t> </a:t>
            </a:r>
            <a:r>
              <a:rPr sz="1100" spc="-15" dirty="0">
                <a:latin typeface="Consolas"/>
                <a:cs typeface="Consolas"/>
              </a:rPr>
              <a:t>woul</a:t>
            </a:r>
            <a:r>
              <a:rPr sz="1100" spc="10" dirty="0">
                <a:latin typeface="Consolas"/>
                <a:cs typeface="Consolas"/>
              </a:rPr>
              <a:t>d</a:t>
            </a:r>
            <a:r>
              <a:rPr sz="1100" spc="-30" dirty="0">
                <a:latin typeface="Consolas"/>
                <a:cs typeface="Consolas"/>
              </a:rPr>
              <a:t> </a:t>
            </a:r>
            <a:r>
              <a:rPr sz="1100" spc="-15" dirty="0">
                <a:latin typeface="Consolas"/>
                <a:cs typeface="Consolas"/>
              </a:rPr>
              <a:t>includ</a:t>
            </a:r>
            <a:r>
              <a:rPr sz="1100" spc="10" dirty="0">
                <a:latin typeface="Consolas"/>
                <a:cs typeface="Consolas"/>
              </a:rPr>
              <a:t>e</a:t>
            </a:r>
            <a:r>
              <a:rPr sz="1100" spc="-30" dirty="0">
                <a:latin typeface="Consolas"/>
                <a:cs typeface="Consolas"/>
              </a:rPr>
              <a:t> </a:t>
            </a:r>
            <a:r>
              <a:rPr sz="1100" spc="-15" dirty="0">
                <a:latin typeface="Consolas"/>
                <a:cs typeface="Consolas"/>
              </a:rPr>
              <a:t>thei</a:t>
            </a:r>
            <a:r>
              <a:rPr sz="1100" spc="10" dirty="0">
                <a:latin typeface="Consolas"/>
                <a:cs typeface="Consolas"/>
              </a:rPr>
              <a:t>r</a:t>
            </a:r>
            <a:r>
              <a:rPr sz="1100" spc="-30" dirty="0">
                <a:latin typeface="Consolas"/>
                <a:cs typeface="Consolas"/>
              </a:rPr>
              <a:t> </a:t>
            </a:r>
            <a:r>
              <a:rPr sz="1100" spc="-15" dirty="0">
                <a:latin typeface="Consolas"/>
                <a:cs typeface="Consolas"/>
              </a:rPr>
              <a:t>support providers</a:t>
            </a:r>
            <a:r>
              <a:rPr sz="1100" spc="10" dirty="0">
                <a:latin typeface="Consolas"/>
                <a:cs typeface="Consolas"/>
              </a:rPr>
              <a:t>.</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focu</a:t>
            </a:r>
            <a:r>
              <a:rPr sz="1100" spc="10" dirty="0">
                <a:latin typeface="Consolas"/>
                <a:cs typeface="Consolas"/>
              </a:rPr>
              <a:t>s</a:t>
            </a:r>
            <a:r>
              <a:rPr sz="1100" spc="-30" dirty="0">
                <a:latin typeface="Consolas"/>
                <a:cs typeface="Consolas"/>
              </a:rPr>
              <a:t> </a:t>
            </a:r>
            <a:r>
              <a:rPr sz="1100" spc="-15" dirty="0">
                <a:latin typeface="Consolas"/>
                <a:cs typeface="Consolas"/>
              </a:rPr>
              <a:t>i</a:t>
            </a:r>
            <a:r>
              <a:rPr sz="1100" spc="10" dirty="0">
                <a:latin typeface="Consolas"/>
                <a:cs typeface="Consolas"/>
              </a:rPr>
              <a:t>s</a:t>
            </a:r>
            <a:r>
              <a:rPr sz="1100" spc="-30" dirty="0">
                <a:latin typeface="Consolas"/>
                <a:cs typeface="Consolas"/>
              </a:rPr>
              <a:t> </a:t>
            </a:r>
            <a:r>
              <a:rPr sz="1100" spc="-15" dirty="0">
                <a:latin typeface="Consolas"/>
                <a:cs typeface="Consolas"/>
              </a:rPr>
              <a:t>o</a:t>
            </a:r>
            <a:r>
              <a:rPr sz="1100" spc="10" dirty="0">
                <a:latin typeface="Consolas"/>
                <a:cs typeface="Consolas"/>
              </a:rPr>
              <a:t>n</a:t>
            </a:r>
            <a:r>
              <a:rPr sz="1100" spc="-30" dirty="0">
                <a:latin typeface="Consolas"/>
                <a:cs typeface="Consolas"/>
              </a:rPr>
              <a:t> </a:t>
            </a: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the</a:t>
            </a:r>
            <a:r>
              <a:rPr sz="1100" spc="10" dirty="0">
                <a:latin typeface="Consolas"/>
                <a:cs typeface="Consolas"/>
              </a:rPr>
              <a:t>y</a:t>
            </a:r>
            <a:r>
              <a:rPr sz="1100" spc="-30" dirty="0">
                <a:latin typeface="Consolas"/>
                <a:cs typeface="Consolas"/>
              </a:rPr>
              <a:t> </a:t>
            </a:r>
            <a:r>
              <a:rPr sz="1100" spc="-15" dirty="0">
                <a:latin typeface="Consolas"/>
                <a:cs typeface="Consolas"/>
              </a:rPr>
              <a:t>don'</a:t>
            </a:r>
            <a:r>
              <a:rPr sz="1100" spc="10" dirty="0">
                <a:latin typeface="Consolas"/>
                <a:cs typeface="Consolas"/>
              </a:rPr>
              <a:t>t</a:t>
            </a:r>
            <a:r>
              <a:rPr sz="1100" spc="-30" dirty="0">
                <a:latin typeface="Consolas"/>
                <a:cs typeface="Consolas"/>
              </a:rPr>
              <a:t> </a:t>
            </a:r>
            <a:r>
              <a:rPr sz="1100" spc="-15" dirty="0">
                <a:latin typeface="Consolas"/>
                <a:cs typeface="Consolas"/>
              </a:rPr>
              <a:t>wan</a:t>
            </a:r>
            <a:r>
              <a:rPr sz="1100" spc="10" dirty="0">
                <a:latin typeface="Consolas"/>
                <a:cs typeface="Consolas"/>
              </a:rPr>
              <a:t>t</a:t>
            </a:r>
            <a:r>
              <a:rPr sz="1100" spc="-30" dirty="0">
                <a:latin typeface="Consolas"/>
                <a:cs typeface="Consolas"/>
              </a:rPr>
              <a:t> </a:t>
            </a:r>
            <a:r>
              <a:rPr sz="1100" spc="-15" dirty="0">
                <a:latin typeface="Consolas"/>
                <a:cs typeface="Consolas"/>
              </a:rPr>
              <a:t>i</a:t>
            </a:r>
            <a:r>
              <a:rPr sz="1100" spc="10" dirty="0">
                <a:latin typeface="Consolas"/>
                <a:cs typeface="Consolas"/>
              </a:rPr>
              <a:t>n</a:t>
            </a:r>
            <a:r>
              <a:rPr sz="1100" spc="-30" dirty="0">
                <a:latin typeface="Consolas"/>
                <a:cs typeface="Consolas"/>
              </a:rPr>
              <a:t> </a:t>
            </a:r>
            <a:r>
              <a:rPr sz="1100" spc="-15" dirty="0">
                <a:latin typeface="Consolas"/>
                <a:cs typeface="Consolas"/>
              </a:rPr>
              <a:t>their future</a:t>
            </a:r>
            <a:r>
              <a:rPr sz="1100" spc="10" dirty="0">
                <a:latin typeface="Consolas"/>
                <a:cs typeface="Consolas"/>
              </a:rPr>
              <a:t>,</a:t>
            </a:r>
            <a:r>
              <a:rPr sz="1100" spc="-30" dirty="0">
                <a:latin typeface="Consolas"/>
                <a:cs typeface="Consolas"/>
              </a:rPr>
              <a:t> </a:t>
            </a: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the</a:t>
            </a:r>
            <a:r>
              <a:rPr sz="1100" spc="10" dirty="0">
                <a:latin typeface="Consolas"/>
                <a:cs typeface="Consolas"/>
              </a:rPr>
              <a:t>y</a:t>
            </a:r>
            <a:r>
              <a:rPr sz="1100" spc="-30" dirty="0">
                <a:latin typeface="Consolas"/>
                <a:cs typeface="Consolas"/>
              </a:rPr>
              <a:t> </a:t>
            </a:r>
            <a:r>
              <a:rPr sz="1100" spc="-15" dirty="0">
                <a:latin typeface="Consolas"/>
                <a:cs typeface="Consolas"/>
              </a:rPr>
              <a:t>wan</a:t>
            </a:r>
            <a:r>
              <a:rPr sz="1100" spc="10" dirty="0">
                <a:latin typeface="Consolas"/>
                <a:cs typeface="Consolas"/>
              </a:rPr>
              <a:t>t</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avoi</a:t>
            </a:r>
            <a:r>
              <a:rPr sz="1100" spc="10" dirty="0">
                <a:latin typeface="Consolas"/>
                <a:cs typeface="Consolas"/>
              </a:rPr>
              <a:t>d</a:t>
            </a:r>
            <a:r>
              <a:rPr sz="1100" spc="-30" dirty="0">
                <a:latin typeface="Consolas"/>
                <a:cs typeface="Consolas"/>
              </a:rPr>
              <a:t> </a:t>
            </a:r>
            <a:r>
              <a:rPr sz="1100" spc="-15" dirty="0">
                <a:latin typeface="Consolas"/>
                <a:cs typeface="Consolas"/>
              </a:rPr>
              <a:t>an</a:t>
            </a:r>
            <a:r>
              <a:rPr sz="1100" spc="10" dirty="0">
                <a:latin typeface="Consolas"/>
                <a:cs typeface="Consolas"/>
              </a:rPr>
              <a:t>d</a:t>
            </a:r>
            <a:r>
              <a:rPr sz="1100" spc="-30" dirty="0">
                <a:latin typeface="Consolas"/>
                <a:cs typeface="Consolas"/>
              </a:rPr>
              <a:t> </a:t>
            </a:r>
            <a:r>
              <a:rPr sz="1100" spc="-15" dirty="0">
                <a:latin typeface="Consolas"/>
                <a:cs typeface="Consolas"/>
              </a:rPr>
              <a:t>i</a:t>
            </a:r>
            <a:r>
              <a:rPr sz="1100" spc="10" dirty="0">
                <a:latin typeface="Consolas"/>
                <a:cs typeface="Consolas"/>
              </a:rPr>
              <a:t>t</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0" dirty="0">
                <a:latin typeface="Consolas"/>
                <a:cs typeface="Consolas"/>
              </a:rPr>
              <a:t> </a:t>
            </a:r>
            <a:r>
              <a:rPr sz="1100" spc="-15" dirty="0">
                <a:latin typeface="Consolas"/>
                <a:cs typeface="Consolas"/>
              </a:rPr>
              <a:t>b</a:t>
            </a:r>
            <a:r>
              <a:rPr sz="1100" spc="10" dirty="0">
                <a:latin typeface="Consolas"/>
                <a:cs typeface="Consolas"/>
              </a:rPr>
              <a:t>e</a:t>
            </a:r>
            <a:r>
              <a:rPr sz="1100" spc="-30" dirty="0">
                <a:latin typeface="Consolas"/>
                <a:cs typeface="Consolas"/>
              </a:rPr>
              <a:t> </a:t>
            </a:r>
            <a:r>
              <a:rPr sz="1100" spc="-15" dirty="0">
                <a:latin typeface="Consolas"/>
                <a:cs typeface="Consolas"/>
              </a:rPr>
              <a:t>difficult fo</a:t>
            </a:r>
            <a:r>
              <a:rPr sz="1100" spc="10" dirty="0">
                <a:latin typeface="Consolas"/>
                <a:cs typeface="Consolas"/>
              </a:rPr>
              <a:t>r</a:t>
            </a:r>
            <a:r>
              <a:rPr sz="1100" spc="-30" dirty="0">
                <a:latin typeface="Consolas"/>
                <a:cs typeface="Consolas"/>
              </a:rPr>
              <a:t> </a:t>
            </a:r>
            <a:r>
              <a:rPr sz="1100" spc="-15" dirty="0">
                <a:latin typeface="Consolas"/>
                <a:cs typeface="Consolas"/>
              </a:rPr>
              <a:t>som</a:t>
            </a:r>
            <a:r>
              <a:rPr sz="1100" spc="10" dirty="0">
                <a:latin typeface="Consolas"/>
                <a:cs typeface="Consolas"/>
              </a:rPr>
              <a:t>e</a:t>
            </a:r>
            <a:r>
              <a:rPr sz="1100" spc="-30" dirty="0">
                <a:latin typeface="Consolas"/>
                <a:cs typeface="Consolas"/>
              </a:rPr>
              <a:t> </a:t>
            </a:r>
            <a:r>
              <a:rPr sz="1100" spc="-15" dirty="0">
                <a:latin typeface="Consolas"/>
                <a:cs typeface="Consolas"/>
              </a:rPr>
              <a:t>peopl</a:t>
            </a:r>
            <a:r>
              <a:rPr sz="1100" spc="10" dirty="0">
                <a:latin typeface="Consolas"/>
                <a:cs typeface="Consolas"/>
              </a:rPr>
              <a:t>e</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articulat</a:t>
            </a:r>
            <a:r>
              <a:rPr sz="1100" spc="10" dirty="0">
                <a:latin typeface="Consolas"/>
                <a:cs typeface="Consolas"/>
              </a:rPr>
              <a:t>e</a:t>
            </a:r>
            <a:r>
              <a:rPr sz="1100" spc="-30" dirty="0">
                <a:latin typeface="Consolas"/>
                <a:cs typeface="Consolas"/>
              </a:rPr>
              <a:t> </a:t>
            </a:r>
            <a:r>
              <a:rPr sz="1100" spc="-15" dirty="0">
                <a:latin typeface="Consolas"/>
                <a:cs typeface="Consolas"/>
              </a:rPr>
              <a:t>tha</a:t>
            </a:r>
            <a:r>
              <a:rPr sz="1100" spc="10" dirty="0">
                <a:latin typeface="Consolas"/>
                <a:cs typeface="Consolas"/>
              </a:rPr>
              <a:t>t</a:t>
            </a:r>
            <a:r>
              <a:rPr sz="1100" spc="-30" dirty="0">
                <a:latin typeface="Consolas"/>
                <a:cs typeface="Consolas"/>
              </a:rPr>
              <a:t> </a:t>
            </a:r>
            <a:r>
              <a:rPr sz="1100" spc="-15" dirty="0">
                <a:latin typeface="Consolas"/>
                <a:cs typeface="Consolas"/>
              </a:rPr>
              <a:t>i</a:t>
            </a:r>
            <a:r>
              <a:rPr sz="1100" spc="10" dirty="0">
                <a:latin typeface="Consolas"/>
                <a:cs typeface="Consolas"/>
              </a:rPr>
              <a:t>n</a:t>
            </a:r>
            <a:r>
              <a:rPr sz="1100" spc="-30" dirty="0">
                <a:latin typeface="Consolas"/>
                <a:cs typeface="Consolas"/>
              </a:rPr>
              <a:t> </a:t>
            </a:r>
            <a:r>
              <a:rPr sz="1100" spc="10" dirty="0">
                <a:latin typeface="Consolas"/>
                <a:cs typeface="Consolas"/>
              </a:rPr>
              <a:t>a</a:t>
            </a:r>
            <a:r>
              <a:rPr sz="1100" spc="-30" dirty="0">
                <a:latin typeface="Consolas"/>
                <a:cs typeface="Consolas"/>
              </a:rPr>
              <a:t> </a:t>
            </a:r>
            <a:r>
              <a:rPr sz="1100" spc="-15" dirty="0">
                <a:latin typeface="Consolas"/>
                <a:cs typeface="Consolas"/>
              </a:rPr>
              <a:t>bi</a:t>
            </a:r>
            <a:r>
              <a:rPr sz="1100" spc="10" dirty="0">
                <a:latin typeface="Consolas"/>
                <a:cs typeface="Consolas"/>
              </a:rPr>
              <a:t>g</a:t>
            </a:r>
            <a:r>
              <a:rPr sz="1100" spc="-30" dirty="0">
                <a:latin typeface="Consolas"/>
                <a:cs typeface="Consolas"/>
              </a:rPr>
              <a:t> </a:t>
            </a:r>
            <a:r>
              <a:rPr sz="1100" spc="-15" dirty="0">
                <a:latin typeface="Consolas"/>
                <a:cs typeface="Consolas"/>
              </a:rPr>
              <a:t>meeting.</a:t>
            </a:r>
            <a:endParaRPr sz="1100">
              <a:latin typeface="Consolas"/>
              <a:cs typeface="Consolas"/>
            </a:endParaRPr>
          </a:p>
          <a:p>
            <a:pPr marL="99695">
              <a:lnSpc>
                <a:spcPct val="100000"/>
              </a:lnSpc>
              <a:spcBef>
                <a:spcPts val="25"/>
              </a:spcBef>
            </a:pPr>
            <a:r>
              <a:rPr sz="1100" spc="-15" dirty="0">
                <a:latin typeface="Consolas"/>
                <a:cs typeface="Consolas"/>
              </a:rPr>
              <a:t>Examples</a:t>
            </a:r>
            <a:r>
              <a:rPr sz="1100" spc="10" dirty="0">
                <a:latin typeface="Consolas"/>
                <a:cs typeface="Consolas"/>
              </a:rPr>
              <a:t>:</a:t>
            </a:r>
            <a:r>
              <a:rPr sz="1100" spc="-30" dirty="0">
                <a:latin typeface="Consolas"/>
                <a:cs typeface="Consolas"/>
              </a:rPr>
              <a:t> </a:t>
            </a:r>
            <a:r>
              <a:rPr sz="1100" spc="-15" dirty="0">
                <a:latin typeface="Consolas"/>
                <a:cs typeface="Consolas"/>
              </a:rPr>
              <a:t>lonliness</a:t>
            </a:r>
            <a:r>
              <a:rPr sz="1100" spc="10" dirty="0">
                <a:latin typeface="Consolas"/>
                <a:cs typeface="Consolas"/>
              </a:rPr>
              <a:t>,</a:t>
            </a:r>
            <a:r>
              <a:rPr sz="1100" spc="-30" dirty="0">
                <a:latin typeface="Consolas"/>
                <a:cs typeface="Consolas"/>
              </a:rPr>
              <a:t> </a:t>
            </a:r>
            <a:r>
              <a:rPr sz="1100" spc="-15" dirty="0">
                <a:latin typeface="Consolas"/>
                <a:cs typeface="Consolas"/>
              </a:rPr>
              <a:t>poverty</a:t>
            </a:r>
            <a:r>
              <a:rPr sz="1100" spc="10" dirty="0">
                <a:latin typeface="Consolas"/>
                <a:cs typeface="Consolas"/>
              </a:rPr>
              <a:t>,</a:t>
            </a:r>
            <a:r>
              <a:rPr sz="1100" spc="-30" dirty="0">
                <a:latin typeface="Consolas"/>
                <a:cs typeface="Consolas"/>
              </a:rPr>
              <a:t> </a:t>
            </a:r>
            <a:r>
              <a:rPr sz="1100" spc="-15" dirty="0">
                <a:latin typeface="Consolas"/>
                <a:cs typeface="Consolas"/>
              </a:rPr>
              <a:t>livin</a:t>
            </a:r>
            <a:r>
              <a:rPr sz="1100" spc="10" dirty="0">
                <a:latin typeface="Consolas"/>
                <a:cs typeface="Consolas"/>
              </a:rPr>
              <a:t>g</a:t>
            </a:r>
            <a:r>
              <a:rPr sz="1100" spc="-30" dirty="0">
                <a:latin typeface="Consolas"/>
                <a:cs typeface="Consolas"/>
              </a:rPr>
              <a:t> </a:t>
            </a:r>
            <a:r>
              <a:rPr sz="1100" spc="-15" dirty="0">
                <a:latin typeface="Consolas"/>
                <a:cs typeface="Consolas"/>
              </a:rPr>
              <a:t>wit</a:t>
            </a:r>
            <a:r>
              <a:rPr sz="1100" spc="10" dirty="0">
                <a:latin typeface="Consolas"/>
                <a:cs typeface="Consolas"/>
              </a:rPr>
              <a:t>h</a:t>
            </a:r>
            <a:r>
              <a:rPr sz="1100" spc="-30" dirty="0">
                <a:latin typeface="Consolas"/>
                <a:cs typeface="Consolas"/>
              </a:rPr>
              <a:t> </a:t>
            </a:r>
            <a:r>
              <a:rPr sz="1100" spc="-15" dirty="0">
                <a:latin typeface="Consolas"/>
                <a:cs typeface="Consolas"/>
              </a:rPr>
              <a:t>man</a:t>
            </a:r>
            <a:r>
              <a:rPr sz="1100" spc="10" dirty="0">
                <a:latin typeface="Consolas"/>
                <a:cs typeface="Consolas"/>
              </a:rPr>
              <a:t>y</a:t>
            </a:r>
            <a:r>
              <a:rPr sz="1100" spc="-30" dirty="0">
                <a:latin typeface="Consolas"/>
                <a:cs typeface="Consolas"/>
              </a:rPr>
              <a:t> </a:t>
            </a:r>
            <a:r>
              <a:rPr sz="1100" spc="-15" dirty="0">
                <a:latin typeface="Consolas"/>
                <a:cs typeface="Consolas"/>
              </a:rPr>
              <a:t>people...</a:t>
            </a:r>
            <a:endParaRPr sz="1100">
              <a:latin typeface="Consolas"/>
              <a:cs typeface="Consolas"/>
            </a:endParaRPr>
          </a:p>
        </p:txBody>
      </p:sp>
      <p:graphicFrame>
        <p:nvGraphicFramePr>
          <p:cNvPr id="8" name="object 8"/>
          <p:cNvGraphicFramePr>
            <a:graphicFrameLocks noGrp="1"/>
          </p:cNvGraphicFramePr>
          <p:nvPr/>
        </p:nvGraphicFramePr>
        <p:xfrm>
          <a:off x="2109448" y="3556376"/>
          <a:ext cx="2969083" cy="2346808"/>
        </p:xfrm>
        <a:graphic>
          <a:graphicData uri="http://schemas.openxmlformats.org/drawingml/2006/table">
            <a:tbl>
              <a:tblPr firstRow="1" bandRow="1">
                <a:tableStyleId>{2D5ABB26-0587-4C30-8999-92F81FD0307C}</a:tableStyleId>
              </a:tblPr>
              <a:tblGrid>
                <a:gridCol w="752486"/>
                <a:gridCol w="752457"/>
                <a:gridCol w="1464140"/>
              </a:tblGrid>
              <a:tr h="703580">
                <a:tc gridSpan="2">
                  <a:txBody>
                    <a:bodyPr/>
                    <a:lstStyle/>
                    <a:p>
                      <a:endParaRPr sz="1200">
                        <a:latin typeface="Arial"/>
                        <a:cs typeface="Arial"/>
                      </a:endParaRPr>
                    </a:p>
                  </a:txBody>
                  <a:tcPr marL="0" marR="0" marT="0" marB="0">
                    <a:lnR w="10810">
                      <a:solidFill>
                        <a:srgbClr val="FFFFFF"/>
                      </a:solidFill>
                      <a:prstDash val="solid"/>
                    </a:lnR>
                  </a:tcPr>
                </a:tc>
                <a:tc hMerge="1">
                  <a:txBody>
                    <a:bodyPr/>
                    <a:lstStyle/>
                    <a:p>
                      <a:endParaRPr/>
                    </a:p>
                  </a:txBody>
                  <a:tcPr marL="0" marR="0" marT="0" marB="0"/>
                </a:tc>
                <a:tc>
                  <a:txBody>
                    <a:bodyPr/>
                    <a:lstStyle/>
                    <a:p>
                      <a:pPr marL="93980" marR="208279">
                        <a:lnSpc>
                          <a:spcPct val="103299"/>
                        </a:lnSpc>
                      </a:pPr>
                      <a:r>
                        <a:rPr sz="1100" spc="-40" dirty="0">
                          <a:latin typeface="Consolas"/>
                          <a:cs typeface="Consolas"/>
                        </a:rPr>
                        <a:t>Simple</a:t>
                      </a:r>
                      <a:r>
                        <a:rPr sz="1100" dirty="0">
                          <a:latin typeface="Consolas"/>
                          <a:cs typeface="Consolas"/>
                        </a:rPr>
                        <a:t>,</a:t>
                      </a:r>
                      <a:r>
                        <a:rPr sz="1100" spc="-50" dirty="0">
                          <a:latin typeface="Consolas"/>
                          <a:cs typeface="Consolas"/>
                        </a:rPr>
                        <a:t> </a:t>
                      </a:r>
                      <a:r>
                        <a:rPr sz="1100" spc="-40" dirty="0">
                          <a:latin typeface="Consolas"/>
                          <a:cs typeface="Consolas"/>
                        </a:rPr>
                        <a:t>direct, global</a:t>
                      </a:r>
                      <a:endParaRPr sz="1100">
                        <a:latin typeface="Consolas"/>
                        <a:cs typeface="Consolas"/>
                      </a:endParaRPr>
                    </a:p>
                    <a:p>
                      <a:pPr marL="93980" marR="588645">
                        <a:lnSpc>
                          <a:spcPct val="103099"/>
                        </a:lnSpc>
                      </a:pPr>
                      <a:r>
                        <a:rPr sz="1100" spc="-40" dirty="0">
                          <a:latin typeface="Consolas"/>
                          <a:cs typeface="Consolas"/>
                        </a:rPr>
                        <a:t>item</a:t>
                      </a:r>
                      <a:r>
                        <a:rPr sz="1100" dirty="0">
                          <a:latin typeface="Consolas"/>
                          <a:cs typeface="Consolas"/>
                        </a:rPr>
                        <a:t>s</a:t>
                      </a:r>
                      <a:r>
                        <a:rPr sz="1100" spc="-50" dirty="0">
                          <a:latin typeface="Consolas"/>
                          <a:cs typeface="Consolas"/>
                        </a:rPr>
                        <a:t> </a:t>
                      </a:r>
                      <a:r>
                        <a:rPr sz="1100" spc="-40" dirty="0">
                          <a:latin typeface="Consolas"/>
                          <a:cs typeface="Consolas"/>
                        </a:rPr>
                        <a:t>or activities</a:t>
                      </a:r>
                      <a:endParaRPr sz="1100">
                        <a:latin typeface="Consolas"/>
                        <a:cs typeface="Consolas"/>
                      </a:endParaRPr>
                    </a:p>
                  </a:txBody>
                  <a:tcPr marL="0" marR="0" marT="0" marB="0">
                    <a:lnL w="10810">
                      <a:solidFill>
                        <a:srgbClr val="FFFFFF"/>
                      </a:solidFill>
                      <a:prstDash val="solid"/>
                    </a:lnL>
                    <a:lnR w="15436">
                      <a:solidFill>
                        <a:srgbClr val="FFFFFF"/>
                      </a:solidFill>
                      <a:prstDash val="solid"/>
                    </a:lnR>
                    <a:lnT w="10921">
                      <a:solidFill>
                        <a:srgbClr val="FFFFFF"/>
                      </a:solidFill>
                      <a:prstDash val="solid"/>
                    </a:lnT>
                    <a:lnB w="14341">
                      <a:solidFill>
                        <a:srgbClr val="FFFFFF"/>
                      </a:solidFill>
                      <a:prstDash val="solid"/>
                    </a:lnB>
                  </a:tcPr>
                </a:tc>
              </a:tr>
              <a:tr h="748328">
                <a:tc>
                  <a:txBody>
                    <a:bodyPr/>
                    <a:lstStyle/>
                    <a:p>
                      <a:endParaRPr sz="1100">
                        <a:latin typeface="Consolas"/>
                        <a:cs typeface="Consolas"/>
                      </a:endParaRPr>
                    </a:p>
                  </a:txBody>
                  <a:tcPr marL="0" marR="0" marT="0" marB="0">
                    <a:lnR w="10845">
                      <a:solidFill>
                        <a:srgbClr val="FFFFFF"/>
                      </a:solidFill>
                      <a:prstDash val="solid"/>
                    </a:lnR>
                    <a:lnB w="10975">
                      <a:solidFill>
                        <a:srgbClr val="FFFFFF"/>
                      </a:solidFill>
                      <a:prstDash val="solid"/>
                    </a:lnB>
                  </a:tcPr>
                </a:tc>
                <a:tc gridSpan="2">
                  <a:txBody>
                    <a:bodyPr/>
                    <a:lstStyle/>
                    <a:p>
                      <a:pPr marL="93980" marR="125730" algn="just">
                        <a:lnSpc>
                          <a:spcPct val="101699"/>
                        </a:lnSpc>
                      </a:pPr>
                      <a:r>
                        <a:rPr sz="1100" spc="-25" dirty="0">
                          <a:latin typeface="Consolas"/>
                          <a:cs typeface="Consolas"/>
                        </a:rPr>
                        <a:t>th</a:t>
                      </a:r>
                      <a:r>
                        <a:rPr sz="1100" dirty="0">
                          <a:latin typeface="Consolas"/>
                          <a:cs typeface="Consolas"/>
                        </a:rPr>
                        <a:t>e</a:t>
                      </a:r>
                      <a:r>
                        <a:rPr sz="1100" spc="-35" dirty="0">
                          <a:latin typeface="Consolas"/>
                          <a:cs typeface="Consolas"/>
                        </a:rPr>
                        <a:t> </a:t>
                      </a:r>
                      <a:r>
                        <a:rPr sz="1100" spc="-25" dirty="0">
                          <a:latin typeface="Consolas"/>
                          <a:cs typeface="Consolas"/>
                        </a:rPr>
                        <a:t>individua</a:t>
                      </a:r>
                      <a:r>
                        <a:rPr sz="1100" dirty="0">
                          <a:latin typeface="Consolas"/>
                          <a:cs typeface="Consolas"/>
                        </a:rPr>
                        <a:t>l</a:t>
                      </a:r>
                      <a:r>
                        <a:rPr sz="1100" spc="-35" dirty="0">
                          <a:latin typeface="Consolas"/>
                          <a:cs typeface="Consolas"/>
                        </a:rPr>
                        <a:t> </a:t>
                      </a:r>
                      <a:r>
                        <a:rPr sz="1100" spc="-25" dirty="0">
                          <a:latin typeface="Consolas"/>
                          <a:cs typeface="Consolas"/>
                        </a:rPr>
                        <a:t>feel</a:t>
                      </a:r>
                      <a:r>
                        <a:rPr sz="1100" dirty="0">
                          <a:latin typeface="Consolas"/>
                          <a:cs typeface="Consolas"/>
                        </a:rPr>
                        <a:t>s</a:t>
                      </a:r>
                      <a:r>
                        <a:rPr sz="1100" spc="-35" dirty="0">
                          <a:latin typeface="Consolas"/>
                          <a:cs typeface="Consolas"/>
                        </a:rPr>
                        <a:t> </a:t>
                      </a:r>
                      <a:r>
                        <a:rPr sz="1100" spc="-25" dirty="0">
                          <a:latin typeface="Consolas"/>
                          <a:cs typeface="Consolas"/>
                        </a:rPr>
                        <a:t>would mar</a:t>
                      </a:r>
                      <a:r>
                        <a:rPr sz="1100" dirty="0">
                          <a:latin typeface="Consolas"/>
                          <a:cs typeface="Consolas"/>
                        </a:rPr>
                        <a:t>k</a:t>
                      </a:r>
                      <a:r>
                        <a:rPr sz="1100" spc="-35" dirty="0">
                          <a:latin typeface="Consolas"/>
                          <a:cs typeface="Consolas"/>
                        </a:rPr>
                        <a:t> </a:t>
                      </a:r>
                      <a:r>
                        <a:rPr sz="1100" spc="-25" dirty="0">
                          <a:latin typeface="Consolas"/>
                          <a:cs typeface="Consolas"/>
                        </a:rPr>
                        <a:t>progres</a:t>
                      </a:r>
                      <a:r>
                        <a:rPr sz="1100" dirty="0">
                          <a:latin typeface="Consolas"/>
                          <a:cs typeface="Consolas"/>
                        </a:rPr>
                        <a:t>s</a:t>
                      </a:r>
                      <a:r>
                        <a:rPr sz="1100" spc="-35" dirty="0">
                          <a:latin typeface="Consolas"/>
                          <a:cs typeface="Consolas"/>
                        </a:rPr>
                        <a:t> </a:t>
                      </a:r>
                      <a:r>
                        <a:rPr sz="1100" spc="-25" dirty="0">
                          <a:latin typeface="Consolas"/>
                          <a:cs typeface="Consolas"/>
                        </a:rPr>
                        <a:t>towar</a:t>
                      </a:r>
                      <a:r>
                        <a:rPr sz="1100" dirty="0">
                          <a:latin typeface="Consolas"/>
                          <a:cs typeface="Consolas"/>
                        </a:rPr>
                        <a:t>d</a:t>
                      </a:r>
                      <a:r>
                        <a:rPr sz="1100" spc="-35" dirty="0">
                          <a:latin typeface="Consolas"/>
                          <a:cs typeface="Consolas"/>
                        </a:rPr>
                        <a:t> </a:t>
                      </a:r>
                      <a:r>
                        <a:rPr sz="1100" spc="-25" dirty="0">
                          <a:latin typeface="Consolas"/>
                          <a:cs typeface="Consolas"/>
                        </a:rPr>
                        <a:t>their "Goo</a:t>
                      </a:r>
                      <a:r>
                        <a:rPr sz="1100" dirty="0">
                          <a:latin typeface="Consolas"/>
                          <a:cs typeface="Consolas"/>
                        </a:rPr>
                        <a:t>d</a:t>
                      </a:r>
                      <a:r>
                        <a:rPr sz="1100" spc="-35" dirty="0">
                          <a:latin typeface="Consolas"/>
                          <a:cs typeface="Consolas"/>
                        </a:rPr>
                        <a:t> </a:t>
                      </a:r>
                      <a:r>
                        <a:rPr sz="1100" spc="-25" dirty="0">
                          <a:latin typeface="Consolas"/>
                          <a:cs typeface="Consolas"/>
                        </a:rPr>
                        <a:t>Life</a:t>
                      </a:r>
                      <a:r>
                        <a:rPr sz="1100" dirty="0">
                          <a:latin typeface="Consolas"/>
                          <a:cs typeface="Consolas"/>
                        </a:rPr>
                        <a:t>"</a:t>
                      </a:r>
                      <a:r>
                        <a:rPr sz="1100" spc="-35" dirty="0">
                          <a:latin typeface="Consolas"/>
                          <a:cs typeface="Consolas"/>
                        </a:rPr>
                        <a:t> </a:t>
                      </a:r>
                      <a:r>
                        <a:rPr sz="1100" spc="-25" dirty="0">
                          <a:latin typeface="Consolas"/>
                          <a:cs typeface="Consolas"/>
                        </a:rPr>
                        <a:t>desires.</a:t>
                      </a:r>
                      <a:endParaRPr sz="1100">
                        <a:latin typeface="Consolas"/>
                        <a:cs typeface="Consolas"/>
                      </a:endParaRPr>
                    </a:p>
                  </a:txBody>
                  <a:tcPr marL="0" marR="0" marT="0" marB="0">
                    <a:lnL w="10845">
                      <a:solidFill>
                        <a:srgbClr val="FFFFFF"/>
                      </a:solidFill>
                      <a:prstDash val="solid"/>
                    </a:lnL>
                    <a:lnR w="15436">
                      <a:solidFill>
                        <a:srgbClr val="FFFFFF"/>
                      </a:solidFill>
                      <a:prstDash val="solid"/>
                    </a:lnR>
                    <a:lnT w="10752">
                      <a:solidFill>
                        <a:srgbClr val="FFFFFF"/>
                      </a:solidFill>
                      <a:prstDash val="solid"/>
                    </a:lnT>
                    <a:lnB w="23190">
                      <a:solidFill>
                        <a:srgbClr val="FFFFFF"/>
                      </a:solidFill>
                      <a:prstDash val="solid"/>
                    </a:lnB>
                  </a:tcPr>
                </a:tc>
                <a:tc hMerge="1">
                  <a:txBody>
                    <a:bodyPr/>
                    <a:lstStyle/>
                    <a:p>
                      <a:endParaRPr/>
                    </a:p>
                  </a:txBody>
                  <a:tcPr marL="0" marR="0" marT="0" marB="0"/>
                </a:tc>
              </a:tr>
              <a:tr h="894900">
                <a:tc gridSpan="3">
                  <a:txBody>
                    <a:bodyPr/>
                    <a:lstStyle/>
                    <a:p>
                      <a:pPr marL="94615" marR="102235">
                        <a:lnSpc>
                          <a:spcPct val="102899"/>
                        </a:lnSpc>
                      </a:pPr>
                      <a:r>
                        <a:rPr sz="1100" spc="-35" dirty="0">
                          <a:latin typeface="Consolas"/>
                          <a:cs typeface="Consolas"/>
                        </a:rPr>
                        <a:t>Thi</a:t>
                      </a:r>
                      <a:r>
                        <a:rPr sz="1100" dirty="0">
                          <a:latin typeface="Consolas"/>
                          <a:cs typeface="Consolas"/>
                        </a:rPr>
                        <a:t>s</a:t>
                      </a:r>
                      <a:r>
                        <a:rPr sz="1100" spc="-35" dirty="0">
                          <a:latin typeface="Consolas"/>
                          <a:cs typeface="Consolas"/>
                        </a:rPr>
                        <a:t> i</a:t>
                      </a:r>
                      <a:r>
                        <a:rPr sz="1100" dirty="0">
                          <a:latin typeface="Consolas"/>
                          <a:cs typeface="Consolas"/>
                        </a:rPr>
                        <a:t>s</a:t>
                      </a:r>
                      <a:r>
                        <a:rPr sz="1100" spc="-35" dirty="0">
                          <a:latin typeface="Consolas"/>
                          <a:cs typeface="Consolas"/>
                        </a:rPr>
                        <a:t> NO</a:t>
                      </a:r>
                      <a:r>
                        <a:rPr sz="1100" dirty="0">
                          <a:latin typeface="Consolas"/>
                          <a:cs typeface="Consolas"/>
                        </a:rPr>
                        <a:t>T</a:t>
                      </a:r>
                      <a:r>
                        <a:rPr sz="1100" spc="-35" dirty="0">
                          <a:latin typeface="Consolas"/>
                          <a:cs typeface="Consolas"/>
                        </a:rPr>
                        <a:t> a</a:t>
                      </a:r>
                      <a:r>
                        <a:rPr sz="1100" dirty="0">
                          <a:latin typeface="Consolas"/>
                          <a:cs typeface="Consolas"/>
                        </a:rPr>
                        <a:t>n</a:t>
                      </a:r>
                      <a:r>
                        <a:rPr sz="1100" spc="-35" dirty="0">
                          <a:latin typeface="Consolas"/>
                          <a:cs typeface="Consolas"/>
                        </a:rPr>
                        <a:t> are</a:t>
                      </a:r>
                      <a:r>
                        <a:rPr sz="1100" dirty="0">
                          <a:latin typeface="Consolas"/>
                          <a:cs typeface="Consolas"/>
                        </a:rPr>
                        <a:t>a</a:t>
                      </a:r>
                      <a:r>
                        <a:rPr sz="1100" spc="-35" dirty="0">
                          <a:latin typeface="Consolas"/>
                          <a:cs typeface="Consolas"/>
                        </a:rPr>
                        <a:t> fo</a:t>
                      </a:r>
                      <a:r>
                        <a:rPr sz="1100" dirty="0">
                          <a:latin typeface="Consolas"/>
                          <a:cs typeface="Consolas"/>
                        </a:rPr>
                        <a:t>r</a:t>
                      </a:r>
                      <a:r>
                        <a:rPr sz="1100" spc="-35" dirty="0">
                          <a:latin typeface="Consolas"/>
                          <a:cs typeface="Consolas"/>
                        </a:rPr>
                        <a:t> detailed actio</a:t>
                      </a:r>
                      <a:r>
                        <a:rPr sz="1100" dirty="0">
                          <a:latin typeface="Consolas"/>
                          <a:cs typeface="Consolas"/>
                        </a:rPr>
                        <a:t>n</a:t>
                      </a:r>
                      <a:r>
                        <a:rPr sz="1100" spc="-35" dirty="0">
                          <a:latin typeface="Consolas"/>
                          <a:cs typeface="Consolas"/>
                        </a:rPr>
                        <a:t> plannin</a:t>
                      </a:r>
                      <a:r>
                        <a:rPr sz="1100" dirty="0">
                          <a:latin typeface="Consolas"/>
                          <a:cs typeface="Consolas"/>
                        </a:rPr>
                        <a:t>g</a:t>
                      </a:r>
                      <a:r>
                        <a:rPr sz="1100" spc="-40" dirty="0">
                          <a:latin typeface="Consolas"/>
                          <a:cs typeface="Consolas"/>
                        </a:rPr>
                        <a:t> </a:t>
                      </a:r>
                      <a:r>
                        <a:rPr sz="1100" spc="-35" dirty="0">
                          <a:latin typeface="Consolas"/>
                          <a:cs typeface="Consolas"/>
                        </a:rPr>
                        <a:t>o</a:t>
                      </a:r>
                      <a:r>
                        <a:rPr sz="1100" dirty="0">
                          <a:latin typeface="Consolas"/>
                          <a:cs typeface="Consolas"/>
                        </a:rPr>
                        <a:t>r</a:t>
                      </a:r>
                      <a:r>
                        <a:rPr sz="1100" spc="-35" dirty="0">
                          <a:latin typeface="Consolas"/>
                          <a:cs typeface="Consolas"/>
                        </a:rPr>
                        <a:t> step</a:t>
                      </a:r>
                      <a:r>
                        <a:rPr sz="1100" dirty="0">
                          <a:latin typeface="Consolas"/>
                          <a:cs typeface="Consolas"/>
                        </a:rPr>
                        <a:t>s</a:t>
                      </a:r>
                      <a:r>
                        <a:rPr sz="1100" spc="-35" dirty="0">
                          <a:latin typeface="Consolas"/>
                          <a:cs typeface="Consolas"/>
                        </a:rPr>
                        <a:t> (se</a:t>
                      </a:r>
                      <a:r>
                        <a:rPr sz="1100" dirty="0">
                          <a:latin typeface="Consolas"/>
                          <a:cs typeface="Consolas"/>
                        </a:rPr>
                        <a:t>e</a:t>
                      </a:r>
                      <a:r>
                        <a:rPr sz="1100" spc="-35" dirty="0">
                          <a:latin typeface="Consolas"/>
                          <a:cs typeface="Consolas"/>
                        </a:rPr>
                        <a:t> pg10) Thi</a:t>
                      </a:r>
                      <a:r>
                        <a:rPr sz="1100" dirty="0">
                          <a:latin typeface="Consolas"/>
                          <a:cs typeface="Consolas"/>
                        </a:rPr>
                        <a:t>s</a:t>
                      </a:r>
                      <a:r>
                        <a:rPr sz="1100" spc="-35" dirty="0">
                          <a:latin typeface="Consolas"/>
                          <a:cs typeface="Consolas"/>
                        </a:rPr>
                        <a:t> i</a:t>
                      </a:r>
                      <a:r>
                        <a:rPr sz="1100" dirty="0">
                          <a:latin typeface="Consolas"/>
                          <a:cs typeface="Consolas"/>
                        </a:rPr>
                        <a:t>s</a:t>
                      </a:r>
                      <a:r>
                        <a:rPr sz="1100" spc="-35" dirty="0">
                          <a:latin typeface="Consolas"/>
                          <a:cs typeface="Consolas"/>
                        </a:rPr>
                        <a:t> onl</a:t>
                      </a:r>
                      <a:r>
                        <a:rPr sz="1100" dirty="0">
                          <a:latin typeface="Consolas"/>
                          <a:cs typeface="Consolas"/>
                        </a:rPr>
                        <a:t>y</a:t>
                      </a:r>
                      <a:r>
                        <a:rPr sz="1100" spc="-35" dirty="0">
                          <a:latin typeface="Consolas"/>
                          <a:cs typeface="Consolas"/>
                        </a:rPr>
                        <a:t> fo</a:t>
                      </a:r>
                      <a:r>
                        <a:rPr sz="1100" dirty="0">
                          <a:latin typeface="Consolas"/>
                          <a:cs typeface="Consolas"/>
                        </a:rPr>
                        <a:t>r</a:t>
                      </a:r>
                      <a:r>
                        <a:rPr sz="1100" spc="-35" dirty="0">
                          <a:latin typeface="Consolas"/>
                          <a:cs typeface="Consolas"/>
                        </a:rPr>
                        <a:t> th</a:t>
                      </a:r>
                      <a:r>
                        <a:rPr sz="1100" dirty="0">
                          <a:latin typeface="Consolas"/>
                          <a:cs typeface="Consolas"/>
                        </a:rPr>
                        <a:t>e</a:t>
                      </a:r>
                      <a:r>
                        <a:rPr sz="1100" spc="-35" dirty="0">
                          <a:latin typeface="Consolas"/>
                          <a:cs typeface="Consolas"/>
                        </a:rPr>
                        <a:t> individua</a:t>
                      </a:r>
                      <a:r>
                        <a:rPr sz="1100" dirty="0">
                          <a:latin typeface="Consolas"/>
                          <a:cs typeface="Consolas"/>
                        </a:rPr>
                        <a:t>l</a:t>
                      </a:r>
                      <a:r>
                        <a:rPr sz="1100" spc="-40" dirty="0">
                          <a:latin typeface="Consolas"/>
                          <a:cs typeface="Consolas"/>
                        </a:rPr>
                        <a:t> </a:t>
                      </a:r>
                      <a:r>
                        <a:rPr sz="1100" spc="-35" dirty="0">
                          <a:latin typeface="Consolas"/>
                          <a:cs typeface="Consolas"/>
                        </a:rPr>
                        <a:t>to identif</a:t>
                      </a:r>
                      <a:r>
                        <a:rPr sz="1100" dirty="0">
                          <a:latin typeface="Consolas"/>
                          <a:cs typeface="Consolas"/>
                        </a:rPr>
                        <a:t>y</a:t>
                      </a:r>
                      <a:r>
                        <a:rPr sz="1100" spc="-40" dirty="0">
                          <a:latin typeface="Consolas"/>
                          <a:cs typeface="Consolas"/>
                        </a:rPr>
                        <a:t> </a:t>
                      </a:r>
                      <a:r>
                        <a:rPr sz="1100" spc="-35" dirty="0">
                          <a:latin typeface="Consolas"/>
                          <a:cs typeface="Consolas"/>
                        </a:rPr>
                        <a:t>wha</a:t>
                      </a:r>
                      <a:r>
                        <a:rPr sz="1100" dirty="0">
                          <a:latin typeface="Consolas"/>
                          <a:cs typeface="Consolas"/>
                        </a:rPr>
                        <a:t>t</a:t>
                      </a:r>
                      <a:r>
                        <a:rPr sz="1100" spc="-35" dirty="0">
                          <a:latin typeface="Consolas"/>
                          <a:cs typeface="Consolas"/>
                        </a:rPr>
                        <a:t> woul</a:t>
                      </a:r>
                      <a:r>
                        <a:rPr sz="1100" dirty="0">
                          <a:latin typeface="Consolas"/>
                          <a:cs typeface="Consolas"/>
                        </a:rPr>
                        <a:t>d</a:t>
                      </a:r>
                      <a:r>
                        <a:rPr sz="1100" spc="-35" dirty="0">
                          <a:latin typeface="Consolas"/>
                          <a:cs typeface="Consolas"/>
                        </a:rPr>
                        <a:t> mea</a:t>
                      </a:r>
                      <a:r>
                        <a:rPr sz="1100" dirty="0">
                          <a:latin typeface="Consolas"/>
                          <a:cs typeface="Consolas"/>
                        </a:rPr>
                        <a:t>n</a:t>
                      </a:r>
                      <a:r>
                        <a:rPr sz="1100" spc="-35" dirty="0">
                          <a:latin typeface="Consolas"/>
                          <a:cs typeface="Consolas"/>
                        </a:rPr>
                        <a:t> progres</a:t>
                      </a:r>
                      <a:r>
                        <a:rPr sz="1100" dirty="0">
                          <a:latin typeface="Consolas"/>
                          <a:cs typeface="Consolas"/>
                        </a:rPr>
                        <a:t>s</a:t>
                      </a:r>
                      <a:r>
                        <a:rPr sz="1100" spc="-40" dirty="0">
                          <a:latin typeface="Consolas"/>
                          <a:cs typeface="Consolas"/>
                        </a:rPr>
                        <a:t> </a:t>
                      </a:r>
                      <a:r>
                        <a:rPr sz="1100" spc="-35" dirty="0">
                          <a:latin typeface="Consolas"/>
                          <a:cs typeface="Consolas"/>
                        </a:rPr>
                        <a:t>to them.</a:t>
                      </a:r>
                      <a:endParaRPr sz="1100">
                        <a:latin typeface="Consolas"/>
                        <a:cs typeface="Consolas"/>
                      </a:endParaRPr>
                    </a:p>
                  </a:txBody>
                  <a:tcPr marL="0" marR="0" marT="0" marB="0">
                    <a:lnL w="10821">
                      <a:solidFill>
                        <a:srgbClr val="FFFFFF"/>
                      </a:solidFill>
                      <a:prstDash val="solid"/>
                    </a:lnL>
                    <a:lnR w="15436">
                      <a:solidFill>
                        <a:srgbClr val="FFFFFF"/>
                      </a:solidFill>
                      <a:prstDash val="solid"/>
                    </a:lnR>
                    <a:lnT w="10975">
                      <a:solidFill>
                        <a:srgbClr val="FFFFFF"/>
                      </a:solidFill>
                      <a:prstDash val="solid"/>
                    </a:lnT>
                    <a:lnB w="5135">
                      <a:solidFill>
                        <a:srgbClr val="FFFFFF"/>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969265"/>
          </a:xfrm>
        </p:spPr>
        <p:txBody>
          <a:bodyPr>
            <a:normAutofit/>
          </a:bodyPr>
          <a:lstStyle/>
          <a:p>
            <a:r>
              <a:rPr lang="en-US" sz="3600" dirty="0" smtClean="0">
                <a:solidFill>
                  <a:schemeClr val="tx2"/>
                </a:solidFill>
                <a:latin typeface="Bookman Old Style" panose="02050604050505020204" pitchFamily="18" charset="0"/>
              </a:rPr>
              <a:t>The Trajectory Page…</a:t>
            </a:r>
            <a:r>
              <a:rPr lang="en-US" dirty="0"/>
              <a:t/>
            </a:r>
            <a:br>
              <a:rPr lang="en-US" dirty="0"/>
            </a:br>
            <a:endParaRPr lang="en-US" dirty="0"/>
          </a:p>
        </p:txBody>
      </p:sp>
      <p:sp>
        <p:nvSpPr>
          <p:cNvPr id="3" name="Content Placeholder 2"/>
          <p:cNvSpPr>
            <a:spLocks noGrp="1"/>
          </p:cNvSpPr>
          <p:nvPr>
            <p:ph sz="quarter" idx="1"/>
          </p:nvPr>
        </p:nvSpPr>
        <p:spPr>
          <a:xfrm>
            <a:off x="388620" y="1447800"/>
            <a:ext cx="6995159" cy="4431983"/>
          </a:xfrm>
        </p:spPr>
        <p:txBody>
          <a:bodyPr/>
          <a:lstStyle/>
          <a:p>
            <a:r>
              <a:rPr lang="en-US" sz="2400" b="1" dirty="0" smtClean="0">
                <a:latin typeface="Bookman Old Style" panose="02050604050505020204" pitchFamily="18" charset="0"/>
              </a:rPr>
              <a:t>Identifying their dreams or what they want their future to look like may be difficult for some people. Teams should be ready to spend some time in the first years of using this IP to help the person with thinking about their future. This is a process and not a finite thing. People may change their desires over the years but the important part is to start helping the individual to dream of what they want their future to look like. These dreams will help the teams in developing an action plan.</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365259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335280"/>
            <a:ext cx="6412230" cy="1005840"/>
          </a:xfrm>
        </p:spPr>
        <p:txBody>
          <a:bodyPr>
            <a:normAutofit/>
          </a:bodyPr>
          <a:lstStyle/>
          <a:p>
            <a:r>
              <a:rPr lang="en-US" sz="3200" dirty="0" smtClean="0">
                <a:solidFill>
                  <a:schemeClr val="tx2"/>
                </a:solidFill>
                <a:latin typeface="Bookman Old Style" panose="02050604050505020204" pitchFamily="18" charset="0"/>
              </a:rPr>
              <a:t>Why are we making changes?</a:t>
            </a:r>
            <a:endParaRPr lang="en-US" sz="32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453390" y="1899920"/>
            <a:ext cx="6865620" cy="7448193"/>
          </a:xfrm>
        </p:spPr>
        <p:txBody>
          <a:bodyPr/>
          <a:lstStyle/>
          <a:p>
            <a:r>
              <a:rPr lang="en-US" sz="2800" b="1" dirty="0" smtClean="0">
                <a:latin typeface="Bookman Old Style" panose="02050604050505020204" pitchFamily="18" charset="0"/>
              </a:rPr>
              <a:t>After over a decade of use DDS has chosen to revise </a:t>
            </a:r>
            <a:r>
              <a:rPr lang="en-US" sz="2800" b="1" dirty="0">
                <a:latin typeface="Bookman Old Style" panose="02050604050505020204" pitchFamily="18" charset="0"/>
              </a:rPr>
              <a:t>the process </a:t>
            </a:r>
            <a:r>
              <a:rPr lang="en-US" sz="2800" b="1" dirty="0" smtClean="0">
                <a:latin typeface="Bookman Old Style" panose="02050604050505020204" pitchFamily="18" charset="0"/>
              </a:rPr>
              <a:t>and documentation </a:t>
            </a:r>
            <a:r>
              <a:rPr lang="en-US" sz="2800" b="1" dirty="0">
                <a:latin typeface="Bookman Old Style" panose="02050604050505020204" pitchFamily="18" charset="0"/>
              </a:rPr>
              <a:t>for </a:t>
            </a:r>
            <a:r>
              <a:rPr lang="en-US" sz="2800" b="1" dirty="0" smtClean="0">
                <a:latin typeface="Bookman Old Style" panose="02050604050505020204" pitchFamily="18" charset="0"/>
              </a:rPr>
              <a:t>individual planning and replace it with this new format. </a:t>
            </a:r>
          </a:p>
          <a:p>
            <a:endParaRPr lang="en-US" sz="2800" b="1" dirty="0" smtClean="0">
              <a:latin typeface="Bookman Old Style" panose="02050604050505020204" pitchFamily="18" charset="0"/>
            </a:endParaRPr>
          </a:p>
          <a:p>
            <a:r>
              <a:rPr lang="en-US" sz="2800" b="1" dirty="0">
                <a:latin typeface="Bookman Old Style" panose="02050604050505020204" pitchFamily="18" charset="0"/>
              </a:rPr>
              <a:t>M</a:t>
            </a:r>
            <a:r>
              <a:rPr lang="en-US" sz="2800" b="1" dirty="0" smtClean="0">
                <a:latin typeface="Bookman Old Style" panose="02050604050505020204" pitchFamily="18" charset="0"/>
              </a:rPr>
              <a:t>oving Person Centered Planning tools and concepts into the documentation will help teams to increase the individuals participation in their planning. </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This has always been an important part of the CT DDS mission plan and is also now a point in the CMS Settings Rule.</a:t>
            </a:r>
          </a:p>
          <a:p>
            <a:endParaRPr lang="en-US" dirty="0" smtClean="0"/>
          </a:p>
          <a:p>
            <a:endParaRPr lang="en-US" dirty="0"/>
          </a:p>
        </p:txBody>
      </p:sp>
    </p:spTree>
    <p:extLst>
      <p:ext uri="{BB962C8B-B14F-4D97-AF65-F5344CB8AC3E}">
        <p14:creationId xmlns:p14="http://schemas.microsoft.com/office/powerpoint/2010/main" val="20657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200" y="1177607"/>
            <a:ext cx="6858000" cy="0"/>
          </a:xfrm>
          <a:custGeom>
            <a:avLst/>
            <a:gdLst/>
            <a:ahLst/>
            <a:cxnLst/>
            <a:rect l="l" t="t" r="r" b="b"/>
            <a:pathLst>
              <a:path w="6858000">
                <a:moveTo>
                  <a:pt x="0" y="0"/>
                </a:moveTo>
                <a:lnTo>
                  <a:pt x="6858000" y="0"/>
                </a:lnTo>
              </a:path>
            </a:pathLst>
          </a:custGeom>
          <a:ln w="26035">
            <a:solidFill>
              <a:srgbClr val="000000"/>
            </a:solidFill>
          </a:ln>
        </p:spPr>
        <p:txBody>
          <a:bodyPr wrap="square" lIns="0" tIns="0" rIns="0" bIns="0" rtlCol="0"/>
          <a:lstStyle/>
          <a:p>
            <a:endParaRPr/>
          </a:p>
        </p:txBody>
      </p:sp>
      <p:sp>
        <p:nvSpPr>
          <p:cNvPr id="6" name="object 6"/>
          <p:cNvSpPr txBox="1"/>
          <p:nvPr/>
        </p:nvSpPr>
        <p:spPr>
          <a:xfrm>
            <a:off x="3443985" y="1384957"/>
            <a:ext cx="884555" cy="203200"/>
          </a:xfrm>
          <a:prstGeom prst="rect">
            <a:avLst/>
          </a:prstGeom>
        </p:spPr>
        <p:txBody>
          <a:bodyPr vert="horz" wrap="square" lIns="0" tIns="0" rIns="0" bIns="0" rtlCol="0">
            <a:spAutoFit/>
          </a:bodyPr>
          <a:lstStyle/>
          <a:p>
            <a:pPr marL="12700">
              <a:lnSpc>
                <a:spcPct val="100000"/>
              </a:lnSpc>
            </a:pPr>
            <a:r>
              <a:rPr sz="1400" b="1" u="heavy" spc="-10" dirty="0">
                <a:latin typeface="Arial"/>
                <a:cs typeface="Arial"/>
              </a:rPr>
              <a:t>Ho</a:t>
            </a:r>
            <a:r>
              <a:rPr sz="1400" b="1" u="heavy" spc="-20" dirty="0">
                <a:latin typeface="Arial"/>
                <a:cs typeface="Arial"/>
              </a:rPr>
              <a:t>m</a:t>
            </a:r>
            <a:r>
              <a:rPr sz="1400" b="1" u="heavy" spc="-10" dirty="0">
                <a:latin typeface="Arial"/>
                <a:cs typeface="Arial"/>
              </a:rPr>
              <a:t>e</a:t>
            </a:r>
            <a:r>
              <a:rPr sz="1400" b="1" u="heavy" dirty="0">
                <a:latin typeface="Arial"/>
                <a:cs typeface="Arial"/>
              </a:rPr>
              <a:t> </a:t>
            </a:r>
            <a:r>
              <a:rPr sz="1400" b="1" u="heavy" spc="-10" dirty="0">
                <a:latin typeface="Arial"/>
                <a:cs typeface="Arial"/>
              </a:rPr>
              <a:t>Life</a:t>
            </a:r>
            <a:endParaRPr sz="1400">
              <a:latin typeface="Arial"/>
              <a:cs typeface="Arial"/>
            </a:endParaRPr>
          </a:p>
        </p:txBody>
      </p:sp>
      <p:sp>
        <p:nvSpPr>
          <p:cNvPr id="7" name="object 7"/>
          <p:cNvSpPr/>
          <p:nvPr/>
        </p:nvSpPr>
        <p:spPr>
          <a:xfrm>
            <a:off x="923036" y="5549010"/>
            <a:ext cx="753110" cy="2667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23036" y="5815710"/>
            <a:ext cx="1991360" cy="2667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746630" y="6792341"/>
            <a:ext cx="1523999" cy="26669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41060" y="8994520"/>
            <a:ext cx="1524000" cy="266700"/>
          </a:xfrm>
          <a:prstGeom prst="rect">
            <a:avLst/>
          </a:prstGeom>
          <a:blipFill>
            <a:blip r:embed="rId8" cstate="print"/>
            <a:stretch>
              <a:fillRect/>
            </a:stretch>
          </a:blipFill>
        </p:spPr>
        <p:txBody>
          <a:bodyPr wrap="square" lIns="0" tIns="0" rIns="0" bIns="0" rtlCol="0"/>
          <a:lstStyle/>
          <a:p>
            <a:endParaRPr/>
          </a:p>
        </p:txBody>
      </p:sp>
      <p:graphicFrame>
        <p:nvGraphicFramePr>
          <p:cNvPr id="11" name="object 11"/>
          <p:cNvGraphicFramePr>
            <a:graphicFrameLocks noGrp="1"/>
          </p:cNvGraphicFramePr>
          <p:nvPr/>
        </p:nvGraphicFramePr>
        <p:xfrm>
          <a:off x="311150" y="1717754"/>
          <a:ext cx="7134356" cy="7929488"/>
        </p:xfrm>
        <a:graphic>
          <a:graphicData uri="http://schemas.openxmlformats.org/drawingml/2006/table">
            <a:tbl>
              <a:tblPr firstRow="1" bandRow="1">
                <a:tableStyleId>{2D5ABB26-0587-4C30-8999-92F81FD0307C}</a:tableStyleId>
              </a:tblPr>
              <a:tblGrid>
                <a:gridCol w="3182302"/>
                <a:gridCol w="3952054"/>
              </a:tblGrid>
              <a:tr h="931840">
                <a:tc gridSpan="2">
                  <a:txBody>
                    <a:bodyPr/>
                    <a:lstStyle/>
                    <a:p>
                      <a:pPr marL="146050" marR="175260">
                        <a:lnSpc>
                          <a:spcPct val="95800"/>
                        </a:lnSpc>
                      </a:pPr>
                      <a:r>
                        <a:rPr sz="1200" b="1" dirty="0">
                          <a:latin typeface="Arial"/>
                          <a:cs typeface="Arial"/>
                        </a:rPr>
                        <a:t>Current Status </a:t>
                      </a:r>
                      <a:r>
                        <a:rPr sz="1000" i="1" dirty="0">
                          <a:latin typeface="Arial"/>
                          <a:cs typeface="Arial"/>
                        </a:rPr>
                        <a:t>Plea</a:t>
                      </a:r>
                      <a:r>
                        <a:rPr sz="1000" i="1" spc="-5" dirty="0">
                          <a:latin typeface="Arial"/>
                          <a:cs typeface="Arial"/>
                        </a:rPr>
                        <a:t>s</a:t>
                      </a:r>
                      <a:r>
                        <a:rPr sz="1000" i="1" dirty="0">
                          <a:latin typeface="Arial"/>
                          <a:cs typeface="Arial"/>
                        </a:rPr>
                        <a:t>e incl</a:t>
                      </a:r>
                      <a:r>
                        <a:rPr sz="1000" i="1" spc="-5" dirty="0">
                          <a:latin typeface="Arial"/>
                          <a:cs typeface="Arial"/>
                        </a:rPr>
                        <a:t>u</a:t>
                      </a:r>
                      <a:r>
                        <a:rPr sz="1000" i="1" dirty="0">
                          <a:latin typeface="Arial"/>
                          <a:cs typeface="Arial"/>
                        </a:rPr>
                        <a:t>de </a:t>
                      </a:r>
                      <a:r>
                        <a:rPr sz="1000" i="1" spc="-5" dirty="0">
                          <a:latin typeface="Arial"/>
                          <a:cs typeface="Arial"/>
                        </a:rPr>
                        <a:t>s</a:t>
                      </a:r>
                      <a:r>
                        <a:rPr sz="1000" i="1" dirty="0">
                          <a:latin typeface="Arial"/>
                          <a:cs typeface="Arial"/>
                        </a:rPr>
                        <a:t>che</a:t>
                      </a:r>
                      <a:r>
                        <a:rPr sz="1000" i="1" spc="-10" dirty="0">
                          <a:latin typeface="Arial"/>
                          <a:cs typeface="Arial"/>
                        </a:rPr>
                        <a:t>d</a:t>
                      </a:r>
                      <a:r>
                        <a:rPr sz="1000" i="1" dirty="0">
                          <a:latin typeface="Arial"/>
                          <a:cs typeface="Arial"/>
                        </a:rPr>
                        <a:t>ule,</a:t>
                      </a:r>
                      <a:r>
                        <a:rPr sz="1000" i="1" spc="-5" dirty="0">
                          <a:latin typeface="Arial"/>
                          <a:cs typeface="Arial"/>
                        </a:rPr>
                        <a:t> </a:t>
                      </a:r>
                      <a:r>
                        <a:rPr sz="1000" i="1" dirty="0">
                          <a:latin typeface="Arial"/>
                          <a:cs typeface="Arial"/>
                        </a:rPr>
                        <a:t>su</a:t>
                      </a:r>
                      <a:r>
                        <a:rPr sz="1000" i="1" spc="-5" dirty="0">
                          <a:latin typeface="Arial"/>
                          <a:cs typeface="Arial"/>
                        </a:rPr>
                        <a:t>p</a:t>
                      </a:r>
                      <a:r>
                        <a:rPr sz="1000" i="1" dirty="0">
                          <a:latin typeface="Arial"/>
                          <a:cs typeface="Arial"/>
                        </a:rPr>
                        <a:t>por</a:t>
                      </a:r>
                      <a:r>
                        <a:rPr sz="1000" i="1" spc="-10" dirty="0">
                          <a:latin typeface="Arial"/>
                          <a:cs typeface="Arial"/>
                        </a:rPr>
                        <a:t>t</a:t>
                      </a:r>
                      <a:r>
                        <a:rPr sz="1000" i="1" dirty="0">
                          <a:latin typeface="Arial"/>
                          <a:cs typeface="Arial"/>
                        </a:rPr>
                        <a:t>s recei</a:t>
                      </a:r>
                      <a:r>
                        <a:rPr sz="1000" i="1" spc="-10" dirty="0">
                          <a:latin typeface="Arial"/>
                          <a:cs typeface="Arial"/>
                        </a:rPr>
                        <a:t>v</a:t>
                      </a:r>
                      <a:r>
                        <a:rPr sz="1000" i="1" dirty="0">
                          <a:latin typeface="Arial"/>
                          <a:cs typeface="Arial"/>
                        </a:rPr>
                        <a:t>ed,</a:t>
                      </a:r>
                      <a:r>
                        <a:rPr sz="1000" i="1" spc="-5" dirty="0">
                          <a:latin typeface="Arial"/>
                          <a:cs typeface="Arial"/>
                        </a:rPr>
                        <a:t> </a:t>
                      </a:r>
                      <a:r>
                        <a:rPr sz="1000" i="1" dirty="0">
                          <a:latin typeface="Arial"/>
                          <a:cs typeface="Arial"/>
                        </a:rPr>
                        <a:t>su</a:t>
                      </a:r>
                      <a:r>
                        <a:rPr sz="1000" i="1" spc="-10" dirty="0">
                          <a:latin typeface="Arial"/>
                          <a:cs typeface="Arial"/>
                        </a:rPr>
                        <a:t>p</a:t>
                      </a:r>
                      <a:r>
                        <a:rPr sz="1000" i="1" dirty="0">
                          <a:latin typeface="Arial"/>
                          <a:cs typeface="Arial"/>
                        </a:rPr>
                        <a:t>erv</a:t>
                      </a:r>
                      <a:r>
                        <a:rPr sz="1000" i="1" spc="-5" dirty="0">
                          <a:latin typeface="Arial"/>
                          <a:cs typeface="Arial"/>
                        </a:rPr>
                        <a:t>i</a:t>
                      </a:r>
                      <a:r>
                        <a:rPr sz="1000" i="1" dirty="0">
                          <a:latin typeface="Arial"/>
                          <a:cs typeface="Arial"/>
                        </a:rPr>
                        <a:t>sion</a:t>
                      </a:r>
                      <a:r>
                        <a:rPr sz="1000" i="1" spc="-5" dirty="0">
                          <a:latin typeface="Arial"/>
                          <a:cs typeface="Arial"/>
                        </a:rPr>
                        <a:t> </a:t>
                      </a:r>
                      <a:r>
                        <a:rPr sz="1000" i="1" dirty="0">
                          <a:latin typeface="Arial"/>
                          <a:cs typeface="Arial"/>
                        </a:rPr>
                        <a:t>ne</a:t>
                      </a:r>
                      <a:r>
                        <a:rPr sz="1000" i="1" spc="-5" dirty="0">
                          <a:latin typeface="Arial"/>
                          <a:cs typeface="Arial"/>
                        </a:rPr>
                        <a:t>ed</a:t>
                      </a:r>
                      <a:r>
                        <a:rPr sz="1000" i="1" dirty="0">
                          <a:latin typeface="Arial"/>
                          <a:cs typeface="Arial"/>
                        </a:rPr>
                        <a:t>s, LON</a:t>
                      </a:r>
                      <a:r>
                        <a:rPr sz="1000" i="1" spc="-10" dirty="0">
                          <a:latin typeface="Arial"/>
                          <a:cs typeface="Arial"/>
                        </a:rPr>
                        <a:t> </a:t>
                      </a:r>
                      <a:r>
                        <a:rPr sz="1000" i="1" dirty="0">
                          <a:latin typeface="Arial"/>
                          <a:cs typeface="Arial"/>
                        </a:rPr>
                        <a:t>Risk</a:t>
                      </a:r>
                      <a:r>
                        <a:rPr sz="1000" i="1" spc="-10" dirty="0">
                          <a:latin typeface="Arial"/>
                          <a:cs typeface="Arial"/>
                        </a:rPr>
                        <a:t> </a:t>
                      </a:r>
                      <a:r>
                        <a:rPr sz="1000" i="1" dirty="0">
                          <a:latin typeface="Arial"/>
                          <a:cs typeface="Arial"/>
                        </a:rPr>
                        <a:t>are</a:t>
                      </a:r>
                      <a:r>
                        <a:rPr sz="1000" i="1" spc="-5" dirty="0">
                          <a:latin typeface="Arial"/>
                          <a:cs typeface="Arial"/>
                        </a:rPr>
                        <a:t>a</a:t>
                      </a:r>
                      <a:r>
                        <a:rPr sz="1000" i="1" dirty="0">
                          <a:latin typeface="Arial"/>
                          <a:cs typeface="Arial"/>
                        </a:rPr>
                        <a:t>s, and acco</a:t>
                      </a:r>
                      <a:r>
                        <a:rPr sz="1000" i="1" spc="-5" dirty="0">
                          <a:latin typeface="Arial"/>
                          <a:cs typeface="Arial"/>
                        </a:rPr>
                        <a:t>m</a:t>
                      </a:r>
                      <a:r>
                        <a:rPr sz="1000" i="1" dirty="0">
                          <a:latin typeface="Arial"/>
                          <a:cs typeface="Arial"/>
                        </a:rPr>
                        <a:t>plish</a:t>
                      </a:r>
                      <a:r>
                        <a:rPr sz="1000" i="1" spc="-15" dirty="0">
                          <a:latin typeface="Arial"/>
                          <a:cs typeface="Arial"/>
                        </a:rPr>
                        <a:t>m</a:t>
                      </a:r>
                      <a:r>
                        <a:rPr sz="1000" i="1" dirty="0">
                          <a:latin typeface="Arial"/>
                          <a:cs typeface="Arial"/>
                        </a:rPr>
                        <a:t>ent</a:t>
                      </a:r>
                      <a:r>
                        <a:rPr sz="1000" i="1" spc="5" dirty="0">
                          <a:latin typeface="Arial"/>
                          <a:cs typeface="Arial"/>
                        </a:rPr>
                        <a:t>s</a:t>
                      </a:r>
                      <a:r>
                        <a:rPr sz="1000" i="1" dirty="0">
                          <a:latin typeface="Arial"/>
                          <a:cs typeface="Arial"/>
                        </a:rPr>
                        <a:t>:</a:t>
                      </a:r>
                      <a:r>
                        <a:rPr sz="1000" i="1" spc="-5" dirty="0">
                          <a:latin typeface="Arial"/>
                          <a:cs typeface="Arial"/>
                        </a:rPr>
                        <a:t> </a:t>
                      </a:r>
                      <a:r>
                        <a:rPr sz="1100" dirty="0">
                          <a:solidFill>
                            <a:srgbClr val="FF0000"/>
                          </a:solidFill>
                          <a:latin typeface="Arial"/>
                          <a:cs typeface="Arial"/>
                        </a:rPr>
                        <a:t>Brief</a:t>
                      </a:r>
                      <a:r>
                        <a:rPr sz="1100" spc="-5" dirty="0">
                          <a:solidFill>
                            <a:srgbClr val="FF0000"/>
                          </a:solidFill>
                          <a:latin typeface="Arial"/>
                          <a:cs typeface="Arial"/>
                        </a:rPr>
                        <a:t> </a:t>
                      </a:r>
                      <a:r>
                        <a:rPr sz="1100" dirty="0">
                          <a:solidFill>
                            <a:srgbClr val="FF0000"/>
                          </a:solidFill>
                          <a:latin typeface="Arial"/>
                          <a:cs typeface="Arial"/>
                        </a:rPr>
                        <a:t>sum</a:t>
                      </a:r>
                      <a:r>
                        <a:rPr sz="1100" spc="-10" dirty="0">
                          <a:solidFill>
                            <a:srgbClr val="FF0000"/>
                          </a:solidFill>
                          <a:latin typeface="Arial"/>
                          <a:cs typeface="Arial"/>
                        </a:rPr>
                        <a:t>m</a:t>
                      </a:r>
                      <a:r>
                        <a:rPr sz="1100" dirty="0">
                          <a:solidFill>
                            <a:srgbClr val="FF0000"/>
                          </a:solidFill>
                          <a:latin typeface="Arial"/>
                          <a:cs typeface="Arial"/>
                        </a:rPr>
                        <a:t>a</a:t>
                      </a:r>
                      <a:r>
                        <a:rPr sz="1100" spc="5" dirty="0">
                          <a:solidFill>
                            <a:srgbClr val="FF0000"/>
                          </a:solidFill>
                          <a:latin typeface="Arial"/>
                          <a:cs typeface="Arial"/>
                        </a:rPr>
                        <a:t>r</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of</a:t>
                      </a:r>
                      <a:r>
                        <a:rPr sz="1100" spc="-5" dirty="0">
                          <a:solidFill>
                            <a:srgbClr val="FF0000"/>
                          </a:solidFill>
                          <a:latin typeface="Arial"/>
                          <a:cs typeface="Arial"/>
                        </a:rPr>
                        <a:t> </a:t>
                      </a:r>
                      <a:r>
                        <a:rPr sz="1100" spc="5" dirty="0">
                          <a:solidFill>
                            <a:srgbClr val="FF0000"/>
                          </a:solidFill>
                          <a:latin typeface="Arial"/>
                          <a:cs typeface="Arial"/>
                        </a:rPr>
                        <a:t>p</a:t>
                      </a:r>
                      <a:r>
                        <a:rPr sz="1100" dirty="0">
                          <a:solidFill>
                            <a:srgbClr val="FF0000"/>
                          </a:solidFill>
                          <a:latin typeface="Arial"/>
                          <a:cs typeface="Arial"/>
                        </a:rPr>
                        <a:t>resent status,</a:t>
                      </a:r>
                      <a:r>
                        <a:rPr sz="1100" spc="-5" dirty="0">
                          <a:solidFill>
                            <a:srgbClr val="FF0000"/>
                          </a:solidFill>
                          <a:latin typeface="Arial"/>
                          <a:cs typeface="Arial"/>
                        </a:rPr>
                        <a:t> </a:t>
                      </a:r>
                      <a:r>
                        <a:rPr sz="1100" dirty="0">
                          <a:solidFill>
                            <a:srgbClr val="FF0000"/>
                          </a:solidFill>
                          <a:latin typeface="Arial"/>
                          <a:cs typeface="Arial"/>
                        </a:rPr>
                        <a:t>important</a:t>
                      </a:r>
                      <a:r>
                        <a:rPr sz="1100" spc="-5" dirty="0">
                          <a:solidFill>
                            <a:srgbClr val="FF0000"/>
                          </a:solidFill>
                          <a:latin typeface="Arial"/>
                          <a:cs typeface="Arial"/>
                        </a:rPr>
                        <a:t> </a:t>
                      </a:r>
                      <a:r>
                        <a:rPr sz="1100" dirty="0">
                          <a:solidFill>
                            <a:srgbClr val="FF0000"/>
                          </a:solidFill>
                          <a:latin typeface="Arial"/>
                          <a:cs typeface="Arial"/>
                        </a:rPr>
                        <a:t>points from</a:t>
                      </a:r>
                      <a:r>
                        <a:rPr sz="1100" spc="-5" dirty="0">
                          <a:solidFill>
                            <a:srgbClr val="FF0000"/>
                          </a:solidFill>
                          <a:latin typeface="Arial"/>
                          <a:cs typeface="Arial"/>
                        </a:rPr>
                        <a:t> </a:t>
                      </a:r>
                      <a:r>
                        <a:rPr sz="1100" dirty="0">
                          <a:solidFill>
                            <a:srgbClr val="FF0000"/>
                          </a:solidFill>
                          <a:latin typeface="Arial"/>
                          <a:cs typeface="Arial"/>
                        </a:rPr>
                        <a:t>reports,</a:t>
                      </a:r>
                      <a:r>
                        <a:rPr sz="1100" spc="-5" dirty="0">
                          <a:solidFill>
                            <a:srgbClr val="FF0000"/>
                          </a:solidFill>
                          <a:latin typeface="Arial"/>
                          <a:cs typeface="Arial"/>
                        </a:rPr>
                        <a:t> </a:t>
                      </a:r>
                      <a:r>
                        <a:rPr sz="1100" dirty="0">
                          <a:solidFill>
                            <a:srgbClr val="FF0000"/>
                          </a:solidFill>
                          <a:latin typeface="Arial"/>
                          <a:cs typeface="Arial"/>
                        </a:rPr>
                        <a:t>updates</a:t>
                      </a:r>
                      <a:r>
                        <a:rPr sz="1100" spc="-5" dirty="0">
                          <a:solidFill>
                            <a:srgbClr val="FF0000"/>
                          </a:solidFill>
                          <a:latin typeface="Arial"/>
                          <a:cs typeface="Arial"/>
                        </a:rPr>
                        <a:t> </a:t>
                      </a:r>
                      <a:r>
                        <a:rPr sz="1100" dirty="0">
                          <a:solidFill>
                            <a:srgbClr val="FF0000"/>
                          </a:solidFill>
                          <a:latin typeface="Arial"/>
                          <a:cs typeface="Arial"/>
                        </a:rPr>
                        <a:t>from</a:t>
                      </a:r>
                      <a:r>
                        <a:rPr sz="1100" spc="-5" dirty="0">
                          <a:solidFill>
                            <a:srgbClr val="FF0000"/>
                          </a:solidFill>
                          <a:latin typeface="Arial"/>
                          <a:cs typeface="Arial"/>
                        </a:rPr>
                        <a:t> </a:t>
                      </a:r>
                      <a:r>
                        <a:rPr sz="1100" dirty="0">
                          <a:solidFill>
                            <a:srgbClr val="FF0000"/>
                          </a:solidFill>
                          <a:latin typeface="Arial"/>
                          <a:cs typeface="Arial"/>
                        </a:rPr>
                        <a:t>family</a:t>
                      </a:r>
                      <a:r>
                        <a:rPr sz="1100" spc="-5" dirty="0">
                          <a:solidFill>
                            <a:srgbClr val="FF0000"/>
                          </a:solidFill>
                          <a:latin typeface="Arial"/>
                          <a:cs typeface="Arial"/>
                        </a:rPr>
                        <a:t> </a:t>
                      </a:r>
                      <a:r>
                        <a:rPr sz="1100" dirty="0">
                          <a:solidFill>
                            <a:srgbClr val="FF0000"/>
                          </a:solidFill>
                          <a:latin typeface="Arial"/>
                          <a:cs typeface="Arial"/>
                        </a:rPr>
                        <a:t>and providers,</a:t>
                      </a:r>
                      <a:r>
                        <a:rPr sz="1100" spc="-5" dirty="0">
                          <a:solidFill>
                            <a:srgbClr val="FF0000"/>
                          </a:solidFill>
                          <a:latin typeface="Arial"/>
                          <a:cs typeface="Arial"/>
                        </a:rPr>
                        <a:t> </a:t>
                      </a:r>
                      <a:r>
                        <a:rPr sz="1100" dirty="0">
                          <a:solidFill>
                            <a:srgbClr val="FF0000"/>
                          </a:solidFill>
                          <a:latin typeface="Arial"/>
                          <a:cs typeface="Arial"/>
                        </a:rPr>
                        <a:t>progress or</a:t>
                      </a:r>
                      <a:r>
                        <a:rPr sz="1100" spc="-5" dirty="0">
                          <a:solidFill>
                            <a:srgbClr val="FF0000"/>
                          </a:solidFill>
                          <a:latin typeface="Arial"/>
                          <a:cs typeface="Arial"/>
                        </a:rPr>
                        <a:t> </a:t>
                      </a:r>
                      <a:r>
                        <a:rPr sz="1100" dirty="0">
                          <a:solidFill>
                            <a:srgbClr val="FF0000"/>
                          </a:solidFill>
                          <a:latin typeface="Arial"/>
                          <a:cs typeface="Arial"/>
                        </a:rPr>
                        <a:t>accomplishments made this year,</a:t>
                      </a:r>
                      <a:r>
                        <a:rPr sz="1100" spc="-5" dirty="0">
                          <a:solidFill>
                            <a:srgbClr val="FF0000"/>
                          </a:solidFill>
                          <a:latin typeface="Arial"/>
                          <a:cs typeface="Arial"/>
                        </a:rPr>
                        <a:t> </a:t>
                      </a:r>
                      <a:r>
                        <a:rPr sz="1100" dirty="0">
                          <a:solidFill>
                            <a:srgbClr val="FF0000"/>
                          </a:solidFill>
                          <a:latin typeface="Arial"/>
                          <a:cs typeface="Arial"/>
                        </a:rPr>
                        <a:t>etc..</a:t>
                      </a:r>
                      <a:r>
                        <a:rPr sz="1100" spc="-5" dirty="0">
                          <a:solidFill>
                            <a:srgbClr val="FF0000"/>
                          </a:solidFill>
                          <a:latin typeface="Arial"/>
                          <a:cs typeface="Arial"/>
                        </a:rPr>
                        <a:t> </a:t>
                      </a:r>
                      <a:r>
                        <a:rPr sz="1100" dirty="0">
                          <a:solidFill>
                            <a:srgbClr val="FF0000"/>
                          </a:solidFill>
                          <a:latin typeface="Arial"/>
                          <a:cs typeface="Arial"/>
                        </a:rPr>
                        <a:t>This is not</a:t>
                      </a:r>
                      <a:r>
                        <a:rPr sz="1100" spc="-5" dirty="0">
                          <a:solidFill>
                            <a:srgbClr val="FF0000"/>
                          </a:solidFill>
                          <a:latin typeface="Arial"/>
                          <a:cs typeface="Arial"/>
                        </a:rPr>
                        <a:t> </a:t>
                      </a:r>
                      <a:r>
                        <a:rPr sz="1100" spc="-10" dirty="0">
                          <a:solidFill>
                            <a:srgbClr val="FF0000"/>
                          </a:solidFill>
                          <a:latin typeface="Arial"/>
                          <a:cs typeface="Arial"/>
                        </a:rPr>
                        <a:t>a</a:t>
                      </a:r>
                      <a:r>
                        <a:rPr sz="1100" dirty="0">
                          <a:solidFill>
                            <a:srgbClr val="FF0000"/>
                          </a:solidFill>
                          <a:latin typeface="Arial"/>
                          <a:cs typeface="Arial"/>
                        </a:rPr>
                        <a:t>n</a:t>
                      </a:r>
                      <a:r>
                        <a:rPr sz="1100" spc="-5" dirty="0">
                          <a:solidFill>
                            <a:srgbClr val="FF0000"/>
                          </a:solidFill>
                          <a:latin typeface="Arial"/>
                          <a:cs typeface="Arial"/>
                        </a:rPr>
                        <a:t> </a:t>
                      </a:r>
                      <a:r>
                        <a:rPr sz="1100" dirty="0">
                          <a:solidFill>
                            <a:srgbClr val="FF0000"/>
                          </a:solidFill>
                          <a:latin typeface="Arial"/>
                          <a:cs typeface="Arial"/>
                        </a:rPr>
                        <a:t>area to rewrite</a:t>
                      </a:r>
                      <a:r>
                        <a:rPr sz="1100" spc="-5"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ins</a:t>
                      </a:r>
                      <a:r>
                        <a:rPr sz="1100" spc="-5" dirty="0">
                          <a:solidFill>
                            <a:srgbClr val="FF0000"/>
                          </a:solidFill>
                          <a:latin typeface="Arial"/>
                          <a:cs typeface="Arial"/>
                        </a:rPr>
                        <a:t>e</a:t>
                      </a:r>
                      <a:r>
                        <a:rPr sz="1100" dirty="0">
                          <a:solidFill>
                            <a:srgbClr val="FF0000"/>
                          </a:solidFill>
                          <a:latin typeface="Arial"/>
                          <a:cs typeface="Arial"/>
                        </a:rPr>
                        <a:t>rt</a:t>
                      </a:r>
                      <a:r>
                        <a:rPr sz="1100" spc="-5" dirty="0">
                          <a:solidFill>
                            <a:srgbClr val="FF0000"/>
                          </a:solidFill>
                          <a:latin typeface="Arial"/>
                          <a:cs typeface="Arial"/>
                        </a:rPr>
                        <a:t> </a:t>
                      </a:r>
                      <a:r>
                        <a:rPr sz="1100" dirty="0">
                          <a:solidFill>
                            <a:srgbClr val="FF0000"/>
                          </a:solidFill>
                          <a:latin typeface="Arial"/>
                          <a:cs typeface="Arial"/>
                        </a:rPr>
                        <a:t>full reports or</a:t>
                      </a:r>
                      <a:r>
                        <a:rPr sz="1100" spc="-5" dirty="0">
                          <a:solidFill>
                            <a:srgbClr val="FF0000"/>
                          </a:solidFill>
                          <a:latin typeface="Arial"/>
                          <a:cs typeface="Arial"/>
                        </a:rPr>
                        <a:t> </a:t>
                      </a:r>
                      <a:r>
                        <a:rPr sz="1100" dirty="0">
                          <a:solidFill>
                            <a:srgbClr val="FF0000"/>
                          </a:solidFill>
                          <a:latin typeface="Arial"/>
                          <a:cs typeface="Arial"/>
                        </a:rPr>
                        <a:t>data. Reports are due</a:t>
                      </a:r>
                      <a:r>
                        <a:rPr sz="1100" spc="-5" dirty="0">
                          <a:solidFill>
                            <a:srgbClr val="FF0000"/>
                          </a:solidFill>
                          <a:latin typeface="Arial"/>
                          <a:cs typeface="Arial"/>
                        </a:rPr>
                        <a:t> </a:t>
                      </a:r>
                      <a:r>
                        <a:rPr sz="1100" dirty="0">
                          <a:solidFill>
                            <a:srgbClr val="FF0000"/>
                          </a:solidFill>
                          <a:latin typeface="Arial"/>
                          <a:cs typeface="Arial"/>
                        </a:rPr>
                        <a:t>at interva</a:t>
                      </a:r>
                      <a:r>
                        <a:rPr sz="1100" spc="10" dirty="0">
                          <a:solidFill>
                            <a:srgbClr val="FF0000"/>
                          </a:solidFill>
                          <a:latin typeface="Arial"/>
                          <a:cs typeface="Arial"/>
                        </a:rPr>
                        <a:t>l</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during the year</a:t>
                      </a:r>
                      <a:r>
                        <a:rPr sz="1100" spc="-5" dirty="0">
                          <a:solidFill>
                            <a:srgbClr val="FF0000"/>
                          </a:solidFill>
                          <a:latin typeface="Arial"/>
                          <a:cs typeface="Arial"/>
                        </a:rPr>
                        <a:t> </a:t>
                      </a:r>
                      <a:r>
                        <a:rPr sz="1100" dirty="0">
                          <a:solidFill>
                            <a:srgbClr val="FF0000"/>
                          </a:solidFill>
                          <a:latin typeface="Arial"/>
                          <a:cs typeface="Arial"/>
                        </a:rPr>
                        <a:t>and 2</a:t>
                      </a:r>
                      <a:r>
                        <a:rPr sz="1100" spc="-5" dirty="0">
                          <a:solidFill>
                            <a:srgbClr val="FF0000"/>
                          </a:solidFill>
                          <a:latin typeface="Arial"/>
                          <a:cs typeface="Arial"/>
                        </a:rPr>
                        <a:t> </a:t>
                      </a:r>
                      <a:r>
                        <a:rPr sz="1100" dirty="0">
                          <a:solidFill>
                            <a:srgbClr val="FF0000"/>
                          </a:solidFill>
                          <a:latin typeface="Arial"/>
                          <a:cs typeface="Arial"/>
                        </a:rPr>
                        <a:t>weeks prior</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the IP.</a:t>
                      </a:r>
                      <a:r>
                        <a:rPr sz="1100" spc="15" dirty="0">
                          <a:solidFill>
                            <a:srgbClr val="FF0000"/>
                          </a:solidFill>
                          <a:latin typeface="Arial"/>
                          <a:cs typeface="Arial"/>
                        </a:rPr>
                        <a:t> </a:t>
                      </a:r>
                      <a:r>
                        <a:rPr sz="1100" dirty="0">
                          <a:solidFill>
                            <a:srgbClr val="FF0000"/>
                          </a:solidFill>
                          <a:latin typeface="Arial"/>
                          <a:cs typeface="Arial"/>
                        </a:rPr>
                        <a:t>Those documents can be discussed </a:t>
                      </a:r>
                      <a:r>
                        <a:rPr sz="1100" spc="-5" dirty="0">
                          <a:solidFill>
                            <a:srgbClr val="FF0000"/>
                          </a:solidFill>
                          <a:latin typeface="Arial"/>
                          <a:cs typeface="Arial"/>
                        </a:rPr>
                        <a:t>a</a:t>
                      </a:r>
                      <a:r>
                        <a:rPr sz="1100" dirty="0">
                          <a:solidFill>
                            <a:srgbClr val="FF0000"/>
                          </a:solidFill>
                          <a:latin typeface="Arial"/>
                          <a:cs typeface="Arial"/>
                        </a:rPr>
                        <a:t>nd attached</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the plan.</a:t>
                      </a:r>
                      <a:endParaRPr sz="1100">
                        <a:latin typeface="Arial"/>
                        <a:cs typeface="Arial"/>
                      </a:endParaRPr>
                    </a:p>
                  </a:txBody>
                  <a:tcPr marL="0" marR="0" marT="0" marB="0"/>
                </a:tc>
                <a:tc hMerge="1">
                  <a:txBody>
                    <a:bodyPr/>
                    <a:lstStyle/>
                    <a:p>
                      <a:endParaRPr/>
                    </a:p>
                  </a:txBody>
                  <a:tcPr marL="0" marR="0" marT="0" marB="0"/>
                </a:tc>
              </a:tr>
              <a:tr h="832866">
                <a:tc gridSpan="2">
                  <a:txBody>
                    <a:bodyPr/>
                    <a:lstStyle/>
                    <a:p>
                      <a:pPr marL="146050">
                        <a:lnSpc>
                          <a:spcPts val="1410"/>
                        </a:lnSpc>
                      </a:pPr>
                      <a:r>
                        <a:rPr sz="1200" b="1" spc="-5" dirty="0">
                          <a:solidFill>
                            <a:srgbClr val="FF0000"/>
                          </a:solidFill>
                          <a:latin typeface="Arial"/>
                          <a:cs typeface="Arial"/>
                        </a:rPr>
                        <a:t>1</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I</a:t>
                      </a:r>
                      <a:r>
                        <a:rPr sz="1200" b="1" spc="-10" dirty="0">
                          <a:latin typeface="Arial"/>
                          <a:cs typeface="Arial"/>
                        </a:rPr>
                        <a:t> </a:t>
                      </a:r>
                      <a:r>
                        <a:rPr sz="1200" b="1" spc="5" dirty="0">
                          <a:latin typeface="Arial"/>
                          <a:cs typeface="Arial"/>
                        </a:rPr>
                        <a:t>w</a:t>
                      </a:r>
                      <a:r>
                        <a:rPr sz="1200" b="1" spc="-10" dirty="0">
                          <a:latin typeface="Arial"/>
                          <a:cs typeface="Arial"/>
                        </a:rPr>
                        <a:t>a</a:t>
                      </a:r>
                      <a:r>
                        <a:rPr sz="1200" b="1" dirty="0">
                          <a:latin typeface="Arial"/>
                          <a:cs typeface="Arial"/>
                        </a:rPr>
                        <a:t>nt my</a:t>
                      </a:r>
                      <a:r>
                        <a:rPr sz="1200" b="1" spc="-15" dirty="0">
                          <a:latin typeface="Arial"/>
                          <a:cs typeface="Arial"/>
                        </a:rPr>
                        <a:t> </a:t>
                      </a:r>
                      <a:r>
                        <a:rPr sz="1200" b="1" dirty="0">
                          <a:latin typeface="Arial"/>
                          <a:cs typeface="Arial"/>
                        </a:rPr>
                        <a:t>Home to be</a:t>
                      </a:r>
                      <a:r>
                        <a:rPr sz="1200" b="1" spc="-5" dirty="0">
                          <a:latin typeface="Arial"/>
                          <a:cs typeface="Arial"/>
                        </a:rPr>
                        <a:t> </a:t>
                      </a:r>
                      <a:r>
                        <a:rPr sz="1200" b="1" dirty="0">
                          <a:latin typeface="Arial"/>
                          <a:cs typeface="Arial"/>
                        </a:rPr>
                        <a:t>like</a:t>
                      </a:r>
                      <a:r>
                        <a:rPr sz="1200" b="1" spc="-55" dirty="0">
                          <a:latin typeface="Arial"/>
                          <a:cs typeface="Arial"/>
                        </a:rPr>
                        <a:t> </a:t>
                      </a:r>
                      <a:r>
                        <a:rPr sz="1000" i="1" dirty="0">
                          <a:latin typeface="Arial"/>
                          <a:cs typeface="Arial"/>
                        </a:rPr>
                        <a:t>How do</a:t>
                      </a:r>
                      <a:r>
                        <a:rPr sz="1000" i="1" spc="-10" dirty="0">
                          <a:latin typeface="Arial"/>
                          <a:cs typeface="Arial"/>
                        </a:rPr>
                        <a:t> </a:t>
                      </a:r>
                      <a:r>
                        <a:rPr sz="1000" i="1" dirty="0">
                          <a:latin typeface="Arial"/>
                          <a:cs typeface="Arial"/>
                        </a:rPr>
                        <a:t>you</a:t>
                      </a:r>
                      <a:r>
                        <a:rPr sz="1000" i="1" spc="-5" dirty="0">
                          <a:latin typeface="Arial"/>
                          <a:cs typeface="Arial"/>
                        </a:rPr>
                        <a:t> </a:t>
                      </a:r>
                      <a:r>
                        <a:rPr sz="1000" i="1" dirty="0">
                          <a:latin typeface="Arial"/>
                          <a:cs typeface="Arial"/>
                        </a:rPr>
                        <a:t>like to</a:t>
                      </a:r>
                      <a:r>
                        <a:rPr sz="1000" i="1" spc="-5" dirty="0">
                          <a:latin typeface="Arial"/>
                          <a:cs typeface="Arial"/>
                        </a:rPr>
                        <a:t> </a:t>
                      </a:r>
                      <a:r>
                        <a:rPr sz="1000" i="1" dirty="0">
                          <a:latin typeface="Arial"/>
                          <a:cs typeface="Arial"/>
                        </a:rPr>
                        <a:t>sp</a:t>
                      </a:r>
                      <a:r>
                        <a:rPr sz="1000" i="1" spc="-10" dirty="0">
                          <a:latin typeface="Arial"/>
                          <a:cs typeface="Arial"/>
                        </a:rPr>
                        <a:t>e</a:t>
                      </a:r>
                      <a:r>
                        <a:rPr sz="1000" i="1" dirty="0">
                          <a:latin typeface="Arial"/>
                          <a:cs typeface="Arial"/>
                        </a:rPr>
                        <a:t>nd your </a:t>
                      </a:r>
                      <a:r>
                        <a:rPr sz="1000" i="1" spc="-5" dirty="0">
                          <a:latin typeface="Arial"/>
                          <a:cs typeface="Arial"/>
                        </a:rPr>
                        <a:t>t</a:t>
                      </a:r>
                      <a:r>
                        <a:rPr sz="1000" i="1" dirty="0">
                          <a:latin typeface="Arial"/>
                          <a:cs typeface="Arial"/>
                        </a:rPr>
                        <a:t>i</a:t>
                      </a:r>
                      <a:r>
                        <a:rPr sz="1000" i="1" spc="-10" dirty="0">
                          <a:latin typeface="Arial"/>
                          <a:cs typeface="Arial"/>
                        </a:rPr>
                        <a:t>m</a:t>
                      </a:r>
                      <a:r>
                        <a:rPr sz="1000" i="1" dirty="0">
                          <a:latin typeface="Arial"/>
                          <a:cs typeface="Arial"/>
                        </a:rPr>
                        <a:t>e at</a:t>
                      </a:r>
                      <a:r>
                        <a:rPr sz="1000" i="1" spc="-5" dirty="0">
                          <a:latin typeface="Arial"/>
                          <a:cs typeface="Arial"/>
                        </a:rPr>
                        <a:t> </a:t>
                      </a:r>
                      <a:r>
                        <a:rPr sz="1000" i="1" dirty="0">
                          <a:latin typeface="Arial"/>
                          <a:cs typeface="Arial"/>
                        </a:rPr>
                        <a:t>ho</a:t>
                      </a:r>
                      <a:r>
                        <a:rPr sz="1000" i="1" spc="-10" dirty="0">
                          <a:latin typeface="Arial"/>
                          <a:cs typeface="Arial"/>
                        </a:rPr>
                        <a:t>m</a:t>
                      </a:r>
                      <a:r>
                        <a:rPr sz="1000" i="1" dirty="0">
                          <a:latin typeface="Arial"/>
                          <a:cs typeface="Arial"/>
                        </a:rPr>
                        <a:t>e:</a:t>
                      </a:r>
                      <a:r>
                        <a:rPr sz="1000" i="1" spc="55" dirty="0">
                          <a:latin typeface="Arial"/>
                          <a:cs typeface="Arial"/>
                        </a:rPr>
                        <a:t> </a:t>
                      </a:r>
                      <a:r>
                        <a:rPr sz="1100" dirty="0">
                          <a:solidFill>
                            <a:srgbClr val="FF0000"/>
                          </a:solidFill>
                          <a:latin typeface="Arial"/>
                          <a:cs typeface="Arial"/>
                        </a:rPr>
                        <a:t>This question</a:t>
                      </a:r>
                      <a:r>
                        <a:rPr sz="1100" spc="-5" dirty="0">
                          <a:solidFill>
                            <a:srgbClr val="FF0000"/>
                          </a:solidFill>
                          <a:latin typeface="Arial"/>
                          <a:cs typeface="Arial"/>
                        </a:rPr>
                        <a:t> </a:t>
                      </a:r>
                      <a:r>
                        <a:rPr sz="1100" dirty="0">
                          <a:solidFill>
                            <a:srgbClr val="FF0000"/>
                          </a:solidFill>
                          <a:latin typeface="Arial"/>
                          <a:cs typeface="Arial"/>
                        </a:rPr>
                        <a:t>focu</a:t>
                      </a:r>
                      <a:r>
                        <a:rPr sz="1100" spc="5" dirty="0">
                          <a:solidFill>
                            <a:srgbClr val="FF0000"/>
                          </a:solidFill>
                          <a:latin typeface="Arial"/>
                          <a:cs typeface="Arial"/>
                        </a:rPr>
                        <a:t>s</a:t>
                      </a:r>
                      <a:r>
                        <a:rPr sz="1100" dirty="0">
                          <a:solidFill>
                            <a:srgbClr val="FF0000"/>
                          </a:solidFill>
                          <a:latin typeface="Arial"/>
                          <a:cs typeface="Arial"/>
                        </a:rPr>
                        <a:t>es on</a:t>
                      </a:r>
                      <a:endParaRPr sz="1100">
                        <a:latin typeface="Arial"/>
                        <a:cs typeface="Arial"/>
                      </a:endParaRPr>
                    </a:p>
                    <a:p>
                      <a:pPr marL="374650" marR="138430">
                        <a:lnSpc>
                          <a:spcPts val="1270"/>
                        </a:lnSpc>
                        <a:spcBef>
                          <a:spcPts val="55"/>
                        </a:spcBef>
                      </a:pPr>
                      <a:r>
                        <a:rPr sz="1100" dirty="0">
                          <a:solidFill>
                            <a:srgbClr val="FF0000"/>
                          </a:solidFill>
                          <a:latin typeface="Arial"/>
                          <a:cs typeface="Arial"/>
                        </a:rPr>
                        <a:t>the person’s present li</a:t>
                      </a:r>
                      <a:r>
                        <a:rPr sz="1100" spc="-5" dirty="0">
                          <a:solidFill>
                            <a:srgbClr val="FF0000"/>
                          </a:solidFill>
                          <a:latin typeface="Arial"/>
                          <a:cs typeface="Arial"/>
                        </a:rPr>
                        <a:t>vi</a:t>
                      </a:r>
                      <a:r>
                        <a:rPr sz="1100" dirty="0">
                          <a:solidFill>
                            <a:srgbClr val="FF0000"/>
                          </a:solidFill>
                          <a:latin typeface="Arial"/>
                          <a:cs typeface="Arial"/>
                        </a:rPr>
                        <a:t>ng situation.</a:t>
                      </a:r>
                      <a:r>
                        <a:rPr sz="1100" spc="-5" dirty="0">
                          <a:solidFill>
                            <a:srgbClr val="FF0000"/>
                          </a:solidFill>
                          <a:latin typeface="Arial"/>
                          <a:cs typeface="Arial"/>
                        </a:rPr>
                        <a:t> </a:t>
                      </a:r>
                      <a:r>
                        <a:rPr sz="1100" dirty="0">
                          <a:solidFill>
                            <a:srgbClr val="FF0000"/>
                          </a:solidFill>
                          <a:latin typeface="Arial"/>
                          <a:cs typeface="Arial"/>
                        </a:rPr>
                        <a:t>What the</a:t>
                      </a:r>
                      <a:r>
                        <a:rPr sz="1100" spc="10" dirty="0">
                          <a:solidFill>
                            <a:srgbClr val="FF0000"/>
                          </a:solidFill>
                          <a:latin typeface="Arial"/>
                          <a:cs typeface="Arial"/>
                        </a:rPr>
                        <a:t> </a:t>
                      </a:r>
                      <a:r>
                        <a:rPr sz="1100" spc="-5" dirty="0">
                          <a:solidFill>
                            <a:srgbClr val="FF0000"/>
                          </a:solidFill>
                          <a:latin typeface="Arial"/>
                          <a:cs typeface="Arial"/>
                        </a:rPr>
                        <a:t>p</a:t>
                      </a:r>
                      <a:r>
                        <a:rPr sz="1100" dirty="0">
                          <a:solidFill>
                            <a:srgbClr val="FF0000"/>
                          </a:solidFill>
                          <a:latin typeface="Arial"/>
                          <a:cs typeface="Arial"/>
                        </a:rPr>
                        <a:t>erson would</a:t>
                      </a:r>
                      <a:r>
                        <a:rPr sz="1100" spc="-5" dirty="0">
                          <a:solidFill>
                            <a:srgbClr val="FF0000"/>
                          </a:solidFill>
                          <a:latin typeface="Arial"/>
                          <a:cs typeface="Arial"/>
                        </a:rPr>
                        <a:t> </a:t>
                      </a:r>
                      <a:r>
                        <a:rPr sz="1100" dirty="0">
                          <a:solidFill>
                            <a:srgbClr val="FF0000"/>
                          </a:solidFill>
                          <a:latin typeface="Arial"/>
                          <a:cs typeface="Arial"/>
                        </a:rPr>
                        <a:t>like</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see</a:t>
                      </a:r>
                      <a:r>
                        <a:rPr sz="1100" spc="-5" dirty="0">
                          <a:solidFill>
                            <a:srgbClr val="FF0000"/>
                          </a:solidFill>
                          <a:latin typeface="Arial"/>
                          <a:cs typeface="Arial"/>
                        </a:rPr>
                        <a:t> </a:t>
                      </a:r>
                      <a:r>
                        <a:rPr sz="1100" dirty="0">
                          <a:solidFill>
                            <a:srgbClr val="FF0000"/>
                          </a:solidFill>
                          <a:latin typeface="Arial"/>
                          <a:cs typeface="Arial"/>
                        </a:rPr>
                        <a:t>that</a:t>
                      </a:r>
                      <a:r>
                        <a:rPr sz="1100" spc="-5" dirty="0">
                          <a:solidFill>
                            <a:srgbClr val="FF0000"/>
                          </a:solidFill>
                          <a:latin typeface="Arial"/>
                          <a:cs typeface="Arial"/>
                        </a:rPr>
                        <a:t> </a:t>
                      </a:r>
                      <a:r>
                        <a:rPr sz="1100" dirty="0">
                          <a:solidFill>
                            <a:srgbClr val="FF0000"/>
                          </a:solidFill>
                          <a:latin typeface="Arial"/>
                          <a:cs typeface="Arial"/>
                        </a:rPr>
                        <a:t>would i</a:t>
                      </a:r>
                      <a:r>
                        <a:rPr sz="1100" spc="-10" dirty="0">
                          <a:solidFill>
                            <a:srgbClr val="FF0000"/>
                          </a:solidFill>
                          <a:latin typeface="Arial"/>
                          <a:cs typeface="Arial"/>
                        </a:rPr>
                        <a:t>m</a:t>
                      </a:r>
                      <a:r>
                        <a:rPr sz="1100" dirty="0">
                          <a:solidFill>
                            <a:srgbClr val="FF0000"/>
                          </a:solidFill>
                          <a:latin typeface="Arial"/>
                          <a:cs typeface="Arial"/>
                        </a:rPr>
                        <a:t>prove</a:t>
                      </a:r>
                      <a:r>
                        <a:rPr sz="1100" spc="-5" dirty="0">
                          <a:solidFill>
                            <a:srgbClr val="FF0000"/>
                          </a:solidFill>
                          <a:latin typeface="Arial"/>
                          <a:cs typeface="Arial"/>
                        </a:rPr>
                        <a:t> </a:t>
                      </a:r>
                      <a:r>
                        <a:rPr sz="1100" dirty="0">
                          <a:solidFill>
                            <a:srgbClr val="FF0000"/>
                          </a:solidFill>
                          <a:latin typeface="Arial"/>
                          <a:cs typeface="Arial"/>
                        </a:rPr>
                        <a:t>their</a:t>
                      </a:r>
                      <a:r>
                        <a:rPr sz="1100" spc="5" dirty="0">
                          <a:solidFill>
                            <a:srgbClr val="FF0000"/>
                          </a:solidFill>
                          <a:latin typeface="Arial"/>
                          <a:cs typeface="Arial"/>
                        </a:rPr>
                        <a:t> </a:t>
                      </a:r>
                      <a:r>
                        <a:rPr sz="1100" dirty="0">
                          <a:solidFill>
                            <a:srgbClr val="FF0000"/>
                          </a:solidFill>
                          <a:latin typeface="Arial"/>
                          <a:cs typeface="Arial"/>
                        </a:rPr>
                        <a:t>satisf</a:t>
                      </a:r>
                      <a:r>
                        <a:rPr sz="1100" spc="-5" dirty="0">
                          <a:solidFill>
                            <a:srgbClr val="FF0000"/>
                          </a:solidFill>
                          <a:latin typeface="Arial"/>
                          <a:cs typeface="Arial"/>
                        </a:rPr>
                        <a:t>a</a:t>
                      </a:r>
                      <a:r>
                        <a:rPr sz="1100" dirty="0">
                          <a:solidFill>
                            <a:srgbClr val="FF0000"/>
                          </a:solidFill>
                          <a:latin typeface="Arial"/>
                          <a:cs typeface="Arial"/>
                        </a:rPr>
                        <a:t>ction there? Teams can help the person </a:t>
                      </a:r>
                      <a:r>
                        <a:rPr sz="1100" spc="-5" dirty="0">
                          <a:solidFill>
                            <a:srgbClr val="FF0000"/>
                          </a:solidFill>
                          <a:latin typeface="Arial"/>
                          <a:cs typeface="Arial"/>
                        </a:rPr>
                        <a:t>i</a:t>
                      </a:r>
                      <a:r>
                        <a:rPr sz="1100" dirty="0">
                          <a:solidFill>
                            <a:srgbClr val="FF0000"/>
                          </a:solidFill>
                          <a:latin typeface="Arial"/>
                          <a:cs typeface="Arial"/>
                        </a:rPr>
                        <a:t>dentify</a:t>
                      </a:r>
                      <a:r>
                        <a:rPr sz="1100" spc="-5" dirty="0">
                          <a:solidFill>
                            <a:srgbClr val="FF0000"/>
                          </a:solidFill>
                          <a:latin typeface="Arial"/>
                          <a:cs typeface="Arial"/>
                        </a:rPr>
                        <a:t> </a:t>
                      </a:r>
                      <a:r>
                        <a:rPr sz="1100" dirty="0">
                          <a:solidFill>
                            <a:srgbClr val="FF0000"/>
                          </a:solidFill>
                          <a:latin typeface="Arial"/>
                          <a:cs typeface="Arial"/>
                        </a:rPr>
                        <a:t>things that they l</a:t>
                      </a:r>
                      <a:r>
                        <a:rPr sz="1100" spc="-5" dirty="0">
                          <a:solidFill>
                            <a:srgbClr val="FF0000"/>
                          </a:solidFill>
                          <a:latin typeface="Arial"/>
                          <a:cs typeface="Arial"/>
                        </a:rPr>
                        <a:t>i</a:t>
                      </a:r>
                      <a:r>
                        <a:rPr sz="1100" dirty="0">
                          <a:solidFill>
                            <a:srgbClr val="FF0000"/>
                          </a:solidFill>
                          <a:latin typeface="Arial"/>
                          <a:cs typeface="Arial"/>
                        </a:rPr>
                        <a:t>ke about their home or what they like</a:t>
                      </a:r>
                      <a:r>
                        <a:rPr sz="1100" spc="-5" dirty="0">
                          <a:solidFill>
                            <a:srgbClr val="FF0000"/>
                          </a:solidFill>
                          <a:latin typeface="Arial"/>
                          <a:cs typeface="Arial"/>
                        </a:rPr>
                        <a:t> </a:t>
                      </a:r>
                      <a:r>
                        <a:rPr sz="1100" dirty="0">
                          <a:solidFill>
                            <a:srgbClr val="FF0000"/>
                          </a:solidFill>
                          <a:latin typeface="Arial"/>
                          <a:cs typeface="Arial"/>
                        </a:rPr>
                        <a:t>to do there and how to increase or improve those things.</a:t>
                      </a:r>
                      <a:endParaRPr sz="1100">
                        <a:latin typeface="Arial"/>
                        <a:cs typeface="Arial"/>
                      </a:endParaRPr>
                    </a:p>
                  </a:txBody>
                  <a:tcPr marL="0" marR="0" marT="0" marB="0"/>
                </a:tc>
                <a:tc hMerge="1">
                  <a:txBody>
                    <a:bodyPr/>
                    <a:lstStyle/>
                    <a:p>
                      <a:endParaRPr/>
                    </a:p>
                  </a:txBody>
                  <a:tcPr marL="0" marR="0" marT="0" marB="0"/>
                </a:tc>
              </a:tr>
              <a:tr h="832103">
                <a:tc gridSpan="2">
                  <a:txBody>
                    <a:bodyPr/>
                    <a:lstStyle/>
                    <a:p>
                      <a:pPr marL="374650" marR="188595" indent="-228600">
                        <a:lnSpc>
                          <a:spcPct val="95800"/>
                        </a:lnSpc>
                      </a:pPr>
                      <a:r>
                        <a:rPr sz="1200" b="1" spc="-5" dirty="0">
                          <a:latin typeface="Arial"/>
                          <a:cs typeface="Arial"/>
                        </a:rPr>
                        <a:t>2</a:t>
                      </a:r>
                      <a:r>
                        <a:rPr sz="1200" b="1" dirty="0">
                          <a:latin typeface="Arial"/>
                          <a:cs typeface="Arial"/>
                        </a:rPr>
                        <a:t>. </a:t>
                      </a:r>
                      <a:r>
                        <a:rPr sz="1200" b="1" spc="130" dirty="0">
                          <a:latin typeface="Arial"/>
                          <a:cs typeface="Arial"/>
                        </a:rPr>
                        <a:t> </a:t>
                      </a:r>
                      <a:r>
                        <a:rPr sz="1200" b="1" dirty="0">
                          <a:latin typeface="Arial"/>
                          <a:cs typeface="Arial"/>
                        </a:rPr>
                        <a:t>Would</a:t>
                      </a:r>
                      <a:r>
                        <a:rPr sz="1200" b="1" spc="5" dirty="0">
                          <a:latin typeface="Arial"/>
                          <a:cs typeface="Arial"/>
                        </a:rPr>
                        <a:t> </a:t>
                      </a:r>
                      <a:r>
                        <a:rPr sz="1200" b="1" spc="-15" dirty="0">
                          <a:latin typeface="Arial"/>
                          <a:cs typeface="Arial"/>
                        </a:rPr>
                        <a:t>y</a:t>
                      </a:r>
                      <a:r>
                        <a:rPr sz="1200" b="1" dirty="0">
                          <a:latin typeface="Arial"/>
                          <a:cs typeface="Arial"/>
                        </a:rPr>
                        <a:t>ou like</a:t>
                      </a:r>
                      <a:r>
                        <a:rPr sz="1200" b="1" spc="-5" dirty="0">
                          <a:latin typeface="Arial"/>
                          <a:cs typeface="Arial"/>
                        </a:rPr>
                        <a:t> </a:t>
                      </a:r>
                      <a:r>
                        <a:rPr sz="1200" b="1" dirty="0">
                          <a:latin typeface="Arial"/>
                          <a:cs typeface="Arial"/>
                        </a:rPr>
                        <a:t>to live</a:t>
                      </a:r>
                      <a:r>
                        <a:rPr sz="1200" b="1" spc="-5" dirty="0">
                          <a:latin typeface="Arial"/>
                          <a:cs typeface="Arial"/>
                        </a:rPr>
                        <a:t> </a:t>
                      </a:r>
                      <a:r>
                        <a:rPr sz="1200" b="1" dirty="0">
                          <a:latin typeface="Arial"/>
                          <a:cs typeface="Arial"/>
                        </a:rPr>
                        <a:t>an</a:t>
                      </a:r>
                      <a:r>
                        <a:rPr sz="1200" b="1" spc="-15" dirty="0">
                          <a:latin typeface="Arial"/>
                          <a:cs typeface="Arial"/>
                        </a:rPr>
                        <a:t>y</a:t>
                      </a:r>
                      <a:r>
                        <a:rPr sz="1200" b="1" spc="10" dirty="0">
                          <a:latin typeface="Arial"/>
                          <a:cs typeface="Arial"/>
                        </a:rPr>
                        <a:t>w</a:t>
                      </a:r>
                      <a:r>
                        <a:rPr sz="1200" b="1" dirty="0">
                          <a:latin typeface="Arial"/>
                          <a:cs typeface="Arial"/>
                        </a:rPr>
                        <a:t>here</a:t>
                      </a:r>
                      <a:r>
                        <a:rPr sz="1200" b="1" spc="-10" dirty="0">
                          <a:latin typeface="Arial"/>
                          <a:cs typeface="Arial"/>
                        </a:rPr>
                        <a:t> </a:t>
                      </a:r>
                      <a:r>
                        <a:rPr sz="1200" b="1" dirty="0">
                          <a:latin typeface="Arial"/>
                          <a:cs typeface="Arial"/>
                        </a:rPr>
                        <a:t>el</a:t>
                      </a:r>
                      <a:r>
                        <a:rPr sz="1200" b="1" spc="5" dirty="0">
                          <a:latin typeface="Arial"/>
                          <a:cs typeface="Arial"/>
                        </a:rPr>
                        <a:t>s</a:t>
                      </a:r>
                      <a:r>
                        <a:rPr sz="1200" b="1" dirty="0">
                          <a:latin typeface="Arial"/>
                          <a:cs typeface="Arial"/>
                        </a:rPr>
                        <a:t>e,</a:t>
                      </a:r>
                      <a:r>
                        <a:rPr sz="1200" b="1" spc="-10" dirty="0">
                          <a:latin typeface="Arial"/>
                          <a:cs typeface="Arial"/>
                        </a:rPr>
                        <a:t> </a:t>
                      </a:r>
                      <a:r>
                        <a:rPr sz="1200" b="1" spc="10" dirty="0">
                          <a:latin typeface="Arial"/>
                          <a:cs typeface="Arial"/>
                        </a:rPr>
                        <a:t>w</a:t>
                      </a:r>
                      <a:r>
                        <a:rPr sz="1200" b="1" dirty="0">
                          <a:latin typeface="Arial"/>
                          <a:cs typeface="Arial"/>
                        </a:rPr>
                        <a:t>h</a:t>
                      </a:r>
                      <a:r>
                        <a:rPr sz="1200" b="1" spc="-10" dirty="0">
                          <a:latin typeface="Arial"/>
                          <a:cs typeface="Arial"/>
                        </a:rPr>
                        <a:t>a</a:t>
                      </a:r>
                      <a:r>
                        <a:rPr sz="1200" b="1" dirty="0">
                          <a:latin typeface="Arial"/>
                          <a:cs typeface="Arial"/>
                        </a:rPr>
                        <a:t>t’s </a:t>
                      </a:r>
                      <a:r>
                        <a:rPr sz="1200" b="1" spc="-15" dirty="0">
                          <a:latin typeface="Arial"/>
                          <a:cs typeface="Arial"/>
                        </a:rPr>
                        <a:t>y</a:t>
                      </a:r>
                      <a:r>
                        <a:rPr sz="1200" b="1" dirty="0">
                          <a:latin typeface="Arial"/>
                          <a:cs typeface="Arial"/>
                        </a:rPr>
                        <a:t>our vision?</a:t>
                      </a:r>
                      <a:r>
                        <a:rPr sz="1200" b="1" spc="5" dirty="0">
                          <a:latin typeface="Arial"/>
                          <a:cs typeface="Arial"/>
                        </a:rPr>
                        <a:t> </a:t>
                      </a:r>
                      <a:r>
                        <a:rPr sz="1100" dirty="0">
                          <a:solidFill>
                            <a:srgbClr val="FF0000"/>
                          </a:solidFill>
                          <a:latin typeface="Arial"/>
                          <a:cs typeface="Arial"/>
                        </a:rPr>
                        <a:t>This should</a:t>
                      </a:r>
                      <a:r>
                        <a:rPr sz="1100" spc="-5" dirty="0">
                          <a:solidFill>
                            <a:srgbClr val="FF0000"/>
                          </a:solidFill>
                          <a:latin typeface="Arial"/>
                          <a:cs typeface="Arial"/>
                        </a:rPr>
                        <a:t> </a:t>
                      </a:r>
                      <a:r>
                        <a:rPr sz="1100" dirty="0">
                          <a:solidFill>
                            <a:srgbClr val="FF0000"/>
                          </a:solidFill>
                          <a:latin typeface="Arial"/>
                          <a:cs typeface="Arial"/>
                        </a:rPr>
                        <a:t>refer</a:t>
                      </a:r>
                      <a:r>
                        <a:rPr sz="1100" spc="-5" dirty="0">
                          <a:solidFill>
                            <a:srgbClr val="FF0000"/>
                          </a:solidFill>
                          <a:latin typeface="Arial"/>
                          <a:cs typeface="Arial"/>
                        </a:rPr>
                        <a:t> </a:t>
                      </a:r>
                      <a:r>
                        <a:rPr sz="1100" dirty="0">
                          <a:solidFill>
                            <a:srgbClr val="FF0000"/>
                          </a:solidFill>
                          <a:latin typeface="Arial"/>
                          <a:cs typeface="Arial"/>
                        </a:rPr>
                        <a:t>back to</a:t>
                      </a:r>
                      <a:r>
                        <a:rPr sz="1100" spc="-5" dirty="0">
                          <a:solidFill>
                            <a:srgbClr val="FF0000"/>
                          </a:solidFill>
                          <a:latin typeface="Arial"/>
                          <a:cs typeface="Arial"/>
                        </a:rPr>
                        <a:t> </a:t>
                      </a:r>
                      <a:r>
                        <a:rPr sz="1100" dirty="0">
                          <a:solidFill>
                            <a:srgbClr val="FF0000"/>
                          </a:solidFill>
                          <a:latin typeface="Arial"/>
                          <a:cs typeface="Arial"/>
                        </a:rPr>
                        <a:t>wh</a:t>
                      </a:r>
                      <a:r>
                        <a:rPr sz="1100" spc="-5" dirty="0">
                          <a:solidFill>
                            <a:srgbClr val="FF0000"/>
                          </a:solidFill>
                          <a:latin typeface="Arial"/>
                          <a:cs typeface="Arial"/>
                        </a:rPr>
                        <a:t>a</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the person</a:t>
                      </a:r>
                      <a:r>
                        <a:rPr sz="1100" spc="-5" dirty="0">
                          <a:solidFill>
                            <a:srgbClr val="FF0000"/>
                          </a:solidFill>
                          <a:latin typeface="Arial"/>
                          <a:cs typeface="Arial"/>
                        </a:rPr>
                        <a:t> </a:t>
                      </a:r>
                      <a:r>
                        <a:rPr sz="1100" dirty="0">
                          <a:solidFill>
                            <a:srgbClr val="FF0000"/>
                          </a:solidFill>
                          <a:latin typeface="Arial"/>
                          <a:cs typeface="Arial"/>
                        </a:rPr>
                        <a:t>iden</a:t>
                      </a:r>
                      <a:r>
                        <a:rPr sz="1100" spc="-10" dirty="0">
                          <a:solidFill>
                            <a:srgbClr val="FF0000"/>
                          </a:solidFill>
                          <a:latin typeface="Arial"/>
                          <a:cs typeface="Arial"/>
                        </a:rPr>
                        <a:t>t</a:t>
                      </a:r>
                      <a:r>
                        <a:rPr sz="1100" dirty="0">
                          <a:solidFill>
                            <a:srgbClr val="FF0000"/>
                          </a:solidFill>
                          <a:latin typeface="Arial"/>
                          <a:cs typeface="Arial"/>
                        </a:rPr>
                        <a:t>ified in their</a:t>
                      </a:r>
                      <a:r>
                        <a:rPr sz="1100" spc="-5" dirty="0">
                          <a:solidFill>
                            <a:srgbClr val="FF0000"/>
                          </a:solidFill>
                          <a:latin typeface="Arial"/>
                          <a:cs typeface="Arial"/>
                        </a:rPr>
                        <a:t> </a:t>
                      </a:r>
                      <a:r>
                        <a:rPr sz="1100" dirty="0">
                          <a:solidFill>
                            <a:srgbClr val="FF0000"/>
                          </a:solidFill>
                          <a:latin typeface="Arial"/>
                          <a:cs typeface="Arial"/>
                        </a:rPr>
                        <a:t>vision for a</a:t>
                      </a:r>
                      <a:r>
                        <a:rPr sz="1100" spc="-5" dirty="0">
                          <a:solidFill>
                            <a:srgbClr val="FF0000"/>
                          </a:solidFill>
                          <a:latin typeface="Arial"/>
                          <a:cs typeface="Arial"/>
                        </a:rPr>
                        <a:t> </a:t>
                      </a:r>
                      <a:r>
                        <a:rPr sz="1100" dirty="0">
                          <a:solidFill>
                            <a:srgbClr val="FF0000"/>
                          </a:solidFill>
                          <a:latin typeface="Arial"/>
                          <a:cs typeface="Arial"/>
                        </a:rPr>
                        <a:t>Good</a:t>
                      </a:r>
                      <a:r>
                        <a:rPr sz="1100" spc="-5" dirty="0">
                          <a:solidFill>
                            <a:srgbClr val="FF0000"/>
                          </a:solidFill>
                          <a:latin typeface="Arial"/>
                          <a:cs typeface="Arial"/>
                        </a:rPr>
                        <a:t> </a:t>
                      </a:r>
                      <a:r>
                        <a:rPr sz="1100" dirty="0">
                          <a:solidFill>
                            <a:srgbClr val="FF0000"/>
                          </a:solidFill>
                          <a:latin typeface="Arial"/>
                          <a:cs typeface="Arial"/>
                        </a:rPr>
                        <a:t>Life.</a:t>
                      </a:r>
                      <a:r>
                        <a:rPr sz="1100" spc="-5" dirty="0">
                          <a:solidFill>
                            <a:srgbClr val="FF0000"/>
                          </a:solidFill>
                          <a:latin typeface="Arial"/>
                          <a:cs typeface="Arial"/>
                        </a:rPr>
                        <a:t> </a:t>
                      </a:r>
                      <a:r>
                        <a:rPr sz="1100" dirty="0">
                          <a:solidFill>
                            <a:srgbClr val="FF0000"/>
                          </a:solidFill>
                          <a:latin typeface="Arial"/>
                          <a:cs typeface="Arial"/>
                        </a:rPr>
                        <a:t>What</a:t>
                      </a:r>
                      <a:r>
                        <a:rPr sz="1100" spc="-5" dirty="0">
                          <a:solidFill>
                            <a:srgbClr val="FF0000"/>
                          </a:solidFill>
                          <a:latin typeface="Arial"/>
                          <a:cs typeface="Arial"/>
                        </a:rPr>
                        <a:t> </a:t>
                      </a:r>
                      <a:r>
                        <a:rPr sz="1100" dirty="0">
                          <a:solidFill>
                            <a:srgbClr val="FF0000"/>
                          </a:solidFill>
                          <a:latin typeface="Arial"/>
                          <a:cs typeface="Arial"/>
                        </a:rPr>
                        <a:t>was their vision for</a:t>
                      </a:r>
                      <a:r>
                        <a:rPr sz="1100" spc="-5" dirty="0">
                          <a:solidFill>
                            <a:srgbClr val="FF0000"/>
                          </a:solidFill>
                          <a:latin typeface="Arial"/>
                          <a:cs typeface="Arial"/>
                        </a:rPr>
                        <a:t> </a:t>
                      </a:r>
                      <a:r>
                        <a:rPr sz="1100" dirty="0">
                          <a:solidFill>
                            <a:srgbClr val="FF0000"/>
                          </a:solidFill>
                          <a:latin typeface="Arial"/>
                          <a:cs typeface="Arial"/>
                        </a:rPr>
                        <a:t>their home</a:t>
                      </a:r>
                      <a:r>
                        <a:rPr sz="1100" spc="30" dirty="0">
                          <a:solidFill>
                            <a:srgbClr val="FF0000"/>
                          </a:solidFill>
                          <a:latin typeface="Arial"/>
                          <a:cs typeface="Arial"/>
                        </a:rPr>
                        <a:t> </a:t>
                      </a:r>
                      <a:r>
                        <a:rPr sz="1100" dirty="0">
                          <a:solidFill>
                            <a:srgbClr val="FF0000"/>
                          </a:solidFill>
                          <a:latin typeface="Arial"/>
                          <a:cs typeface="Arial"/>
                        </a:rPr>
                        <a:t>on the T</a:t>
                      </a:r>
                      <a:r>
                        <a:rPr sz="1100" spc="-5" dirty="0">
                          <a:solidFill>
                            <a:srgbClr val="FF0000"/>
                          </a:solidFill>
                          <a:latin typeface="Arial"/>
                          <a:cs typeface="Arial"/>
                        </a:rPr>
                        <a:t>r</a:t>
                      </a:r>
                      <a:r>
                        <a:rPr sz="1100" dirty="0">
                          <a:solidFill>
                            <a:srgbClr val="FF0000"/>
                          </a:solidFill>
                          <a:latin typeface="Arial"/>
                          <a:cs typeface="Arial"/>
                        </a:rPr>
                        <a:t>aj</a:t>
                      </a:r>
                      <a:r>
                        <a:rPr sz="1100" spc="-5" dirty="0">
                          <a:solidFill>
                            <a:srgbClr val="FF0000"/>
                          </a:solidFill>
                          <a:latin typeface="Arial"/>
                          <a:cs typeface="Arial"/>
                        </a:rPr>
                        <a:t>e</a:t>
                      </a:r>
                      <a:r>
                        <a:rPr sz="1100" dirty="0">
                          <a:solidFill>
                            <a:srgbClr val="FF0000"/>
                          </a:solidFill>
                          <a:latin typeface="Arial"/>
                          <a:cs typeface="Arial"/>
                        </a:rPr>
                        <a:t>ctory page? </a:t>
                      </a:r>
                      <a:r>
                        <a:rPr sz="1100" spc="-5" dirty="0">
                          <a:solidFill>
                            <a:srgbClr val="FF0000"/>
                          </a:solidFill>
                          <a:latin typeface="Arial"/>
                          <a:cs typeface="Arial"/>
                        </a:rPr>
                        <a:t>Ar</a:t>
                      </a:r>
                      <a:r>
                        <a:rPr sz="1100" dirty="0">
                          <a:solidFill>
                            <a:srgbClr val="FF0000"/>
                          </a:solidFill>
                          <a:latin typeface="Arial"/>
                          <a:cs typeface="Arial"/>
                        </a:rPr>
                        <a:t>e there any</a:t>
                      </a:r>
                      <a:r>
                        <a:rPr sz="1100" spc="-5" dirty="0">
                          <a:solidFill>
                            <a:srgbClr val="FF0000"/>
                          </a:solidFill>
                          <a:latin typeface="Arial"/>
                          <a:cs typeface="Arial"/>
                        </a:rPr>
                        <a:t> m</a:t>
                      </a:r>
                      <a:r>
                        <a:rPr sz="1100" spc="5" dirty="0">
                          <a:solidFill>
                            <a:srgbClr val="FF0000"/>
                          </a:solidFill>
                          <a:latin typeface="Arial"/>
                          <a:cs typeface="Arial"/>
                        </a:rPr>
                        <a:t>o</a:t>
                      </a:r>
                      <a:r>
                        <a:rPr sz="1100" dirty="0">
                          <a:solidFill>
                            <a:srgbClr val="FF0000"/>
                          </a:solidFill>
                          <a:latin typeface="Arial"/>
                          <a:cs typeface="Arial"/>
                        </a:rPr>
                        <a:t>re details t</a:t>
                      </a:r>
                      <a:r>
                        <a:rPr sz="1100" spc="-5" dirty="0">
                          <a:solidFill>
                            <a:srgbClr val="FF0000"/>
                          </a:solidFill>
                          <a:latin typeface="Arial"/>
                          <a:cs typeface="Arial"/>
                        </a:rPr>
                        <a:t>h</a:t>
                      </a:r>
                      <a:r>
                        <a:rPr sz="1100" dirty="0">
                          <a:solidFill>
                            <a:srgbClr val="FF0000"/>
                          </a:solidFill>
                          <a:latin typeface="Arial"/>
                          <a:cs typeface="Arial"/>
                        </a:rPr>
                        <a:t>e individual can add? How can the team help the person i</a:t>
                      </a:r>
                      <a:r>
                        <a:rPr sz="1100" spc="15" dirty="0">
                          <a:solidFill>
                            <a:srgbClr val="FF0000"/>
                          </a:solidFill>
                          <a:latin typeface="Arial"/>
                          <a:cs typeface="Arial"/>
                        </a:rPr>
                        <a:t>d</a:t>
                      </a:r>
                      <a:r>
                        <a:rPr sz="1100" spc="-5" dirty="0">
                          <a:solidFill>
                            <a:srgbClr val="FF0000"/>
                          </a:solidFill>
                          <a:latin typeface="Arial"/>
                          <a:cs typeface="Arial"/>
                        </a:rPr>
                        <a:t>e</a:t>
                      </a:r>
                      <a:r>
                        <a:rPr sz="1100" dirty="0">
                          <a:solidFill>
                            <a:srgbClr val="FF0000"/>
                          </a:solidFill>
                          <a:latin typeface="Arial"/>
                          <a:cs typeface="Arial"/>
                        </a:rPr>
                        <a:t>ntify</a:t>
                      </a:r>
                      <a:r>
                        <a:rPr sz="1100" spc="-5" dirty="0">
                          <a:solidFill>
                            <a:srgbClr val="FF0000"/>
                          </a:solidFill>
                          <a:latin typeface="Arial"/>
                          <a:cs typeface="Arial"/>
                        </a:rPr>
                        <a:t> </a:t>
                      </a:r>
                      <a:r>
                        <a:rPr sz="1100" dirty="0">
                          <a:solidFill>
                            <a:srgbClr val="FF0000"/>
                          </a:solidFill>
                          <a:latin typeface="Arial"/>
                          <a:cs typeface="Arial"/>
                        </a:rPr>
                        <a:t>those thing</a:t>
                      </a:r>
                      <a:r>
                        <a:rPr sz="1100" spc="5" dirty="0">
                          <a:solidFill>
                            <a:srgbClr val="FF0000"/>
                          </a:solidFill>
                          <a:latin typeface="Arial"/>
                          <a:cs typeface="Arial"/>
                        </a:rPr>
                        <a:t>s</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832993">
                <a:tc gridSpan="2">
                  <a:txBody>
                    <a:bodyPr/>
                    <a:lstStyle/>
                    <a:p>
                      <a:pPr marL="374650" marR="177165" indent="-228600">
                        <a:lnSpc>
                          <a:spcPct val="96000"/>
                        </a:lnSpc>
                      </a:pPr>
                      <a:r>
                        <a:rPr sz="1200" b="1" spc="-5" dirty="0">
                          <a:solidFill>
                            <a:srgbClr val="FF0000"/>
                          </a:solidFill>
                          <a:latin typeface="Arial"/>
                          <a:cs typeface="Arial"/>
                        </a:rPr>
                        <a:t>3</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Su</a:t>
                      </a:r>
                      <a:r>
                        <a:rPr sz="1200" b="1" spc="-5" dirty="0">
                          <a:latin typeface="Arial"/>
                          <a:cs typeface="Arial"/>
                        </a:rPr>
                        <a:t>p</a:t>
                      </a:r>
                      <a:r>
                        <a:rPr sz="1200" b="1" dirty="0">
                          <a:latin typeface="Arial"/>
                          <a:cs typeface="Arial"/>
                        </a:rPr>
                        <a:t>ports do</a:t>
                      </a:r>
                      <a:r>
                        <a:rPr sz="1200" b="1" spc="5" dirty="0">
                          <a:latin typeface="Arial"/>
                          <a:cs typeface="Arial"/>
                        </a:rPr>
                        <a:t> </a:t>
                      </a:r>
                      <a:r>
                        <a:rPr sz="1200" b="1" spc="-10" dirty="0">
                          <a:latin typeface="Arial"/>
                          <a:cs typeface="Arial"/>
                        </a:rPr>
                        <a:t>y</a:t>
                      </a:r>
                      <a:r>
                        <a:rPr sz="1200" b="1" dirty="0">
                          <a:latin typeface="Arial"/>
                          <a:cs typeface="Arial"/>
                        </a:rPr>
                        <a:t>ou need</a:t>
                      </a:r>
                      <a:r>
                        <a:rPr sz="1200" b="1" spc="-5" dirty="0">
                          <a:latin typeface="Arial"/>
                          <a:cs typeface="Arial"/>
                        </a:rPr>
                        <a:t> </a:t>
                      </a:r>
                      <a:r>
                        <a:rPr sz="1200" b="1" dirty="0">
                          <a:latin typeface="Arial"/>
                          <a:cs typeface="Arial"/>
                        </a:rPr>
                        <a:t>to help with</a:t>
                      </a:r>
                      <a:r>
                        <a:rPr sz="1200" b="1" spc="-10" dirty="0">
                          <a:latin typeface="Arial"/>
                          <a:cs typeface="Arial"/>
                        </a:rPr>
                        <a:t> </a:t>
                      </a:r>
                      <a:r>
                        <a:rPr sz="1200" b="1" dirty="0">
                          <a:latin typeface="Arial"/>
                          <a:cs typeface="Arial"/>
                        </a:rPr>
                        <a:t>this?</a:t>
                      </a:r>
                      <a:r>
                        <a:rPr sz="1200" b="1" spc="5" dirty="0">
                          <a:latin typeface="Arial"/>
                          <a:cs typeface="Arial"/>
                        </a:rPr>
                        <a:t> </a:t>
                      </a:r>
                      <a:r>
                        <a:rPr sz="1100" dirty="0">
                          <a:solidFill>
                            <a:srgbClr val="FF0000"/>
                          </a:solidFill>
                          <a:latin typeface="Arial"/>
                          <a:cs typeface="Arial"/>
                        </a:rPr>
                        <a:t>What</a:t>
                      </a:r>
                      <a:r>
                        <a:rPr sz="1100" spc="-5" dirty="0">
                          <a:solidFill>
                            <a:srgbClr val="FF0000"/>
                          </a:solidFill>
                          <a:latin typeface="Arial"/>
                          <a:cs typeface="Arial"/>
                        </a:rPr>
                        <a:t> </a:t>
                      </a:r>
                      <a:r>
                        <a:rPr sz="1100" dirty="0">
                          <a:solidFill>
                            <a:srgbClr val="FF0000"/>
                          </a:solidFill>
                          <a:latin typeface="Arial"/>
                          <a:cs typeface="Arial"/>
                        </a:rPr>
                        <a:t>does the in</a:t>
                      </a:r>
                      <a:r>
                        <a:rPr sz="1100" spc="-5" dirty="0">
                          <a:solidFill>
                            <a:srgbClr val="FF0000"/>
                          </a:solidFill>
                          <a:latin typeface="Arial"/>
                          <a:cs typeface="Arial"/>
                        </a:rPr>
                        <a:t>d</a:t>
                      </a:r>
                      <a:r>
                        <a:rPr sz="1100" dirty="0">
                          <a:solidFill>
                            <a:srgbClr val="FF0000"/>
                          </a:solidFill>
                          <a:latin typeface="Arial"/>
                          <a:cs typeface="Arial"/>
                        </a:rPr>
                        <a:t>ividual feel</a:t>
                      </a:r>
                      <a:r>
                        <a:rPr sz="1100" spc="-5" dirty="0">
                          <a:solidFill>
                            <a:srgbClr val="FF0000"/>
                          </a:solidFill>
                          <a:latin typeface="Arial"/>
                          <a:cs typeface="Arial"/>
                        </a:rPr>
                        <a:t> </a:t>
                      </a:r>
                      <a:r>
                        <a:rPr sz="1100" dirty="0">
                          <a:solidFill>
                            <a:srgbClr val="FF0000"/>
                          </a:solidFill>
                          <a:latin typeface="Arial"/>
                          <a:cs typeface="Arial"/>
                        </a:rPr>
                        <a:t>they</a:t>
                      </a:r>
                      <a:r>
                        <a:rPr sz="1100" spc="-5" dirty="0">
                          <a:solidFill>
                            <a:srgbClr val="FF0000"/>
                          </a:solidFill>
                          <a:latin typeface="Arial"/>
                          <a:cs typeface="Arial"/>
                        </a:rPr>
                        <a:t> </a:t>
                      </a:r>
                      <a:r>
                        <a:rPr sz="1100" dirty="0">
                          <a:solidFill>
                            <a:srgbClr val="FF0000"/>
                          </a:solidFill>
                          <a:latin typeface="Arial"/>
                          <a:cs typeface="Arial"/>
                        </a:rPr>
                        <a:t>need for supports to</a:t>
                      </a:r>
                      <a:r>
                        <a:rPr sz="1100" spc="-5" dirty="0">
                          <a:solidFill>
                            <a:srgbClr val="FF0000"/>
                          </a:solidFill>
                          <a:latin typeface="Arial"/>
                          <a:cs typeface="Arial"/>
                        </a:rPr>
                        <a:t> </a:t>
                      </a:r>
                      <a:r>
                        <a:rPr sz="1100" dirty="0">
                          <a:solidFill>
                            <a:srgbClr val="FF0000"/>
                          </a:solidFill>
                          <a:latin typeface="Arial"/>
                          <a:cs typeface="Arial"/>
                        </a:rPr>
                        <a:t>move</a:t>
                      </a:r>
                      <a:r>
                        <a:rPr sz="1100" spc="-5" dirty="0">
                          <a:solidFill>
                            <a:srgbClr val="FF0000"/>
                          </a:solidFill>
                          <a:latin typeface="Arial"/>
                          <a:cs typeface="Arial"/>
                        </a:rPr>
                        <a:t> </a:t>
                      </a:r>
                      <a:r>
                        <a:rPr sz="1100" dirty="0">
                          <a:solidFill>
                            <a:srgbClr val="FF0000"/>
                          </a:solidFill>
                          <a:latin typeface="Arial"/>
                          <a:cs typeface="Arial"/>
                        </a:rPr>
                        <a:t>to </a:t>
                      </a:r>
                      <a:r>
                        <a:rPr sz="1100" spc="5" dirty="0">
                          <a:solidFill>
                            <a:srgbClr val="FF0000"/>
                          </a:solidFill>
                          <a:latin typeface="Arial"/>
                          <a:cs typeface="Arial"/>
                        </a:rPr>
                        <a:t>t</a:t>
                      </a:r>
                      <a:r>
                        <a:rPr sz="1100" dirty="0">
                          <a:solidFill>
                            <a:srgbClr val="FF0000"/>
                          </a:solidFill>
                          <a:latin typeface="Arial"/>
                          <a:cs typeface="Arial"/>
                        </a:rPr>
                        <a:t>heir</a:t>
                      </a:r>
                      <a:r>
                        <a:rPr sz="1100" spc="-5" dirty="0">
                          <a:solidFill>
                            <a:srgbClr val="FF0000"/>
                          </a:solidFill>
                          <a:latin typeface="Arial"/>
                          <a:cs typeface="Arial"/>
                        </a:rPr>
                        <a:t> </a:t>
                      </a:r>
                      <a:r>
                        <a:rPr sz="1100" dirty="0">
                          <a:solidFill>
                            <a:srgbClr val="FF0000"/>
                          </a:solidFill>
                          <a:latin typeface="Arial"/>
                          <a:cs typeface="Arial"/>
                        </a:rPr>
                        <a:t>most desired settin</a:t>
                      </a:r>
                      <a:r>
                        <a:rPr sz="1100" spc="-5" dirty="0">
                          <a:solidFill>
                            <a:srgbClr val="FF0000"/>
                          </a:solidFill>
                          <a:latin typeface="Arial"/>
                          <a:cs typeface="Arial"/>
                        </a:rPr>
                        <a:t>g</a:t>
                      </a:r>
                      <a:r>
                        <a:rPr sz="1100" dirty="0">
                          <a:solidFill>
                            <a:srgbClr val="FF0000"/>
                          </a:solidFill>
                          <a:latin typeface="Arial"/>
                          <a:cs typeface="Arial"/>
                        </a:rPr>
                        <a:t>?</a:t>
                      </a:r>
                      <a:r>
                        <a:rPr sz="1100" spc="-5" dirty="0">
                          <a:solidFill>
                            <a:srgbClr val="FF0000"/>
                          </a:solidFill>
                          <a:latin typeface="Arial"/>
                          <a:cs typeface="Arial"/>
                        </a:rPr>
                        <a:t> </a:t>
                      </a:r>
                      <a:r>
                        <a:rPr sz="1100" dirty="0">
                          <a:solidFill>
                            <a:srgbClr val="FF0000"/>
                          </a:solidFill>
                          <a:latin typeface="Arial"/>
                          <a:cs typeface="Arial"/>
                        </a:rPr>
                        <a:t>Do they</a:t>
                      </a:r>
                      <a:r>
                        <a:rPr sz="1100" spc="-5" dirty="0">
                          <a:solidFill>
                            <a:srgbClr val="FF0000"/>
                          </a:solidFill>
                          <a:latin typeface="Arial"/>
                          <a:cs typeface="Arial"/>
                        </a:rPr>
                        <a:t> </a:t>
                      </a:r>
                      <a:r>
                        <a:rPr sz="1100" dirty="0">
                          <a:solidFill>
                            <a:srgbClr val="FF0000"/>
                          </a:solidFill>
                          <a:latin typeface="Arial"/>
                          <a:cs typeface="Arial"/>
                        </a:rPr>
                        <a:t>need training</a:t>
                      </a:r>
                      <a:r>
                        <a:rPr sz="1100" spc="-5" dirty="0">
                          <a:solidFill>
                            <a:srgbClr val="FF0000"/>
                          </a:solidFill>
                          <a:latin typeface="Arial"/>
                          <a:cs typeface="Arial"/>
                        </a:rPr>
                        <a:t> </a:t>
                      </a:r>
                      <a:r>
                        <a:rPr sz="1100" dirty="0">
                          <a:solidFill>
                            <a:srgbClr val="FF0000"/>
                          </a:solidFill>
                          <a:latin typeface="Arial"/>
                          <a:cs typeface="Arial"/>
                        </a:rPr>
                        <a:t>in certain a</a:t>
                      </a:r>
                      <a:r>
                        <a:rPr sz="1100" spc="-5" dirty="0">
                          <a:solidFill>
                            <a:srgbClr val="FF0000"/>
                          </a:solidFill>
                          <a:latin typeface="Arial"/>
                          <a:cs typeface="Arial"/>
                        </a:rPr>
                        <a:t>r</a:t>
                      </a:r>
                      <a:r>
                        <a:rPr sz="1100" dirty="0">
                          <a:solidFill>
                            <a:srgbClr val="FF0000"/>
                          </a:solidFill>
                          <a:latin typeface="Arial"/>
                          <a:cs typeface="Arial"/>
                        </a:rPr>
                        <a:t>eas?</a:t>
                      </a:r>
                      <a:r>
                        <a:rPr sz="1100" spc="-5" dirty="0">
                          <a:solidFill>
                            <a:srgbClr val="FF0000"/>
                          </a:solidFill>
                          <a:latin typeface="Arial"/>
                          <a:cs typeface="Arial"/>
                        </a:rPr>
                        <a:t> </a:t>
                      </a:r>
                      <a:r>
                        <a:rPr sz="1100" dirty="0">
                          <a:solidFill>
                            <a:srgbClr val="FF0000"/>
                          </a:solidFill>
                          <a:latin typeface="Arial"/>
                          <a:cs typeface="Arial"/>
                        </a:rPr>
                        <a:t>Ongoing</a:t>
                      </a:r>
                      <a:r>
                        <a:rPr sz="1100" spc="-5"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intermittent supports.</a:t>
                      </a:r>
                      <a:r>
                        <a:rPr sz="1100" spc="-5" dirty="0">
                          <a:solidFill>
                            <a:srgbClr val="FF0000"/>
                          </a:solidFill>
                          <a:latin typeface="Arial"/>
                          <a:cs typeface="Arial"/>
                        </a:rPr>
                        <a:t> </a:t>
                      </a:r>
                      <a:r>
                        <a:rPr sz="1100" dirty="0">
                          <a:solidFill>
                            <a:srgbClr val="FF0000"/>
                          </a:solidFill>
                          <a:latin typeface="Arial"/>
                          <a:cs typeface="Arial"/>
                        </a:rPr>
                        <a:t>Teams</a:t>
                      </a:r>
                      <a:r>
                        <a:rPr sz="1100" spc="-5" dirty="0">
                          <a:solidFill>
                            <a:srgbClr val="FF0000"/>
                          </a:solidFill>
                          <a:latin typeface="Arial"/>
                          <a:cs typeface="Arial"/>
                        </a:rPr>
                        <a:t> </a:t>
                      </a:r>
                      <a:r>
                        <a:rPr sz="1100" dirty="0">
                          <a:solidFill>
                            <a:srgbClr val="FF0000"/>
                          </a:solidFill>
                          <a:latin typeface="Arial"/>
                          <a:cs typeface="Arial"/>
                        </a:rPr>
                        <a:t>can assist the</a:t>
                      </a:r>
                      <a:r>
                        <a:rPr sz="1100" spc="-5" dirty="0">
                          <a:solidFill>
                            <a:srgbClr val="FF0000"/>
                          </a:solidFill>
                          <a:latin typeface="Arial"/>
                          <a:cs typeface="Arial"/>
                        </a:rPr>
                        <a:t> </a:t>
                      </a:r>
                      <a:r>
                        <a:rPr sz="1100" spc="15" dirty="0">
                          <a:solidFill>
                            <a:srgbClr val="FF0000"/>
                          </a:solidFill>
                          <a:latin typeface="Arial"/>
                          <a:cs typeface="Arial"/>
                        </a:rPr>
                        <a:t>i</a:t>
                      </a:r>
                      <a:r>
                        <a:rPr sz="1100" dirty="0">
                          <a:solidFill>
                            <a:srgbClr val="FF0000"/>
                          </a:solidFill>
                          <a:latin typeface="Arial"/>
                          <a:cs typeface="Arial"/>
                        </a:rPr>
                        <a:t>ndividual</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identify</a:t>
                      </a:r>
                      <a:r>
                        <a:rPr sz="1100" spc="-5" dirty="0">
                          <a:solidFill>
                            <a:srgbClr val="FF0000"/>
                          </a:solidFill>
                          <a:latin typeface="Arial"/>
                          <a:cs typeface="Arial"/>
                        </a:rPr>
                        <a:t> </a:t>
                      </a:r>
                      <a:r>
                        <a:rPr sz="1100" dirty="0">
                          <a:solidFill>
                            <a:srgbClr val="FF0000"/>
                          </a:solidFill>
                          <a:latin typeface="Arial"/>
                          <a:cs typeface="Arial"/>
                        </a:rPr>
                        <a:t>these s</a:t>
                      </a:r>
                      <a:r>
                        <a:rPr sz="1100" spc="-5" dirty="0">
                          <a:solidFill>
                            <a:srgbClr val="FF0000"/>
                          </a:solidFill>
                          <a:latin typeface="Arial"/>
                          <a:cs typeface="Arial"/>
                        </a:rPr>
                        <a:t>u</a:t>
                      </a:r>
                      <a:r>
                        <a:rPr sz="1100" dirty="0">
                          <a:solidFill>
                            <a:srgbClr val="FF0000"/>
                          </a:solidFill>
                          <a:latin typeface="Arial"/>
                          <a:cs typeface="Arial"/>
                        </a:rPr>
                        <a:t>pports but</a:t>
                      </a:r>
                      <a:r>
                        <a:rPr sz="1100" spc="-5" dirty="0">
                          <a:solidFill>
                            <a:srgbClr val="FF0000"/>
                          </a:solidFill>
                          <a:latin typeface="Arial"/>
                          <a:cs typeface="Arial"/>
                        </a:rPr>
                        <a:t> </a:t>
                      </a:r>
                      <a:r>
                        <a:rPr sz="1100" dirty="0">
                          <a:solidFill>
                            <a:srgbClr val="FF0000"/>
                          </a:solidFill>
                          <a:latin typeface="Arial"/>
                          <a:cs typeface="Arial"/>
                        </a:rPr>
                        <a:t>must</a:t>
                      </a:r>
                      <a:r>
                        <a:rPr sz="1100" spc="-5" dirty="0">
                          <a:solidFill>
                            <a:srgbClr val="FF0000"/>
                          </a:solidFill>
                          <a:latin typeface="Arial"/>
                          <a:cs typeface="Arial"/>
                        </a:rPr>
                        <a:t> </a:t>
                      </a:r>
                      <a:r>
                        <a:rPr sz="1100" dirty="0">
                          <a:solidFill>
                            <a:srgbClr val="FF0000"/>
                          </a:solidFill>
                          <a:latin typeface="Arial"/>
                          <a:cs typeface="Arial"/>
                        </a:rPr>
                        <a:t>be sure </a:t>
                      </a:r>
                      <a:r>
                        <a:rPr sz="1100" spc="-5" dirty="0">
                          <a:solidFill>
                            <a:srgbClr val="FF0000"/>
                          </a:solidFill>
                          <a:latin typeface="Arial"/>
                          <a:cs typeface="Arial"/>
                        </a:rPr>
                        <a:t>t</a:t>
                      </a:r>
                      <a:r>
                        <a:rPr sz="1100" dirty="0">
                          <a:solidFill>
                            <a:srgbClr val="FF0000"/>
                          </a:solidFill>
                          <a:latin typeface="Arial"/>
                          <a:cs typeface="Arial"/>
                        </a:rPr>
                        <a:t>o</a:t>
                      </a:r>
                      <a:r>
                        <a:rPr sz="1100" spc="-5" dirty="0">
                          <a:solidFill>
                            <a:srgbClr val="FF0000"/>
                          </a:solidFill>
                          <a:latin typeface="Arial"/>
                          <a:cs typeface="Arial"/>
                        </a:rPr>
                        <a:t> </a:t>
                      </a:r>
                      <a:r>
                        <a:rPr sz="1100" dirty="0">
                          <a:solidFill>
                            <a:srgbClr val="FF0000"/>
                          </a:solidFill>
                          <a:latin typeface="Arial"/>
                          <a:cs typeface="Arial"/>
                        </a:rPr>
                        <a:t>include t</a:t>
                      </a:r>
                      <a:r>
                        <a:rPr sz="1100" spc="-5" dirty="0">
                          <a:solidFill>
                            <a:srgbClr val="FF0000"/>
                          </a:solidFill>
                          <a:latin typeface="Arial"/>
                          <a:cs typeface="Arial"/>
                        </a:rPr>
                        <a:t>h</a:t>
                      </a:r>
                      <a:r>
                        <a:rPr sz="1100" dirty="0">
                          <a:solidFill>
                            <a:srgbClr val="FF0000"/>
                          </a:solidFill>
                          <a:latin typeface="Arial"/>
                          <a:cs typeface="Arial"/>
                        </a:rPr>
                        <a:t>e individual</a:t>
                      </a:r>
                      <a:r>
                        <a:rPr sz="1100" spc="5" dirty="0">
                          <a:solidFill>
                            <a:srgbClr val="FF0000"/>
                          </a:solidFill>
                          <a:latin typeface="Arial"/>
                          <a:cs typeface="Arial"/>
                        </a:rPr>
                        <a:t> </a:t>
                      </a:r>
                      <a:r>
                        <a:rPr sz="1100" dirty="0">
                          <a:solidFill>
                            <a:srgbClr val="FF0000"/>
                          </a:solidFill>
                          <a:latin typeface="Arial"/>
                          <a:cs typeface="Arial"/>
                        </a:rPr>
                        <a:t>in</a:t>
                      </a:r>
                      <a:r>
                        <a:rPr sz="1100" spc="-5" dirty="0">
                          <a:solidFill>
                            <a:srgbClr val="FF0000"/>
                          </a:solidFill>
                          <a:latin typeface="Arial"/>
                          <a:cs typeface="Arial"/>
                        </a:rPr>
                        <a:t> </a:t>
                      </a:r>
                      <a:r>
                        <a:rPr sz="1100" dirty="0">
                          <a:solidFill>
                            <a:srgbClr val="FF0000"/>
                          </a:solidFill>
                          <a:latin typeface="Arial"/>
                          <a:cs typeface="Arial"/>
                        </a:rPr>
                        <a:t>that</a:t>
                      </a:r>
                      <a:r>
                        <a:rPr sz="1100" spc="-5" dirty="0">
                          <a:solidFill>
                            <a:srgbClr val="FF0000"/>
                          </a:solidFill>
                          <a:latin typeface="Arial"/>
                          <a:cs typeface="Arial"/>
                        </a:rPr>
                        <a:t> </a:t>
                      </a:r>
                      <a:r>
                        <a:rPr sz="1100" dirty="0">
                          <a:solidFill>
                            <a:srgbClr val="FF0000"/>
                          </a:solidFill>
                          <a:latin typeface="Arial"/>
                          <a:cs typeface="Arial"/>
                        </a:rPr>
                        <a:t>disc</a:t>
                      </a:r>
                      <a:r>
                        <a:rPr sz="1100" spc="-5" dirty="0">
                          <a:solidFill>
                            <a:srgbClr val="FF0000"/>
                          </a:solidFill>
                          <a:latin typeface="Arial"/>
                          <a:cs typeface="Arial"/>
                        </a:rPr>
                        <a:t>u</a:t>
                      </a:r>
                      <a:r>
                        <a:rPr sz="1100" dirty="0">
                          <a:solidFill>
                            <a:srgbClr val="FF0000"/>
                          </a:solidFill>
                          <a:latin typeface="Arial"/>
                          <a:cs typeface="Arial"/>
                        </a:rPr>
                        <a:t>ss</a:t>
                      </a:r>
                      <a:r>
                        <a:rPr sz="1100" spc="-5" dirty="0">
                          <a:solidFill>
                            <a:srgbClr val="FF0000"/>
                          </a:solidFill>
                          <a:latin typeface="Arial"/>
                          <a:cs typeface="Arial"/>
                        </a:rPr>
                        <a:t>i</a:t>
                      </a:r>
                      <a:r>
                        <a:rPr sz="1100" dirty="0">
                          <a:solidFill>
                            <a:srgbClr val="FF0000"/>
                          </a:solidFill>
                          <a:latin typeface="Arial"/>
                          <a:cs typeface="Arial"/>
                        </a:rPr>
                        <a:t>o</a:t>
                      </a:r>
                      <a:r>
                        <a:rPr sz="1100" spc="10" dirty="0">
                          <a:solidFill>
                            <a:srgbClr val="FF0000"/>
                          </a:solidFill>
                          <a:latin typeface="Arial"/>
                          <a:cs typeface="Arial"/>
                        </a:rPr>
                        <a:t>n</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1351152">
                <a:tc gridSpan="2">
                  <a:txBody>
                    <a:bodyPr/>
                    <a:lstStyle/>
                    <a:p>
                      <a:pPr marL="146050">
                        <a:lnSpc>
                          <a:spcPts val="1415"/>
                        </a:lnSpc>
                      </a:pPr>
                      <a:r>
                        <a:rPr sz="1200" b="1" spc="-5" dirty="0">
                          <a:latin typeface="Arial"/>
                          <a:cs typeface="Arial"/>
                        </a:rPr>
                        <a:t>4</a:t>
                      </a:r>
                      <a:r>
                        <a:rPr sz="1200" b="1" dirty="0">
                          <a:latin typeface="Arial"/>
                          <a:cs typeface="Arial"/>
                        </a:rPr>
                        <a:t>. </a:t>
                      </a:r>
                      <a:r>
                        <a:rPr sz="1200" b="1" spc="130" dirty="0">
                          <a:latin typeface="Arial"/>
                          <a:cs typeface="Arial"/>
                        </a:rPr>
                        <a:t> </a:t>
                      </a:r>
                      <a:r>
                        <a:rPr sz="1200" b="1" dirty="0">
                          <a:latin typeface="Arial"/>
                          <a:cs typeface="Arial"/>
                        </a:rPr>
                        <a:t>Do </a:t>
                      </a:r>
                      <a:r>
                        <a:rPr sz="1200" b="1" spc="-10" dirty="0">
                          <a:latin typeface="Arial"/>
                          <a:cs typeface="Arial"/>
                        </a:rPr>
                        <a:t>y</a:t>
                      </a:r>
                      <a:r>
                        <a:rPr sz="1200" b="1" dirty="0">
                          <a:latin typeface="Arial"/>
                          <a:cs typeface="Arial"/>
                        </a:rPr>
                        <a:t>ou need su</a:t>
                      </a:r>
                      <a:r>
                        <a:rPr sz="1200" b="1" spc="-5" dirty="0">
                          <a:latin typeface="Arial"/>
                          <a:cs typeface="Arial"/>
                        </a:rPr>
                        <a:t>p</a:t>
                      </a:r>
                      <a:r>
                        <a:rPr sz="1200" b="1" dirty="0">
                          <a:latin typeface="Arial"/>
                          <a:cs typeface="Arial"/>
                        </a:rPr>
                        <a:t>port </a:t>
                      </a:r>
                      <a:r>
                        <a:rPr sz="1200" b="1" spc="5" dirty="0">
                          <a:latin typeface="Arial"/>
                          <a:cs typeface="Arial"/>
                        </a:rPr>
                        <a:t>w</a:t>
                      </a:r>
                      <a:r>
                        <a:rPr sz="1200" b="1" dirty="0">
                          <a:latin typeface="Arial"/>
                          <a:cs typeface="Arial"/>
                        </a:rPr>
                        <a:t>ith </a:t>
                      </a:r>
                      <a:r>
                        <a:rPr sz="1200" b="1" spc="-15" dirty="0">
                          <a:latin typeface="Arial"/>
                          <a:cs typeface="Arial"/>
                        </a:rPr>
                        <a:t>y</a:t>
                      </a:r>
                      <a:r>
                        <a:rPr sz="1200" b="1" dirty="0">
                          <a:latin typeface="Arial"/>
                          <a:cs typeface="Arial"/>
                        </a:rPr>
                        <a:t>our financ</a:t>
                      </a:r>
                      <a:r>
                        <a:rPr sz="1200" b="1" spc="-5" dirty="0">
                          <a:latin typeface="Arial"/>
                          <a:cs typeface="Arial"/>
                        </a:rPr>
                        <a:t>e</a:t>
                      </a:r>
                      <a:r>
                        <a:rPr sz="1200" b="1" dirty="0">
                          <a:latin typeface="Arial"/>
                          <a:cs typeface="Arial"/>
                        </a:rPr>
                        <a:t>s?</a:t>
                      </a:r>
                      <a:endParaRPr sz="1200">
                        <a:latin typeface="Arial"/>
                        <a:cs typeface="Arial"/>
                      </a:endParaRPr>
                    </a:p>
                    <a:p>
                      <a:pPr marL="950594" indent="-805180">
                        <a:lnSpc>
                          <a:spcPts val="1175"/>
                        </a:lnSpc>
                      </a:pPr>
                      <a:r>
                        <a:rPr sz="1000" i="1" dirty="0">
                          <a:latin typeface="Arial"/>
                          <a:cs typeface="Arial"/>
                        </a:rPr>
                        <a:t>Prov</a:t>
                      </a:r>
                      <a:r>
                        <a:rPr sz="1000" i="1" spc="-10" dirty="0">
                          <a:latin typeface="Arial"/>
                          <a:cs typeface="Arial"/>
                        </a:rPr>
                        <a:t>i</a:t>
                      </a:r>
                      <a:r>
                        <a:rPr sz="1000" i="1" dirty="0">
                          <a:latin typeface="Arial"/>
                          <a:cs typeface="Arial"/>
                        </a:rPr>
                        <a:t>ders pl</a:t>
                      </a:r>
                      <a:r>
                        <a:rPr sz="1000" i="1" spc="-10" dirty="0">
                          <a:latin typeface="Arial"/>
                          <a:cs typeface="Arial"/>
                        </a:rPr>
                        <a:t>e</a:t>
                      </a:r>
                      <a:r>
                        <a:rPr sz="1000" i="1" dirty="0">
                          <a:latin typeface="Arial"/>
                          <a:cs typeface="Arial"/>
                        </a:rPr>
                        <a:t>ase i</a:t>
                      </a:r>
                      <a:r>
                        <a:rPr sz="1000" i="1" spc="-10" dirty="0">
                          <a:latin typeface="Arial"/>
                          <a:cs typeface="Arial"/>
                        </a:rPr>
                        <a:t>n</a:t>
                      </a:r>
                      <a:r>
                        <a:rPr sz="1000" i="1" dirty="0">
                          <a:latin typeface="Arial"/>
                          <a:cs typeface="Arial"/>
                        </a:rPr>
                        <a:t>clude</a:t>
                      </a:r>
                      <a:r>
                        <a:rPr sz="1000" i="1" spc="-5" dirty="0">
                          <a:latin typeface="Arial"/>
                          <a:cs typeface="Arial"/>
                        </a:rPr>
                        <a:t> </a:t>
                      </a:r>
                      <a:r>
                        <a:rPr sz="1000" i="1" dirty="0">
                          <a:latin typeface="Arial"/>
                          <a:cs typeface="Arial"/>
                        </a:rPr>
                        <a:t>fina</a:t>
                      </a:r>
                      <a:r>
                        <a:rPr sz="1000" i="1" spc="-10" dirty="0">
                          <a:latin typeface="Arial"/>
                          <a:cs typeface="Arial"/>
                        </a:rPr>
                        <a:t>n</a:t>
                      </a:r>
                      <a:r>
                        <a:rPr sz="1000" i="1" dirty="0">
                          <a:latin typeface="Arial"/>
                          <a:cs typeface="Arial"/>
                        </a:rPr>
                        <a:t>cial </a:t>
                      </a:r>
                      <a:r>
                        <a:rPr sz="1000" i="1" spc="-10" dirty="0">
                          <a:latin typeface="Arial"/>
                          <a:cs typeface="Arial"/>
                        </a:rPr>
                        <a:t>a</a:t>
                      </a:r>
                      <a:r>
                        <a:rPr sz="1000" i="1" dirty="0">
                          <a:latin typeface="Arial"/>
                          <a:cs typeface="Arial"/>
                        </a:rPr>
                        <a:t>ssess</a:t>
                      </a:r>
                      <a:r>
                        <a:rPr sz="1000" i="1" spc="-10" dirty="0">
                          <a:latin typeface="Arial"/>
                          <a:cs typeface="Arial"/>
                        </a:rPr>
                        <a:t>m</a:t>
                      </a:r>
                      <a:r>
                        <a:rPr sz="1000" i="1" dirty="0">
                          <a:latin typeface="Arial"/>
                          <a:cs typeface="Arial"/>
                        </a:rPr>
                        <a:t>ent</a:t>
                      </a:r>
                      <a:r>
                        <a:rPr sz="1000" i="1" spc="-5" dirty="0">
                          <a:latin typeface="Arial"/>
                          <a:cs typeface="Arial"/>
                        </a:rPr>
                        <a:t> </a:t>
                      </a:r>
                      <a:r>
                        <a:rPr sz="1000" i="1" dirty="0">
                          <a:latin typeface="Arial"/>
                          <a:cs typeface="Arial"/>
                        </a:rPr>
                        <a:t>and report</a:t>
                      </a:r>
                      <a:r>
                        <a:rPr sz="1000" i="1" spc="-5" dirty="0">
                          <a:latin typeface="Arial"/>
                          <a:cs typeface="Arial"/>
                        </a:rPr>
                        <a:t> </a:t>
                      </a:r>
                      <a:r>
                        <a:rPr sz="1000" i="1" dirty="0">
                          <a:latin typeface="Arial"/>
                          <a:cs typeface="Arial"/>
                        </a:rPr>
                        <a:t>if</a:t>
                      </a:r>
                      <a:r>
                        <a:rPr sz="1000" i="1" spc="-10" dirty="0">
                          <a:latin typeface="Arial"/>
                          <a:cs typeface="Arial"/>
                        </a:rPr>
                        <a:t> </a:t>
                      </a:r>
                      <a:r>
                        <a:rPr sz="1000" i="1" dirty="0">
                          <a:latin typeface="Arial"/>
                          <a:cs typeface="Arial"/>
                        </a:rPr>
                        <a:t>applic</a:t>
                      </a:r>
                      <a:r>
                        <a:rPr sz="1000" i="1" spc="-10" dirty="0">
                          <a:latin typeface="Arial"/>
                          <a:cs typeface="Arial"/>
                        </a:rPr>
                        <a:t>a</a:t>
                      </a:r>
                      <a:r>
                        <a:rPr sz="1000" i="1" dirty="0">
                          <a:latin typeface="Arial"/>
                          <a:cs typeface="Arial"/>
                        </a:rPr>
                        <a:t>ble.</a:t>
                      </a:r>
                      <a:r>
                        <a:rPr sz="1000" i="1" spc="-5" dirty="0">
                          <a:latin typeface="Arial"/>
                          <a:cs typeface="Arial"/>
                        </a:rPr>
                        <a:t> </a:t>
                      </a:r>
                      <a:r>
                        <a:rPr sz="1000" i="1" dirty="0">
                          <a:latin typeface="Arial"/>
                          <a:cs typeface="Arial"/>
                        </a:rPr>
                        <a:t>Do </a:t>
                      </a:r>
                      <a:r>
                        <a:rPr sz="1000" i="1" spc="-10" dirty="0">
                          <a:latin typeface="Arial"/>
                          <a:cs typeface="Arial"/>
                        </a:rPr>
                        <a:t>y</a:t>
                      </a:r>
                      <a:r>
                        <a:rPr sz="1000" i="1" dirty="0">
                          <a:latin typeface="Arial"/>
                          <a:cs typeface="Arial"/>
                        </a:rPr>
                        <a:t>ou </a:t>
                      </a:r>
                      <a:r>
                        <a:rPr sz="1000" i="1" spc="-10" dirty="0">
                          <a:latin typeface="Arial"/>
                          <a:cs typeface="Arial"/>
                        </a:rPr>
                        <a:t>h</a:t>
                      </a:r>
                      <a:r>
                        <a:rPr sz="1000" i="1" dirty="0">
                          <a:latin typeface="Arial"/>
                          <a:cs typeface="Arial"/>
                        </a:rPr>
                        <a:t>ave a</a:t>
                      </a:r>
                      <a:r>
                        <a:rPr sz="1000" i="1" spc="-5" dirty="0">
                          <a:latin typeface="Arial"/>
                          <a:cs typeface="Arial"/>
                        </a:rPr>
                        <a:t> r</a:t>
                      </a:r>
                      <a:r>
                        <a:rPr sz="1000" i="1" dirty="0">
                          <a:latin typeface="Arial"/>
                          <a:cs typeface="Arial"/>
                        </a:rPr>
                        <a:t>e</a:t>
                      </a:r>
                      <a:r>
                        <a:rPr sz="1000" i="1" spc="-5" dirty="0">
                          <a:latin typeface="Arial"/>
                          <a:cs typeface="Arial"/>
                        </a:rPr>
                        <a:t>p</a:t>
                      </a:r>
                      <a:r>
                        <a:rPr sz="1000" i="1" dirty="0">
                          <a:latin typeface="Arial"/>
                          <a:cs typeface="Arial"/>
                        </a:rPr>
                        <a:t>res</a:t>
                      </a:r>
                      <a:r>
                        <a:rPr sz="1000" i="1" spc="-5" dirty="0">
                          <a:latin typeface="Arial"/>
                          <a:cs typeface="Arial"/>
                        </a:rPr>
                        <a:t>e</a:t>
                      </a:r>
                      <a:r>
                        <a:rPr sz="1000" i="1" dirty="0">
                          <a:latin typeface="Arial"/>
                          <a:cs typeface="Arial"/>
                        </a:rPr>
                        <a:t>nta</a:t>
                      </a:r>
                      <a:r>
                        <a:rPr sz="1000" i="1" spc="-5" dirty="0">
                          <a:latin typeface="Arial"/>
                          <a:cs typeface="Arial"/>
                        </a:rPr>
                        <a:t>t</a:t>
                      </a:r>
                      <a:r>
                        <a:rPr sz="1000" i="1" dirty="0">
                          <a:latin typeface="Arial"/>
                          <a:cs typeface="Arial"/>
                        </a:rPr>
                        <a:t>ive p</a:t>
                      </a:r>
                      <a:r>
                        <a:rPr sz="1000" i="1" spc="-10" dirty="0">
                          <a:latin typeface="Arial"/>
                          <a:cs typeface="Arial"/>
                        </a:rPr>
                        <a:t>a</a:t>
                      </a:r>
                      <a:r>
                        <a:rPr sz="1000" i="1" dirty="0">
                          <a:latin typeface="Arial"/>
                          <a:cs typeface="Arial"/>
                        </a:rPr>
                        <a:t>ye</a:t>
                      </a:r>
                      <a:r>
                        <a:rPr sz="1000" i="1" spc="-10" dirty="0">
                          <a:latin typeface="Arial"/>
                          <a:cs typeface="Arial"/>
                        </a:rPr>
                        <a:t>e</a:t>
                      </a:r>
                      <a:r>
                        <a:rPr sz="1000" i="1" dirty="0">
                          <a:latin typeface="Arial"/>
                          <a:cs typeface="Arial"/>
                        </a:rPr>
                        <a:t>? </a:t>
                      </a:r>
                      <a:r>
                        <a:rPr sz="1000" i="1" spc="-5" dirty="0">
                          <a:latin typeface="Arial"/>
                          <a:cs typeface="Arial"/>
                        </a:rPr>
                        <a:t>P</a:t>
                      </a:r>
                      <a:r>
                        <a:rPr sz="1000" i="1" dirty="0">
                          <a:latin typeface="Arial"/>
                          <a:cs typeface="Arial"/>
                        </a:rPr>
                        <a:t>lease</a:t>
                      </a:r>
                      <a:r>
                        <a:rPr sz="1000" i="1" spc="10" dirty="0">
                          <a:latin typeface="Arial"/>
                          <a:cs typeface="Arial"/>
                        </a:rPr>
                        <a:t> </a:t>
                      </a:r>
                      <a:r>
                        <a:rPr sz="1000" i="1" dirty="0">
                          <a:latin typeface="Arial"/>
                          <a:cs typeface="Arial"/>
                        </a:rPr>
                        <a:t>l</a:t>
                      </a:r>
                      <a:r>
                        <a:rPr sz="1000" i="1" spc="-10" dirty="0">
                          <a:latin typeface="Arial"/>
                          <a:cs typeface="Arial"/>
                        </a:rPr>
                        <a:t>i</a:t>
                      </a:r>
                      <a:r>
                        <a:rPr sz="1000" i="1" dirty="0">
                          <a:latin typeface="Arial"/>
                          <a:cs typeface="Arial"/>
                        </a:rPr>
                        <a:t>st.</a:t>
                      </a:r>
                      <a:endParaRPr sz="1000">
                        <a:latin typeface="Arial"/>
                        <a:cs typeface="Arial"/>
                      </a:endParaRPr>
                    </a:p>
                    <a:p>
                      <a:pPr marL="611505">
                        <a:lnSpc>
                          <a:spcPts val="1000"/>
                        </a:lnSpc>
                      </a:pPr>
                      <a:endParaRPr sz="1000">
                        <a:latin typeface="Arial"/>
                        <a:cs typeface="Arial"/>
                      </a:endParaRPr>
                    </a:p>
                    <a:p>
                      <a:pPr marL="611505">
                        <a:lnSpc>
                          <a:spcPts val="1000"/>
                        </a:lnSpc>
                      </a:pPr>
                      <a:endParaRPr sz="1000">
                        <a:latin typeface="Arial"/>
                        <a:cs typeface="Arial"/>
                      </a:endParaRPr>
                    </a:p>
                    <a:p>
                      <a:pPr marL="146050" marR="232410" indent="804545">
                        <a:lnSpc>
                          <a:spcPts val="1270"/>
                        </a:lnSpc>
                        <a:spcBef>
                          <a:spcPts val="50"/>
                        </a:spcBef>
                      </a:pPr>
                      <a:r>
                        <a:rPr sz="1100" dirty="0">
                          <a:solidFill>
                            <a:srgbClr val="FF0000"/>
                          </a:solidFill>
                          <a:latin typeface="Arial"/>
                          <a:cs typeface="Arial"/>
                        </a:rPr>
                        <a:t>Teams</a:t>
                      </a:r>
                      <a:r>
                        <a:rPr sz="1100" spc="-5" dirty="0">
                          <a:solidFill>
                            <a:srgbClr val="FF0000"/>
                          </a:solidFill>
                          <a:latin typeface="Arial"/>
                          <a:cs typeface="Arial"/>
                        </a:rPr>
                        <a:t> </a:t>
                      </a:r>
                      <a:r>
                        <a:rPr sz="1100" dirty="0">
                          <a:solidFill>
                            <a:srgbClr val="FF0000"/>
                          </a:solidFill>
                          <a:latin typeface="Arial"/>
                          <a:cs typeface="Arial"/>
                        </a:rPr>
                        <a:t>can</a:t>
                      </a:r>
                      <a:r>
                        <a:rPr sz="1100" spc="-5" dirty="0">
                          <a:solidFill>
                            <a:srgbClr val="FF0000"/>
                          </a:solidFill>
                          <a:latin typeface="Arial"/>
                          <a:cs typeface="Arial"/>
                        </a:rPr>
                        <a:t> </a:t>
                      </a:r>
                      <a:r>
                        <a:rPr sz="1100" dirty="0">
                          <a:solidFill>
                            <a:srgbClr val="FF0000"/>
                          </a:solidFill>
                          <a:latin typeface="Arial"/>
                          <a:cs typeface="Arial"/>
                        </a:rPr>
                        <a:t>assist</a:t>
                      </a:r>
                      <a:r>
                        <a:rPr sz="1100" spc="-5" dirty="0">
                          <a:solidFill>
                            <a:srgbClr val="FF0000"/>
                          </a:solidFill>
                          <a:latin typeface="Arial"/>
                          <a:cs typeface="Arial"/>
                        </a:rPr>
                        <a:t> </a:t>
                      </a:r>
                      <a:r>
                        <a:rPr sz="1100" dirty="0">
                          <a:solidFill>
                            <a:srgbClr val="FF0000"/>
                          </a:solidFill>
                          <a:latin typeface="Arial"/>
                          <a:cs typeface="Arial"/>
                        </a:rPr>
                        <a:t>the </a:t>
                      </a:r>
                      <a:r>
                        <a:rPr sz="1100" spc="-5" dirty="0">
                          <a:solidFill>
                            <a:srgbClr val="FF0000"/>
                          </a:solidFill>
                          <a:latin typeface="Arial"/>
                          <a:cs typeface="Arial"/>
                        </a:rPr>
                        <a:t>p</a:t>
                      </a:r>
                      <a:r>
                        <a:rPr sz="1100" dirty="0">
                          <a:solidFill>
                            <a:srgbClr val="FF0000"/>
                          </a:solidFill>
                          <a:latin typeface="Arial"/>
                          <a:cs typeface="Arial"/>
                        </a:rPr>
                        <a:t>erson to</a:t>
                      </a:r>
                      <a:r>
                        <a:rPr sz="1100" spc="-5" dirty="0">
                          <a:solidFill>
                            <a:srgbClr val="FF0000"/>
                          </a:solidFill>
                          <a:latin typeface="Arial"/>
                          <a:cs typeface="Arial"/>
                        </a:rPr>
                        <a:t> </a:t>
                      </a:r>
                      <a:r>
                        <a:rPr sz="1100" dirty="0">
                          <a:solidFill>
                            <a:srgbClr val="FF0000"/>
                          </a:solidFill>
                          <a:latin typeface="Arial"/>
                          <a:cs typeface="Arial"/>
                        </a:rPr>
                        <a:t>identify</a:t>
                      </a:r>
                      <a:r>
                        <a:rPr sz="1100" spc="-5" dirty="0">
                          <a:solidFill>
                            <a:srgbClr val="FF0000"/>
                          </a:solidFill>
                          <a:latin typeface="Arial"/>
                          <a:cs typeface="Arial"/>
                        </a:rPr>
                        <a:t> </a:t>
                      </a:r>
                      <a:r>
                        <a:rPr sz="1100" dirty="0">
                          <a:solidFill>
                            <a:srgbClr val="FF0000"/>
                          </a:solidFill>
                          <a:latin typeface="Arial"/>
                          <a:cs typeface="Arial"/>
                        </a:rPr>
                        <a:t>their needs in this</a:t>
                      </a:r>
                      <a:r>
                        <a:rPr sz="1100" spc="-5" dirty="0">
                          <a:solidFill>
                            <a:srgbClr val="FF0000"/>
                          </a:solidFill>
                          <a:latin typeface="Arial"/>
                          <a:cs typeface="Arial"/>
                        </a:rPr>
                        <a:t> </a:t>
                      </a:r>
                      <a:r>
                        <a:rPr sz="1100" dirty="0">
                          <a:solidFill>
                            <a:srgbClr val="FF0000"/>
                          </a:solidFill>
                          <a:latin typeface="Arial"/>
                          <a:cs typeface="Arial"/>
                        </a:rPr>
                        <a:t>area. Providers of residential suppor</a:t>
                      </a:r>
                      <a:r>
                        <a:rPr sz="1100" spc="-5" dirty="0">
                          <a:solidFill>
                            <a:srgbClr val="FF0000"/>
                          </a:solidFill>
                          <a:latin typeface="Arial"/>
                          <a:cs typeface="Arial"/>
                        </a:rPr>
                        <a:t>t</a:t>
                      </a:r>
                      <a:r>
                        <a:rPr sz="1100" dirty="0">
                          <a:solidFill>
                            <a:srgbClr val="FF0000"/>
                          </a:solidFill>
                          <a:latin typeface="Arial"/>
                          <a:cs typeface="Arial"/>
                        </a:rPr>
                        <a:t>s should</a:t>
                      </a:r>
                      <a:r>
                        <a:rPr sz="1100" spc="-5" dirty="0">
                          <a:solidFill>
                            <a:srgbClr val="FF0000"/>
                          </a:solidFill>
                          <a:latin typeface="Arial"/>
                          <a:cs typeface="Arial"/>
                        </a:rPr>
                        <a:t> </a:t>
                      </a:r>
                      <a:r>
                        <a:rPr sz="1100" dirty="0">
                          <a:solidFill>
                            <a:srgbClr val="FF0000"/>
                          </a:solidFill>
                          <a:latin typeface="Arial"/>
                          <a:cs typeface="Arial"/>
                        </a:rPr>
                        <a:t>be</a:t>
                      </a:r>
                      <a:r>
                        <a:rPr sz="1100" spc="-5" dirty="0">
                          <a:solidFill>
                            <a:srgbClr val="FF0000"/>
                          </a:solidFill>
                          <a:latin typeface="Arial"/>
                          <a:cs typeface="Arial"/>
                        </a:rPr>
                        <a:t> </a:t>
                      </a:r>
                      <a:r>
                        <a:rPr sz="1100" dirty="0">
                          <a:solidFill>
                            <a:srgbClr val="FF0000"/>
                          </a:solidFill>
                          <a:latin typeface="Arial"/>
                          <a:cs typeface="Arial"/>
                        </a:rPr>
                        <a:t>completing</a:t>
                      </a:r>
                      <a:r>
                        <a:rPr sz="1100" spc="-5" dirty="0">
                          <a:solidFill>
                            <a:srgbClr val="FF0000"/>
                          </a:solidFill>
                          <a:latin typeface="Arial"/>
                          <a:cs typeface="Arial"/>
                        </a:rPr>
                        <a:t> </a:t>
                      </a:r>
                      <a:r>
                        <a:rPr sz="1100" dirty="0">
                          <a:solidFill>
                            <a:srgbClr val="FF0000"/>
                          </a:solidFill>
                          <a:latin typeface="Arial"/>
                          <a:cs typeface="Arial"/>
                        </a:rPr>
                        <a:t>a financial </a:t>
                      </a:r>
                      <a:r>
                        <a:rPr sz="1100" spc="-5" dirty="0">
                          <a:solidFill>
                            <a:srgbClr val="FF0000"/>
                          </a:solidFill>
                          <a:latin typeface="Arial"/>
                          <a:cs typeface="Arial"/>
                        </a:rPr>
                        <a:t>a</a:t>
                      </a:r>
                      <a:r>
                        <a:rPr sz="1100" dirty="0">
                          <a:solidFill>
                            <a:srgbClr val="FF0000"/>
                          </a:solidFill>
                          <a:latin typeface="Arial"/>
                          <a:cs typeface="Arial"/>
                        </a:rPr>
                        <a:t>ssessment</a:t>
                      </a:r>
                      <a:r>
                        <a:rPr sz="1100" spc="-5" dirty="0">
                          <a:solidFill>
                            <a:srgbClr val="FF0000"/>
                          </a:solidFill>
                          <a:latin typeface="Arial"/>
                          <a:cs typeface="Arial"/>
                        </a:rPr>
                        <a:t> </a:t>
                      </a:r>
                      <a:r>
                        <a:rPr sz="1100" dirty="0">
                          <a:solidFill>
                            <a:srgbClr val="FF0000"/>
                          </a:solidFill>
                          <a:latin typeface="Arial"/>
                          <a:cs typeface="Arial"/>
                        </a:rPr>
                        <a:t>and</a:t>
                      </a:r>
                      <a:r>
                        <a:rPr sz="1100" spc="-5" dirty="0">
                          <a:solidFill>
                            <a:srgbClr val="FF0000"/>
                          </a:solidFill>
                          <a:latin typeface="Arial"/>
                          <a:cs typeface="Arial"/>
                        </a:rPr>
                        <a:t> </a:t>
                      </a:r>
                      <a:r>
                        <a:rPr sz="1100" dirty="0">
                          <a:solidFill>
                            <a:srgbClr val="FF0000"/>
                          </a:solidFill>
                          <a:latin typeface="Arial"/>
                          <a:cs typeface="Arial"/>
                        </a:rPr>
                        <a:t>can inclu</a:t>
                      </a:r>
                      <a:r>
                        <a:rPr sz="1100" spc="-5" dirty="0">
                          <a:solidFill>
                            <a:srgbClr val="FF0000"/>
                          </a:solidFill>
                          <a:latin typeface="Arial"/>
                          <a:cs typeface="Arial"/>
                        </a:rPr>
                        <a:t>d</a:t>
                      </a:r>
                      <a:r>
                        <a:rPr sz="1100" dirty="0">
                          <a:solidFill>
                            <a:srgbClr val="FF0000"/>
                          </a:solidFill>
                          <a:latin typeface="Arial"/>
                          <a:cs typeface="Arial"/>
                        </a:rPr>
                        <a:t>e</a:t>
                      </a:r>
                      <a:r>
                        <a:rPr sz="1100" spc="-5" dirty="0">
                          <a:solidFill>
                            <a:srgbClr val="FF0000"/>
                          </a:solidFill>
                          <a:latin typeface="Arial"/>
                          <a:cs typeface="Arial"/>
                        </a:rPr>
                        <a:t> </a:t>
                      </a:r>
                      <a:r>
                        <a:rPr sz="1100" dirty="0">
                          <a:solidFill>
                            <a:srgbClr val="FF0000"/>
                          </a:solidFill>
                          <a:latin typeface="Arial"/>
                          <a:cs typeface="Arial"/>
                        </a:rPr>
                        <a:t>some</a:t>
                      </a:r>
                      <a:r>
                        <a:rPr sz="1100" spc="-5" dirty="0">
                          <a:solidFill>
                            <a:srgbClr val="FF0000"/>
                          </a:solidFill>
                          <a:latin typeface="Arial"/>
                          <a:cs typeface="Arial"/>
                        </a:rPr>
                        <a:t> </a:t>
                      </a:r>
                      <a:r>
                        <a:rPr sz="1100" dirty="0">
                          <a:solidFill>
                            <a:srgbClr val="FF0000"/>
                          </a:solidFill>
                          <a:latin typeface="Arial"/>
                          <a:cs typeface="Arial"/>
                        </a:rPr>
                        <a:t>information</a:t>
                      </a:r>
                      <a:r>
                        <a:rPr sz="1100" spc="-5" dirty="0">
                          <a:solidFill>
                            <a:srgbClr val="FF0000"/>
                          </a:solidFill>
                          <a:latin typeface="Arial"/>
                          <a:cs typeface="Arial"/>
                        </a:rPr>
                        <a:t> </a:t>
                      </a:r>
                      <a:r>
                        <a:rPr sz="1100" dirty="0">
                          <a:solidFill>
                            <a:srgbClr val="FF0000"/>
                          </a:solidFill>
                          <a:latin typeface="Arial"/>
                          <a:cs typeface="Arial"/>
                        </a:rPr>
                        <a:t>from that</a:t>
                      </a:r>
                      <a:r>
                        <a:rPr sz="1100" spc="30" dirty="0">
                          <a:solidFill>
                            <a:srgbClr val="FF0000"/>
                          </a:solidFill>
                          <a:latin typeface="Arial"/>
                          <a:cs typeface="Arial"/>
                        </a:rPr>
                        <a:t> </a:t>
                      </a:r>
                      <a:r>
                        <a:rPr sz="1100" dirty="0">
                          <a:solidFill>
                            <a:srgbClr val="FF0000"/>
                          </a:solidFill>
                          <a:latin typeface="Arial"/>
                          <a:cs typeface="Arial"/>
                        </a:rPr>
                        <a:t>on the </a:t>
                      </a:r>
                      <a:r>
                        <a:rPr sz="1100" spc="-10" dirty="0">
                          <a:solidFill>
                            <a:srgbClr val="FF0000"/>
                          </a:solidFill>
                          <a:latin typeface="Arial"/>
                          <a:cs typeface="Arial"/>
                        </a:rPr>
                        <a:t>I</a:t>
                      </a:r>
                      <a:r>
                        <a:rPr sz="1100" spc="-5" dirty="0">
                          <a:solidFill>
                            <a:srgbClr val="FF0000"/>
                          </a:solidFill>
                          <a:latin typeface="Arial"/>
                          <a:cs typeface="Arial"/>
                        </a:rPr>
                        <a:t>P</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272588">
                <a:tc gridSpan="2">
                  <a:txBody>
                    <a:bodyPr/>
                    <a:lstStyle/>
                    <a:p>
                      <a:pPr marL="146050">
                        <a:lnSpc>
                          <a:spcPct val="100000"/>
                        </a:lnSpc>
                      </a:pPr>
                      <a:r>
                        <a:rPr sz="1200" b="1" spc="-5" dirty="0">
                          <a:latin typeface="Arial"/>
                          <a:cs typeface="Arial"/>
                        </a:rPr>
                        <a:t>5</a:t>
                      </a:r>
                      <a:r>
                        <a:rPr sz="1200" b="1" dirty="0">
                          <a:latin typeface="Arial"/>
                          <a:cs typeface="Arial"/>
                        </a:rPr>
                        <a:t>. </a:t>
                      </a:r>
                      <a:r>
                        <a:rPr sz="1200" b="1" spc="130" dirty="0">
                          <a:latin typeface="Arial"/>
                          <a:cs typeface="Arial"/>
                        </a:rPr>
                        <a:t> </a:t>
                      </a:r>
                      <a:r>
                        <a:rPr sz="1200" b="1" dirty="0">
                          <a:latin typeface="Arial"/>
                          <a:cs typeface="Arial"/>
                        </a:rPr>
                        <a:t>You</a:t>
                      </a:r>
                      <a:r>
                        <a:rPr sz="1200" b="1" spc="-5" dirty="0">
                          <a:latin typeface="Arial"/>
                          <a:cs typeface="Arial"/>
                        </a:rPr>
                        <a:t> </a:t>
                      </a:r>
                      <a:r>
                        <a:rPr sz="1200" b="1" dirty="0">
                          <a:latin typeface="Arial"/>
                          <a:cs typeface="Arial"/>
                        </a:rPr>
                        <a:t>are required to</a:t>
                      </a:r>
                      <a:r>
                        <a:rPr sz="1200" b="1" spc="-5" dirty="0">
                          <a:latin typeface="Arial"/>
                          <a:cs typeface="Arial"/>
                        </a:rPr>
                        <a:t> </a:t>
                      </a:r>
                      <a:r>
                        <a:rPr sz="1200" b="1" dirty="0">
                          <a:latin typeface="Arial"/>
                          <a:cs typeface="Arial"/>
                        </a:rPr>
                        <a:t>obtain and maintain</a:t>
                      </a:r>
                      <a:r>
                        <a:rPr sz="1200" b="1" spc="-5" dirty="0">
                          <a:latin typeface="Arial"/>
                          <a:cs typeface="Arial"/>
                        </a:rPr>
                        <a:t> </a:t>
                      </a:r>
                      <a:r>
                        <a:rPr sz="1200" b="1" dirty="0">
                          <a:latin typeface="Arial"/>
                          <a:cs typeface="Arial"/>
                        </a:rPr>
                        <a:t>Me</a:t>
                      </a:r>
                      <a:r>
                        <a:rPr sz="1200" b="1" spc="-5" dirty="0">
                          <a:latin typeface="Arial"/>
                          <a:cs typeface="Arial"/>
                        </a:rPr>
                        <a:t>d</a:t>
                      </a:r>
                      <a:r>
                        <a:rPr sz="1200" b="1" dirty="0">
                          <a:latin typeface="Arial"/>
                          <a:cs typeface="Arial"/>
                        </a:rPr>
                        <a:t>icaid </a:t>
                      </a:r>
                      <a:r>
                        <a:rPr sz="1200" b="1" spc="-5" dirty="0">
                          <a:latin typeface="Arial"/>
                          <a:cs typeface="Arial"/>
                        </a:rPr>
                        <a:t>b</a:t>
                      </a:r>
                      <a:r>
                        <a:rPr sz="1200" b="1" dirty="0">
                          <a:latin typeface="Arial"/>
                          <a:cs typeface="Arial"/>
                        </a:rPr>
                        <a:t>en</a:t>
                      </a:r>
                      <a:r>
                        <a:rPr sz="1200" b="1" spc="-5" dirty="0">
                          <a:latin typeface="Arial"/>
                          <a:cs typeface="Arial"/>
                        </a:rPr>
                        <a:t>e</a:t>
                      </a:r>
                      <a:r>
                        <a:rPr sz="1200" b="1" dirty="0">
                          <a:latin typeface="Arial"/>
                          <a:cs typeface="Arial"/>
                        </a:rPr>
                        <a:t>fits. </a:t>
                      </a:r>
                      <a:r>
                        <a:rPr sz="1200" b="1" spc="-10" dirty="0">
                          <a:latin typeface="Arial"/>
                          <a:cs typeface="Arial"/>
                        </a:rPr>
                        <a:t>D</a:t>
                      </a:r>
                      <a:r>
                        <a:rPr sz="1200" b="1" dirty="0">
                          <a:latin typeface="Arial"/>
                          <a:cs typeface="Arial"/>
                        </a:rPr>
                        <a:t>o</a:t>
                      </a:r>
                      <a:r>
                        <a:rPr sz="1200" b="1" spc="5" dirty="0">
                          <a:latin typeface="Arial"/>
                          <a:cs typeface="Arial"/>
                        </a:rPr>
                        <a:t> </a:t>
                      </a:r>
                      <a:r>
                        <a:rPr sz="1200" b="1" spc="-15" dirty="0">
                          <a:latin typeface="Arial"/>
                          <a:cs typeface="Arial"/>
                        </a:rPr>
                        <a:t>y</a:t>
                      </a:r>
                      <a:r>
                        <a:rPr sz="1200" b="1" dirty="0">
                          <a:latin typeface="Arial"/>
                          <a:cs typeface="Arial"/>
                        </a:rPr>
                        <a:t>ou require help </a:t>
                      </a:r>
                      <a:r>
                        <a:rPr sz="1200" b="1" spc="-5" dirty="0">
                          <a:latin typeface="Arial"/>
                          <a:cs typeface="Arial"/>
                        </a:rPr>
                        <a:t>m</a:t>
                      </a:r>
                      <a:r>
                        <a:rPr sz="1200" b="1" dirty="0">
                          <a:latin typeface="Arial"/>
                          <a:cs typeface="Arial"/>
                        </a:rPr>
                        <a:t>aintaining</a:t>
                      </a:r>
                      <a:endParaRPr sz="1200">
                        <a:latin typeface="Arial"/>
                        <a:cs typeface="Arial"/>
                      </a:endParaRPr>
                    </a:p>
                  </a:txBody>
                  <a:tcPr marL="0" marR="0" marT="0" marB="0"/>
                </a:tc>
                <a:tc hMerge="1">
                  <a:txBody>
                    <a:bodyPr/>
                    <a:lstStyle/>
                    <a:p>
                      <a:endParaRPr/>
                    </a:p>
                  </a:txBody>
                  <a:tcPr marL="0" marR="0" marT="0" marB="0"/>
                </a:tc>
              </a:tr>
              <a:tr h="402716">
                <a:tc>
                  <a:txBody>
                    <a:bodyPr/>
                    <a:lstStyle/>
                    <a:p>
                      <a:pPr marL="146050">
                        <a:lnSpc>
                          <a:spcPct val="100000"/>
                        </a:lnSpc>
                      </a:pPr>
                      <a:r>
                        <a:rPr sz="1200" b="1" dirty="0">
                          <a:latin typeface="Arial"/>
                          <a:cs typeface="Arial"/>
                        </a:rPr>
                        <a:t>Medicaid?</a:t>
                      </a:r>
                      <a:endParaRPr sz="1200">
                        <a:latin typeface="Arial"/>
                        <a:cs typeface="Arial"/>
                      </a:endParaRPr>
                    </a:p>
                  </a:txBody>
                  <a:tcPr marL="0" marR="0" marT="0" marB="0"/>
                </a:tc>
                <a:tc>
                  <a:txBody>
                    <a:bodyPr/>
                    <a:lstStyle/>
                    <a:p>
                      <a:endParaRPr sz="1200">
                        <a:latin typeface="Arial"/>
                        <a:cs typeface="Arial"/>
                      </a:endParaRPr>
                    </a:p>
                  </a:txBody>
                  <a:tcPr marL="0" marR="0" marT="0" marB="0"/>
                </a:tc>
              </a:tr>
              <a:tr h="527130">
                <a:tc gridSpan="2">
                  <a:txBody>
                    <a:bodyPr/>
                    <a:lstStyle/>
                    <a:p>
                      <a:pPr marL="603250" marR="362585" indent="-228600">
                        <a:lnSpc>
                          <a:spcPts val="1280"/>
                        </a:lnSpc>
                      </a:pPr>
                      <a:r>
                        <a:rPr sz="1200" b="1" spc="-5" dirty="0">
                          <a:solidFill>
                            <a:srgbClr val="FF0000"/>
                          </a:solidFill>
                          <a:latin typeface="Arial"/>
                          <a:cs typeface="Arial"/>
                        </a:rPr>
                        <a:t>a</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If </a:t>
                      </a:r>
                      <a:r>
                        <a:rPr sz="1200" b="1" spc="-15" dirty="0">
                          <a:latin typeface="Arial"/>
                          <a:cs typeface="Arial"/>
                        </a:rPr>
                        <a:t>y</a:t>
                      </a:r>
                      <a:r>
                        <a:rPr sz="1200" b="1" dirty="0">
                          <a:latin typeface="Arial"/>
                          <a:cs typeface="Arial"/>
                        </a:rPr>
                        <a:t>es,</a:t>
                      </a:r>
                      <a:r>
                        <a:rPr sz="1200" b="1" spc="-5" dirty="0">
                          <a:latin typeface="Arial"/>
                          <a:cs typeface="Arial"/>
                        </a:rPr>
                        <a:t> </a:t>
                      </a:r>
                      <a:r>
                        <a:rPr sz="1200" b="1" spc="15" dirty="0">
                          <a:latin typeface="Arial"/>
                          <a:cs typeface="Arial"/>
                        </a:rPr>
                        <a:t>w</a:t>
                      </a:r>
                      <a:r>
                        <a:rPr sz="1200" b="1" dirty="0">
                          <a:latin typeface="Arial"/>
                          <a:cs typeface="Arial"/>
                        </a:rPr>
                        <a:t>ho</a:t>
                      </a:r>
                      <a:r>
                        <a:rPr sz="1200" b="1" spc="-10" dirty="0">
                          <a:latin typeface="Arial"/>
                          <a:cs typeface="Arial"/>
                        </a:rPr>
                        <a:t> </a:t>
                      </a:r>
                      <a:r>
                        <a:rPr sz="1200" b="1" dirty="0">
                          <a:latin typeface="Arial"/>
                          <a:cs typeface="Arial"/>
                        </a:rPr>
                        <a:t>is respo</a:t>
                      </a:r>
                      <a:r>
                        <a:rPr sz="1200" b="1" spc="-5" dirty="0">
                          <a:latin typeface="Arial"/>
                          <a:cs typeface="Arial"/>
                        </a:rPr>
                        <a:t>n</a:t>
                      </a:r>
                      <a:r>
                        <a:rPr sz="1200" b="1" dirty="0">
                          <a:latin typeface="Arial"/>
                          <a:cs typeface="Arial"/>
                        </a:rPr>
                        <a:t>sible to h</a:t>
                      </a:r>
                      <a:r>
                        <a:rPr sz="1200" b="1" spc="-10" dirty="0">
                          <a:latin typeface="Arial"/>
                          <a:cs typeface="Arial"/>
                        </a:rPr>
                        <a:t>e</a:t>
                      </a:r>
                      <a:r>
                        <a:rPr sz="1200" b="1" dirty="0">
                          <a:latin typeface="Arial"/>
                          <a:cs typeface="Arial"/>
                        </a:rPr>
                        <a:t>lp</a:t>
                      </a:r>
                      <a:r>
                        <a:rPr sz="1200" b="1" spc="5" dirty="0">
                          <a:latin typeface="Arial"/>
                          <a:cs typeface="Arial"/>
                        </a:rPr>
                        <a:t> </a:t>
                      </a:r>
                      <a:r>
                        <a:rPr sz="1200" b="1" spc="-15" dirty="0">
                          <a:latin typeface="Arial"/>
                          <a:cs typeface="Arial"/>
                        </a:rPr>
                        <a:t>y</a:t>
                      </a:r>
                      <a:r>
                        <a:rPr sz="1200" b="1" dirty="0">
                          <a:latin typeface="Arial"/>
                          <a:cs typeface="Arial"/>
                        </a:rPr>
                        <a:t>ou? </a:t>
                      </a:r>
                      <a:r>
                        <a:rPr sz="1100" dirty="0">
                          <a:solidFill>
                            <a:srgbClr val="FF0000"/>
                          </a:solidFill>
                          <a:latin typeface="Arial"/>
                          <a:cs typeface="Arial"/>
                        </a:rPr>
                        <a:t>Is it</a:t>
                      </a:r>
                      <a:r>
                        <a:rPr sz="1100" spc="5" dirty="0">
                          <a:solidFill>
                            <a:srgbClr val="FF0000"/>
                          </a:solidFill>
                          <a:latin typeface="Arial"/>
                          <a:cs typeface="Arial"/>
                        </a:rPr>
                        <a:t> </a:t>
                      </a:r>
                      <a:r>
                        <a:rPr sz="1100" dirty="0">
                          <a:solidFill>
                            <a:srgbClr val="FF0000"/>
                          </a:solidFill>
                          <a:latin typeface="Arial"/>
                          <a:cs typeface="Arial"/>
                        </a:rPr>
                        <a:t>the person themselves? Their family</a:t>
                      </a:r>
                      <a:r>
                        <a:rPr sz="1100" spc="-5"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guardia</a:t>
                      </a:r>
                      <a:r>
                        <a:rPr sz="1100" spc="10" dirty="0">
                          <a:solidFill>
                            <a:srgbClr val="FF0000"/>
                          </a:solidFill>
                          <a:latin typeface="Arial"/>
                          <a:cs typeface="Arial"/>
                        </a:rPr>
                        <a:t>n</a:t>
                      </a:r>
                      <a:r>
                        <a:rPr sz="1100" dirty="0">
                          <a:solidFill>
                            <a:srgbClr val="FF0000"/>
                          </a:solidFill>
                          <a:latin typeface="Arial"/>
                          <a:cs typeface="Arial"/>
                        </a:rPr>
                        <a:t>? Their resid</a:t>
                      </a:r>
                      <a:r>
                        <a:rPr sz="1100" spc="-5" dirty="0">
                          <a:solidFill>
                            <a:srgbClr val="FF0000"/>
                          </a:solidFill>
                          <a:latin typeface="Arial"/>
                          <a:cs typeface="Arial"/>
                        </a:rPr>
                        <a:t>e</a:t>
                      </a:r>
                      <a:r>
                        <a:rPr sz="1100" dirty="0">
                          <a:solidFill>
                            <a:srgbClr val="FF0000"/>
                          </a:solidFill>
                          <a:latin typeface="Arial"/>
                          <a:cs typeface="Arial"/>
                        </a:rPr>
                        <a:t>ntial provider? Be</a:t>
                      </a:r>
                      <a:r>
                        <a:rPr sz="1100" spc="-5" dirty="0">
                          <a:solidFill>
                            <a:srgbClr val="FF0000"/>
                          </a:solidFill>
                          <a:latin typeface="Arial"/>
                          <a:cs typeface="Arial"/>
                        </a:rPr>
                        <a:t> </a:t>
                      </a:r>
                      <a:r>
                        <a:rPr sz="1100" dirty="0">
                          <a:solidFill>
                            <a:srgbClr val="FF0000"/>
                          </a:solidFill>
                          <a:latin typeface="Arial"/>
                          <a:cs typeface="Arial"/>
                        </a:rPr>
                        <a:t>speci</a:t>
                      </a:r>
                      <a:r>
                        <a:rPr sz="1100" spc="15" dirty="0">
                          <a:solidFill>
                            <a:srgbClr val="FF0000"/>
                          </a:solidFill>
                          <a:latin typeface="Arial"/>
                          <a:cs typeface="Arial"/>
                        </a:rPr>
                        <a:t>f</a:t>
                      </a:r>
                      <a:r>
                        <a:rPr sz="1100" spc="-5" dirty="0">
                          <a:solidFill>
                            <a:srgbClr val="FF0000"/>
                          </a:solidFill>
                          <a:latin typeface="Arial"/>
                          <a:cs typeface="Arial"/>
                        </a:rPr>
                        <a:t>i</a:t>
                      </a:r>
                      <a:r>
                        <a:rPr sz="1100" dirty="0">
                          <a:solidFill>
                            <a:srgbClr val="FF0000"/>
                          </a:solidFill>
                          <a:latin typeface="Arial"/>
                          <a:cs typeface="Arial"/>
                        </a:rPr>
                        <a:t>c.</a:t>
                      </a:r>
                      <a:endParaRPr sz="1100">
                        <a:latin typeface="Arial"/>
                        <a:cs typeface="Arial"/>
                      </a:endParaRPr>
                    </a:p>
                  </a:txBody>
                  <a:tcPr marL="0" marR="0" marT="0" marB="0"/>
                </a:tc>
                <a:tc hMerge="1">
                  <a:txBody>
                    <a:bodyPr/>
                    <a:lstStyle/>
                    <a:p>
                      <a:endParaRPr/>
                    </a:p>
                  </a:txBody>
                  <a:tcPr marL="0" marR="0" marT="0" marB="0"/>
                </a:tc>
              </a:tr>
              <a:tr h="774277">
                <a:tc gridSpan="2">
                  <a:txBody>
                    <a:bodyPr/>
                    <a:lstStyle/>
                    <a:p>
                      <a:pPr marL="374650" marR="307340" indent="-228600">
                        <a:lnSpc>
                          <a:spcPts val="1290"/>
                        </a:lnSpc>
                        <a:buFont typeface="Arial"/>
                        <a:buAutoNum type="arabicPeriod" startAt="6"/>
                        <a:tabLst>
                          <a:tab pos="374650" algn="l"/>
                        </a:tabLst>
                      </a:pPr>
                      <a:r>
                        <a:rPr sz="1200" b="1" dirty="0">
                          <a:latin typeface="Arial"/>
                          <a:cs typeface="Arial"/>
                        </a:rPr>
                        <a:t>Finan</a:t>
                      </a:r>
                      <a:r>
                        <a:rPr sz="1200" b="1" spc="-5" dirty="0">
                          <a:latin typeface="Arial"/>
                          <a:cs typeface="Arial"/>
                        </a:rPr>
                        <a:t>c</a:t>
                      </a:r>
                      <a:r>
                        <a:rPr sz="1200" b="1" dirty="0">
                          <a:latin typeface="Arial"/>
                          <a:cs typeface="Arial"/>
                        </a:rPr>
                        <a:t>ial Informati</a:t>
                      </a:r>
                      <a:r>
                        <a:rPr sz="1200" b="1" spc="-10" dirty="0">
                          <a:latin typeface="Arial"/>
                          <a:cs typeface="Arial"/>
                        </a:rPr>
                        <a:t>o</a:t>
                      </a:r>
                      <a:r>
                        <a:rPr sz="1200" b="1" dirty="0">
                          <a:latin typeface="Arial"/>
                          <a:cs typeface="Arial"/>
                        </a:rPr>
                        <a:t>n:</a:t>
                      </a:r>
                      <a:r>
                        <a:rPr sz="1200" b="1" spc="5" dirty="0">
                          <a:latin typeface="Arial"/>
                          <a:cs typeface="Arial"/>
                        </a:rPr>
                        <a:t> </a:t>
                      </a:r>
                      <a:r>
                        <a:rPr sz="1100" b="1" dirty="0">
                          <a:solidFill>
                            <a:srgbClr val="FF0000"/>
                          </a:solidFill>
                          <a:latin typeface="Arial"/>
                          <a:cs typeface="Arial"/>
                        </a:rPr>
                        <a:t>the inte</a:t>
                      </a:r>
                      <a:r>
                        <a:rPr sz="1100" b="1" spc="-5" dirty="0">
                          <a:solidFill>
                            <a:srgbClr val="FF0000"/>
                          </a:solidFill>
                          <a:latin typeface="Arial"/>
                          <a:cs typeface="Arial"/>
                        </a:rPr>
                        <a:t>n</a:t>
                      </a:r>
                      <a:r>
                        <a:rPr sz="1100" b="1" dirty="0">
                          <a:solidFill>
                            <a:srgbClr val="FF0000"/>
                          </a:solidFill>
                          <a:latin typeface="Arial"/>
                          <a:cs typeface="Arial"/>
                        </a:rPr>
                        <a:t>t</a:t>
                      </a:r>
                      <a:r>
                        <a:rPr sz="1100" b="1" spc="-5" dirty="0">
                          <a:solidFill>
                            <a:srgbClr val="FF0000"/>
                          </a:solidFill>
                          <a:latin typeface="Arial"/>
                          <a:cs typeface="Arial"/>
                        </a:rPr>
                        <a:t> </a:t>
                      </a:r>
                      <a:r>
                        <a:rPr sz="1100" b="1" dirty="0">
                          <a:solidFill>
                            <a:srgbClr val="FF0000"/>
                          </a:solidFill>
                          <a:latin typeface="Arial"/>
                          <a:cs typeface="Arial"/>
                        </a:rPr>
                        <a:t>here</a:t>
                      </a:r>
                      <a:r>
                        <a:rPr sz="1100" b="1" spc="-5" dirty="0">
                          <a:solidFill>
                            <a:srgbClr val="FF0000"/>
                          </a:solidFill>
                          <a:latin typeface="Arial"/>
                          <a:cs typeface="Arial"/>
                        </a:rPr>
                        <a:t> </a:t>
                      </a:r>
                      <a:r>
                        <a:rPr sz="1100" b="1" dirty="0">
                          <a:solidFill>
                            <a:srgbClr val="FF0000"/>
                          </a:solidFill>
                          <a:latin typeface="Arial"/>
                          <a:cs typeface="Arial"/>
                        </a:rPr>
                        <a:t>is to</a:t>
                      </a:r>
                      <a:r>
                        <a:rPr sz="1100" b="1" spc="-5" dirty="0">
                          <a:solidFill>
                            <a:srgbClr val="FF0000"/>
                          </a:solidFill>
                          <a:latin typeface="Arial"/>
                          <a:cs typeface="Arial"/>
                        </a:rPr>
                        <a:t> </a:t>
                      </a:r>
                      <a:r>
                        <a:rPr sz="1100" b="1" dirty="0">
                          <a:solidFill>
                            <a:srgbClr val="FF0000"/>
                          </a:solidFill>
                          <a:latin typeface="Arial"/>
                          <a:cs typeface="Arial"/>
                        </a:rPr>
                        <a:t>enter</a:t>
                      </a:r>
                      <a:r>
                        <a:rPr sz="1100" b="1" spc="-5" dirty="0">
                          <a:solidFill>
                            <a:srgbClr val="FF0000"/>
                          </a:solidFill>
                          <a:latin typeface="Arial"/>
                          <a:cs typeface="Arial"/>
                        </a:rPr>
                        <a:t> </a:t>
                      </a:r>
                      <a:r>
                        <a:rPr sz="1100" b="1" dirty="0">
                          <a:solidFill>
                            <a:srgbClr val="FF0000"/>
                          </a:solidFill>
                          <a:latin typeface="Arial"/>
                          <a:cs typeface="Arial"/>
                        </a:rPr>
                        <a:t>as</a:t>
                      </a:r>
                      <a:r>
                        <a:rPr sz="1100" b="1" spc="-5" dirty="0">
                          <a:solidFill>
                            <a:srgbClr val="FF0000"/>
                          </a:solidFill>
                          <a:latin typeface="Arial"/>
                          <a:cs typeface="Arial"/>
                        </a:rPr>
                        <a:t> </a:t>
                      </a:r>
                      <a:r>
                        <a:rPr sz="1100" b="1" dirty="0">
                          <a:solidFill>
                            <a:srgbClr val="FF0000"/>
                          </a:solidFill>
                          <a:latin typeface="Arial"/>
                          <a:cs typeface="Arial"/>
                        </a:rPr>
                        <a:t>much info as needed</a:t>
                      </a:r>
                      <a:r>
                        <a:rPr sz="1100" b="1" spc="-5" dirty="0">
                          <a:solidFill>
                            <a:srgbClr val="FF0000"/>
                          </a:solidFill>
                          <a:latin typeface="Arial"/>
                          <a:cs typeface="Arial"/>
                        </a:rPr>
                        <a:t> </a:t>
                      </a:r>
                      <a:r>
                        <a:rPr sz="1100" b="1" dirty="0">
                          <a:solidFill>
                            <a:srgbClr val="FF0000"/>
                          </a:solidFill>
                          <a:latin typeface="Arial"/>
                          <a:cs typeface="Arial"/>
                        </a:rPr>
                        <a:t>to assist</a:t>
                      </a:r>
                      <a:r>
                        <a:rPr sz="1100" b="1" spc="-5" dirty="0">
                          <a:solidFill>
                            <a:srgbClr val="FF0000"/>
                          </a:solidFill>
                          <a:latin typeface="Arial"/>
                          <a:cs typeface="Arial"/>
                        </a:rPr>
                        <a:t> </a:t>
                      </a:r>
                      <a:r>
                        <a:rPr sz="1100" b="1" dirty="0">
                          <a:solidFill>
                            <a:srgbClr val="FF0000"/>
                          </a:solidFill>
                          <a:latin typeface="Arial"/>
                          <a:cs typeface="Arial"/>
                        </a:rPr>
                        <a:t>the person. If this information</a:t>
                      </a:r>
                      <a:r>
                        <a:rPr sz="1100" b="1" spc="-5" dirty="0">
                          <a:solidFill>
                            <a:srgbClr val="FF0000"/>
                          </a:solidFill>
                          <a:latin typeface="Arial"/>
                          <a:cs typeface="Arial"/>
                        </a:rPr>
                        <a:t> </a:t>
                      </a:r>
                      <a:r>
                        <a:rPr sz="1100" b="1" dirty="0">
                          <a:solidFill>
                            <a:srgbClr val="FF0000"/>
                          </a:solidFill>
                          <a:latin typeface="Arial"/>
                          <a:cs typeface="Arial"/>
                        </a:rPr>
                        <a:t>is</a:t>
                      </a:r>
                      <a:r>
                        <a:rPr sz="1100" b="1" spc="-5" dirty="0">
                          <a:solidFill>
                            <a:srgbClr val="FF0000"/>
                          </a:solidFill>
                          <a:latin typeface="Arial"/>
                          <a:cs typeface="Arial"/>
                        </a:rPr>
                        <a:t> </a:t>
                      </a:r>
                      <a:r>
                        <a:rPr sz="1100" b="1" dirty="0">
                          <a:solidFill>
                            <a:srgbClr val="FF0000"/>
                          </a:solidFill>
                          <a:latin typeface="Arial"/>
                          <a:cs typeface="Arial"/>
                        </a:rPr>
                        <a:t>listed</a:t>
                      </a:r>
                      <a:r>
                        <a:rPr sz="1100" b="1" spc="-5" dirty="0">
                          <a:solidFill>
                            <a:srgbClr val="FF0000"/>
                          </a:solidFill>
                          <a:latin typeface="Arial"/>
                          <a:cs typeface="Arial"/>
                        </a:rPr>
                        <a:t> </a:t>
                      </a:r>
                      <a:r>
                        <a:rPr sz="1100" b="1" dirty="0">
                          <a:solidFill>
                            <a:srgbClr val="FF0000"/>
                          </a:solidFill>
                          <a:latin typeface="Arial"/>
                          <a:cs typeface="Arial"/>
                        </a:rPr>
                        <a:t>in a</a:t>
                      </a:r>
                      <a:r>
                        <a:rPr sz="1100" b="1" spc="-5" dirty="0">
                          <a:solidFill>
                            <a:srgbClr val="FF0000"/>
                          </a:solidFill>
                          <a:latin typeface="Arial"/>
                          <a:cs typeface="Arial"/>
                        </a:rPr>
                        <a:t> </a:t>
                      </a:r>
                      <a:r>
                        <a:rPr sz="1100" b="1" dirty="0">
                          <a:solidFill>
                            <a:srgbClr val="FF0000"/>
                          </a:solidFill>
                          <a:latin typeface="Arial"/>
                          <a:cs typeface="Arial"/>
                        </a:rPr>
                        <a:t>report</a:t>
                      </a:r>
                      <a:r>
                        <a:rPr sz="1100" b="1" spc="-5" dirty="0">
                          <a:solidFill>
                            <a:srgbClr val="FF0000"/>
                          </a:solidFill>
                          <a:latin typeface="Arial"/>
                          <a:cs typeface="Arial"/>
                        </a:rPr>
                        <a:t> </a:t>
                      </a:r>
                      <a:r>
                        <a:rPr sz="1100" b="1" dirty="0">
                          <a:solidFill>
                            <a:srgbClr val="FF0000"/>
                          </a:solidFill>
                          <a:latin typeface="Arial"/>
                          <a:cs typeface="Arial"/>
                        </a:rPr>
                        <a:t>from t</a:t>
                      </a:r>
                      <a:r>
                        <a:rPr sz="1100" b="1" spc="5" dirty="0">
                          <a:solidFill>
                            <a:srgbClr val="FF0000"/>
                          </a:solidFill>
                          <a:latin typeface="Arial"/>
                          <a:cs typeface="Arial"/>
                        </a:rPr>
                        <a:t>h</a:t>
                      </a:r>
                      <a:r>
                        <a:rPr sz="1100" b="1" dirty="0">
                          <a:solidFill>
                            <a:srgbClr val="FF0000"/>
                          </a:solidFill>
                          <a:latin typeface="Arial"/>
                          <a:cs typeface="Arial"/>
                        </a:rPr>
                        <a:t>e</a:t>
                      </a:r>
                      <a:r>
                        <a:rPr sz="1100" b="1" spc="-5" dirty="0">
                          <a:solidFill>
                            <a:srgbClr val="FF0000"/>
                          </a:solidFill>
                          <a:latin typeface="Arial"/>
                          <a:cs typeface="Arial"/>
                        </a:rPr>
                        <a:t> </a:t>
                      </a:r>
                      <a:r>
                        <a:rPr sz="1100" b="1" dirty="0">
                          <a:solidFill>
                            <a:srgbClr val="FF0000"/>
                          </a:solidFill>
                          <a:latin typeface="Arial"/>
                          <a:cs typeface="Arial"/>
                        </a:rPr>
                        <a:t>provider</a:t>
                      </a:r>
                      <a:r>
                        <a:rPr sz="1100" b="1" spc="-5" dirty="0">
                          <a:solidFill>
                            <a:srgbClr val="FF0000"/>
                          </a:solidFill>
                          <a:latin typeface="Arial"/>
                          <a:cs typeface="Arial"/>
                        </a:rPr>
                        <a:t> </a:t>
                      </a:r>
                      <a:r>
                        <a:rPr sz="1100" b="1" dirty="0">
                          <a:solidFill>
                            <a:srgbClr val="FF0000"/>
                          </a:solidFill>
                          <a:latin typeface="Arial"/>
                          <a:cs typeface="Arial"/>
                        </a:rPr>
                        <a:t>it</a:t>
                      </a:r>
                      <a:r>
                        <a:rPr sz="1100" b="1" spc="-5" dirty="0">
                          <a:solidFill>
                            <a:srgbClr val="FF0000"/>
                          </a:solidFill>
                          <a:latin typeface="Arial"/>
                          <a:cs typeface="Arial"/>
                        </a:rPr>
                        <a:t> </a:t>
                      </a:r>
                      <a:r>
                        <a:rPr sz="1100" b="1" dirty="0">
                          <a:solidFill>
                            <a:srgbClr val="FF0000"/>
                          </a:solidFill>
                          <a:latin typeface="Arial"/>
                          <a:cs typeface="Arial"/>
                        </a:rPr>
                        <a:t>can refer</a:t>
                      </a:r>
                      <a:r>
                        <a:rPr sz="1100" b="1" spc="-5" dirty="0">
                          <a:solidFill>
                            <a:srgbClr val="FF0000"/>
                          </a:solidFill>
                          <a:latin typeface="Arial"/>
                          <a:cs typeface="Arial"/>
                        </a:rPr>
                        <a:t> </a:t>
                      </a:r>
                      <a:r>
                        <a:rPr sz="1100" b="1" dirty="0">
                          <a:solidFill>
                            <a:srgbClr val="FF0000"/>
                          </a:solidFill>
                          <a:latin typeface="Arial"/>
                          <a:cs typeface="Arial"/>
                        </a:rPr>
                        <a:t>to the report.</a:t>
                      </a:r>
                      <a:endParaRPr sz="1100">
                        <a:latin typeface="Arial"/>
                        <a:cs typeface="Arial"/>
                      </a:endParaRPr>
                    </a:p>
                    <a:p>
                      <a:pPr marL="603250" lvl="1" indent="-228600">
                        <a:lnSpc>
                          <a:spcPts val="1310"/>
                        </a:lnSpc>
                        <a:buFont typeface="Arial"/>
                        <a:buAutoNum type="alphaLcPeriod"/>
                        <a:tabLst>
                          <a:tab pos="603250" algn="l"/>
                        </a:tabLst>
                      </a:pPr>
                      <a:r>
                        <a:rPr sz="1200" b="1" dirty="0">
                          <a:latin typeface="Arial"/>
                          <a:cs typeface="Arial"/>
                        </a:rPr>
                        <a:t>E</a:t>
                      </a:r>
                      <a:r>
                        <a:rPr sz="1200" b="1" spc="-5" dirty="0">
                          <a:latin typeface="Arial"/>
                          <a:cs typeface="Arial"/>
                        </a:rPr>
                        <a:t>a</a:t>
                      </a:r>
                      <a:r>
                        <a:rPr sz="1200" b="1" dirty="0">
                          <a:latin typeface="Arial"/>
                          <a:cs typeface="Arial"/>
                        </a:rPr>
                        <a:t>rned Income</a:t>
                      </a:r>
                      <a:endParaRPr sz="1200">
                        <a:latin typeface="Arial"/>
                        <a:cs typeface="Arial"/>
                      </a:endParaRPr>
                    </a:p>
                    <a:p>
                      <a:pPr marL="603250" lvl="1" indent="-228600">
                        <a:lnSpc>
                          <a:spcPts val="1410"/>
                        </a:lnSpc>
                        <a:buFont typeface="Arial"/>
                        <a:buAutoNum type="alphaLcPeriod"/>
                        <a:tabLst>
                          <a:tab pos="603250" algn="l"/>
                        </a:tabLst>
                      </a:pPr>
                      <a:r>
                        <a:rPr sz="1200" b="1" dirty="0">
                          <a:latin typeface="Arial"/>
                          <a:cs typeface="Arial"/>
                        </a:rPr>
                        <a:t>B</a:t>
                      </a:r>
                      <a:r>
                        <a:rPr sz="1200" b="1" spc="-5" dirty="0">
                          <a:latin typeface="Arial"/>
                          <a:cs typeface="Arial"/>
                        </a:rPr>
                        <a:t>e</a:t>
                      </a:r>
                      <a:r>
                        <a:rPr sz="1200" b="1" dirty="0">
                          <a:latin typeface="Arial"/>
                          <a:cs typeface="Arial"/>
                        </a:rPr>
                        <a:t>nefits I</a:t>
                      </a:r>
                      <a:r>
                        <a:rPr sz="1200" b="1" spc="-10" dirty="0">
                          <a:latin typeface="Arial"/>
                          <a:cs typeface="Arial"/>
                        </a:rPr>
                        <a:t>n</a:t>
                      </a:r>
                      <a:r>
                        <a:rPr sz="1200" b="1" dirty="0">
                          <a:latin typeface="Arial"/>
                          <a:cs typeface="Arial"/>
                        </a:rPr>
                        <a:t>come </a:t>
                      </a:r>
                      <a:r>
                        <a:rPr sz="1000" i="1" dirty="0">
                          <a:latin typeface="Arial"/>
                          <a:cs typeface="Arial"/>
                        </a:rPr>
                        <a:t>(list</a:t>
                      </a:r>
                      <a:r>
                        <a:rPr sz="1000" i="1" spc="-5" dirty="0">
                          <a:latin typeface="Arial"/>
                          <a:cs typeface="Arial"/>
                        </a:rPr>
                        <a:t> p</a:t>
                      </a:r>
                      <a:r>
                        <a:rPr sz="1000" i="1" dirty="0">
                          <a:latin typeface="Arial"/>
                          <a:cs typeface="Arial"/>
                        </a:rPr>
                        <a:t>ro</a:t>
                      </a:r>
                      <a:r>
                        <a:rPr sz="1000" i="1" spc="-5" dirty="0">
                          <a:latin typeface="Arial"/>
                          <a:cs typeface="Arial"/>
                        </a:rPr>
                        <a:t>g</a:t>
                      </a:r>
                      <a:r>
                        <a:rPr sz="1000" i="1" dirty="0">
                          <a:latin typeface="Arial"/>
                          <a:cs typeface="Arial"/>
                        </a:rPr>
                        <a:t>ra</a:t>
                      </a:r>
                      <a:r>
                        <a:rPr sz="1000" i="1" spc="-10" dirty="0">
                          <a:latin typeface="Arial"/>
                          <a:cs typeface="Arial"/>
                        </a:rPr>
                        <a:t>m</a:t>
                      </a:r>
                      <a:r>
                        <a:rPr sz="1000" i="1" dirty="0">
                          <a:latin typeface="Arial"/>
                          <a:cs typeface="Arial"/>
                        </a:rPr>
                        <a:t>s and</a:t>
                      </a:r>
                      <a:r>
                        <a:rPr sz="1000" i="1" spc="-10" dirty="0">
                          <a:latin typeface="Arial"/>
                          <a:cs typeface="Arial"/>
                        </a:rPr>
                        <a:t> </a:t>
                      </a:r>
                      <a:r>
                        <a:rPr sz="1000" i="1" dirty="0">
                          <a:latin typeface="Arial"/>
                          <a:cs typeface="Arial"/>
                        </a:rPr>
                        <a:t>a</a:t>
                      </a:r>
                      <a:r>
                        <a:rPr sz="1000" i="1" spc="-10" dirty="0">
                          <a:latin typeface="Arial"/>
                          <a:cs typeface="Arial"/>
                        </a:rPr>
                        <a:t>m</a:t>
                      </a:r>
                      <a:r>
                        <a:rPr sz="1000" i="1" dirty="0">
                          <a:latin typeface="Arial"/>
                          <a:cs typeface="Arial"/>
                        </a:rPr>
                        <a:t>ounts)</a:t>
                      </a:r>
                      <a:endParaRPr sz="1000">
                        <a:latin typeface="Arial"/>
                        <a:cs typeface="Arial"/>
                      </a:endParaRPr>
                    </a:p>
                  </a:txBody>
                  <a:tcPr marL="0" marR="0" marT="0" marB="0"/>
                </a:tc>
                <a:tc hMerge="1">
                  <a:txBody>
                    <a:bodyPr/>
                    <a:lstStyle/>
                    <a:p>
                      <a:endParaRPr/>
                    </a:p>
                  </a:txBody>
                  <a:tcPr marL="0" marR="0" marT="0" marB="0"/>
                </a:tc>
              </a:tr>
              <a:tr h="516850">
                <a:tc gridSpan="2">
                  <a:txBody>
                    <a:bodyPr/>
                    <a:lstStyle/>
                    <a:p>
                      <a:pPr marL="603250" indent="-228600">
                        <a:lnSpc>
                          <a:spcPts val="1410"/>
                        </a:lnSpc>
                        <a:buFont typeface="Arial"/>
                        <a:buAutoNum type="alphaLcPeriod" startAt="3"/>
                        <a:tabLst>
                          <a:tab pos="603250" algn="l"/>
                        </a:tabLst>
                      </a:pPr>
                      <a:r>
                        <a:rPr sz="1200" b="1" dirty="0">
                          <a:latin typeface="Arial"/>
                          <a:cs typeface="Arial"/>
                        </a:rPr>
                        <a:t>B</a:t>
                      </a:r>
                      <a:r>
                        <a:rPr sz="1200" b="1" spc="-5" dirty="0">
                          <a:latin typeface="Arial"/>
                          <a:cs typeface="Arial"/>
                        </a:rPr>
                        <a:t>a</a:t>
                      </a:r>
                      <a:r>
                        <a:rPr sz="1200" b="1" dirty="0">
                          <a:latin typeface="Arial"/>
                          <a:cs typeface="Arial"/>
                        </a:rPr>
                        <a:t>nk A</a:t>
                      </a:r>
                      <a:r>
                        <a:rPr sz="1200" b="1" spc="-5" dirty="0">
                          <a:latin typeface="Arial"/>
                          <a:cs typeface="Arial"/>
                        </a:rPr>
                        <a:t>c</a:t>
                      </a:r>
                      <a:r>
                        <a:rPr sz="1200" b="1" dirty="0">
                          <a:latin typeface="Arial"/>
                          <a:cs typeface="Arial"/>
                        </a:rPr>
                        <a:t>counts</a:t>
                      </a:r>
                      <a:endParaRPr sz="1200">
                        <a:latin typeface="Arial"/>
                        <a:cs typeface="Arial"/>
                      </a:endParaRPr>
                    </a:p>
                    <a:p>
                      <a:pPr marL="603250" indent="-228600">
                        <a:lnSpc>
                          <a:spcPts val="1380"/>
                        </a:lnSpc>
                        <a:buFont typeface="Arial"/>
                        <a:buAutoNum type="alphaLcPeriod" startAt="3"/>
                        <a:tabLst>
                          <a:tab pos="603250" algn="l"/>
                        </a:tabLst>
                      </a:pPr>
                      <a:r>
                        <a:rPr sz="1200" b="1" dirty="0">
                          <a:latin typeface="Arial"/>
                          <a:cs typeface="Arial"/>
                        </a:rPr>
                        <a:t>Burial/Fun</a:t>
                      </a:r>
                      <a:r>
                        <a:rPr sz="1200" b="1" spc="-5" dirty="0">
                          <a:latin typeface="Arial"/>
                          <a:cs typeface="Arial"/>
                        </a:rPr>
                        <a:t>e</a:t>
                      </a:r>
                      <a:r>
                        <a:rPr sz="1200" b="1" dirty="0">
                          <a:latin typeface="Arial"/>
                          <a:cs typeface="Arial"/>
                        </a:rPr>
                        <a:t>ral A</a:t>
                      </a:r>
                      <a:r>
                        <a:rPr sz="1200" b="1" spc="-5" dirty="0">
                          <a:latin typeface="Arial"/>
                          <a:cs typeface="Arial"/>
                        </a:rPr>
                        <a:t>c</a:t>
                      </a:r>
                      <a:r>
                        <a:rPr sz="1200" b="1" dirty="0">
                          <a:latin typeface="Arial"/>
                          <a:cs typeface="Arial"/>
                        </a:rPr>
                        <a:t>count?</a:t>
                      </a:r>
                      <a:endParaRPr sz="1200">
                        <a:latin typeface="Arial"/>
                        <a:cs typeface="Arial"/>
                      </a:endParaRPr>
                    </a:p>
                    <a:p>
                      <a:pPr marL="603250" indent="-228600">
                        <a:lnSpc>
                          <a:spcPts val="1410"/>
                        </a:lnSpc>
                        <a:buFont typeface="Arial"/>
                        <a:buAutoNum type="alphaLcPeriod" startAt="3"/>
                        <a:tabLst>
                          <a:tab pos="603250" algn="l"/>
                        </a:tabLst>
                      </a:pPr>
                      <a:r>
                        <a:rPr sz="1200" b="1" dirty="0">
                          <a:latin typeface="Arial"/>
                          <a:cs typeface="Arial"/>
                        </a:rPr>
                        <a:t>Total as</a:t>
                      </a:r>
                      <a:r>
                        <a:rPr sz="1200" b="1" spc="-5" dirty="0">
                          <a:latin typeface="Arial"/>
                          <a:cs typeface="Arial"/>
                        </a:rPr>
                        <a:t>s</a:t>
                      </a:r>
                      <a:r>
                        <a:rPr sz="1200" b="1" dirty="0">
                          <a:latin typeface="Arial"/>
                          <a:cs typeface="Arial"/>
                        </a:rPr>
                        <a:t>ets:</a:t>
                      </a:r>
                      <a:endParaRPr sz="1200">
                        <a:latin typeface="Arial"/>
                        <a:cs typeface="Arial"/>
                      </a:endParaRPr>
                    </a:p>
                  </a:txBody>
                  <a:tcPr marL="0" marR="0" marT="0" marB="0"/>
                </a:tc>
                <a:tc hMerge="1">
                  <a:txBody>
                    <a:bodyPr/>
                    <a:lstStyle/>
                    <a:p>
                      <a:endParaRPr/>
                    </a:p>
                  </a:txBody>
                  <a:tcPr marL="0" marR="0" marT="0" marB="0"/>
                </a:tc>
              </a:tr>
              <a:tr h="364912">
                <a:tc gridSpan="2">
                  <a:txBody>
                    <a:bodyPr/>
                    <a:lstStyle/>
                    <a:p>
                      <a:pPr marL="146050">
                        <a:lnSpc>
                          <a:spcPct val="100000"/>
                        </a:lnSpc>
                      </a:pPr>
                      <a:r>
                        <a:rPr sz="1200" b="1" spc="-5" dirty="0">
                          <a:latin typeface="Arial"/>
                          <a:cs typeface="Arial"/>
                        </a:rPr>
                        <a:t>7</a:t>
                      </a:r>
                      <a:r>
                        <a:rPr sz="1200" b="1" dirty="0">
                          <a:latin typeface="Arial"/>
                          <a:cs typeface="Arial"/>
                        </a:rPr>
                        <a:t>. </a:t>
                      </a:r>
                      <a:r>
                        <a:rPr sz="1200" b="1" spc="130" dirty="0">
                          <a:latin typeface="Arial"/>
                          <a:cs typeface="Arial"/>
                        </a:rPr>
                        <a:t> </a:t>
                      </a:r>
                      <a:r>
                        <a:rPr sz="1200" b="1" dirty="0">
                          <a:latin typeface="Arial"/>
                          <a:cs typeface="Arial"/>
                        </a:rPr>
                        <a:t>Are </a:t>
                      </a:r>
                      <a:r>
                        <a:rPr sz="1200" b="1" spc="-15" dirty="0">
                          <a:latin typeface="Arial"/>
                          <a:cs typeface="Arial"/>
                        </a:rPr>
                        <a:t>y</a:t>
                      </a:r>
                      <a:r>
                        <a:rPr sz="1200" b="1" dirty="0">
                          <a:latin typeface="Arial"/>
                          <a:cs typeface="Arial"/>
                        </a:rPr>
                        <a:t>ou satisfied</a:t>
                      </a:r>
                      <a:r>
                        <a:rPr sz="1200" b="1" spc="-10" dirty="0">
                          <a:latin typeface="Arial"/>
                          <a:cs typeface="Arial"/>
                        </a:rPr>
                        <a:t> </a:t>
                      </a:r>
                      <a:r>
                        <a:rPr sz="1200" b="1" spc="5" dirty="0">
                          <a:latin typeface="Arial"/>
                          <a:cs typeface="Arial"/>
                        </a:rPr>
                        <a:t>w</a:t>
                      </a:r>
                      <a:r>
                        <a:rPr sz="1200" b="1" dirty="0">
                          <a:latin typeface="Arial"/>
                          <a:cs typeface="Arial"/>
                        </a:rPr>
                        <a:t>i</a:t>
                      </a:r>
                      <a:r>
                        <a:rPr sz="1200" b="1" spc="-10" dirty="0">
                          <a:latin typeface="Arial"/>
                          <a:cs typeface="Arial"/>
                        </a:rPr>
                        <a:t>t</a:t>
                      </a:r>
                      <a:r>
                        <a:rPr sz="1200" b="1" dirty="0">
                          <a:latin typeface="Arial"/>
                          <a:cs typeface="Arial"/>
                        </a:rPr>
                        <a:t>h the su</a:t>
                      </a:r>
                      <a:r>
                        <a:rPr sz="1200" b="1" spc="-5" dirty="0">
                          <a:latin typeface="Arial"/>
                          <a:cs typeface="Arial"/>
                        </a:rPr>
                        <a:t>p</a:t>
                      </a:r>
                      <a:r>
                        <a:rPr sz="1200" b="1" dirty="0">
                          <a:latin typeface="Arial"/>
                          <a:cs typeface="Arial"/>
                        </a:rPr>
                        <a:t>ports</a:t>
                      </a:r>
                      <a:r>
                        <a:rPr sz="1200" b="1" spc="5" dirty="0">
                          <a:latin typeface="Arial"/>
                          <a:cs typeface="Arial"/>
                        </a:rPr>
                        <a:t> </a:t>
                      </a:r>
                      <a:r>
                        <a:rPr sz="1200" b="1" spc="-15" dirty="0">
                          <a:latin typeface="Arial"/>
                          <a:cs typeface="Arial"/>
                        </a:rPr>
                        <a:t>y</a:t>
                      </a:r>
                      <a:r>
                        <a:rPr sz="1200" b="1" dirty="0">
                          <a:latin typeface="Arial"/>
                          <a:cs typeface="Arial"/>
                        </a:rPr>
                        <a:t>ou are rec</a:t>
                      </a:r>
                      <a:r>
                        <a:rPr sz="1200" b="1" spc="-5" dirty="0">
                          <a:latin typeface="Arial"/>
                          <a:cs typeface="Arial"/>
                        </a:rPr>
                        <a:t>e</a:t>
                      </a:r>
                      <a:r>
                        <a:rPr sz="1200" b="1" dirty="0">
                          <a:latin typeface="Arial"/>
                          <a:cs typeface="Arial"/>
                        </a:rPr>
                        <a:t>iving at hom</a:t>
                      </a:r>
                      <a:r>
                        <a:rPr sz="1200" b="1" spc="-10" dirty="0">
                          <a:latin typeface="Arial"/>
                          <a:cs typeface="Arial"/>
                        </a:rPr>
                        <a:t>e</a:t>
                      </a:r>
                      <a:r>
                        <a:rPr sz="1200" b="1" dirty="0">
                          <a:latin typeface="Arial"/>
                          <a:cs typeface="Arial"/>
                        </a:rPr>
                        <a:t>?</a:t>
                      </a:r>
                      <a:endParaRPr sz="1200">
                        <a:latin typeface="Arial"/>
                        <a:cs typeface="Arial"/>
                      </a:endParaRPr>
                    </a:p>
                  </a:txBody>
                  <a:tcPr marL="0" marR="0" marT="0" marB="0"/>
                </a:tc>
                <a:tc hMerge="1">
                  <a:txBody>
                    <a:bodyPr/>
                    <a:lstStyle/>
                    <a:p>
                      <a:endParaRPr/>
                    </a:p>
                  </a:txBody>
                  <a:tcPr marL="0" marR="0" marT="0" marB="0"/>
                </a:tc>
              </a:tr>
              <a:tr h="273511">
                <a:tc gridSpan="2">
                  <a:txBody>
                    <a:bodyPr/>
                    <a:lstStyle/>
                    <a:p>
                      <a:pPr marL="400050">
                        <a:lnSpc>
                          <a:spcPct val="100000"/>
                        </a:lnSpc>
                      </a:pPr>
                      <a:r>
                        <a:rPr sz="1100" dirty="0">
                          <a:latin typeface="Arial"/>
                          <a:cs typeface="Arial"/>
                        </a:rPr>
                        <a:t>Describe: </a:t>
                      </a:r>
                      <a:r>
                        <a:rPr sz="1100" spc="65" dirty="0">
                          <a:latin typeface="Arial"/>
                          <a:cs typeface="Arial"/>
                        </a:rPr>
                        <a:t> </a:t>
                      </a:r>
                      <a:r>
                        <a:rPr sz="1100" dirty="0">
                          <a:solidFill>
                            <a:srgbClr val="FF0000"/>
                          </a:solidFill>
                          <a:latin typeface="Arial"/>
                          <a:cs typeface="Arial"/>
                        </a:rPr>
                        <a:t>While this</a:t>
                      </a:r>
                      <a:r>
                        <a:rPr sz="1100" spc="-5" dirty="0">
                          <a:solidFill>
                            <a:srgbClr val="FF0000"/>
                          </a:solidFill>
                          <a:latin typeface="Arial"/>
                          <a:cs typeface="Arial"/>
                        </a:rPr>
                        <a:t> </a:t>
                      </a:r>
                      <a:r>
                        <a:rPr sz="1100" dirty="0">
                          <a:solidFill>
                            <a:srgbClr val="FF0000"/>
                          </a:solidFill>
                          <a:latin typeface="Arial"/>
                          <a:cs typeface="Arial"/>
                        </a:rPr>
                        <a:t>is a</a:t>
                      </a:r>
                      <a:r>
                        <a:rPr sz="1100" spc="5" dirty="0">
                          <a:solidFill>
                            <a:srgbClr val="FF0000"/>
                          </a:solidFill>
                          <a:latin typeface="Arial"/>
                          <a:cs typeface="Arial"/>
                        </a:rPr>
                        <a:t> </a:t>
                      </a:r>
                      <a:r>
                        <a:rPr sz="1100" dirty="0">
                          <a:solidFill>
                            <a:srgbClr val="FF0000"/>
                          </a:solidFill>
                          <a:latin typeface="Arial"/>
                          <a:cs typeface="Arial"/>
                        </a:rPr>
                        <a:t>yes</a:t>
                      </a:r>
                      <a:r>
                        <a:rPr sz="1100" spc="-5" dirty="0">
                          <a:solidFill>
                            <a:srgbClr val="FF0000"/>
                          </a:solidFill>
                          <a:latin typeface="Arial"/>
                          <a:cs typeface="Arial"/>
                        </a:rPr>
                        <a:t> </a:t>
                      </a:r>
                      <a:r>
                        <a:rPr sz="1100" dirty="0">
                          <a:solidFill>
                            <a:srgbClr val="FF0000"/>
                          </a:solidFill>
                          <a:latin typeface="Arial"/>
                          <a:cs typeface="Arial"/>
                        </a:rPr>
                        <a:t>or</a:t>
                      </a:r>
                      <a:r>
                        <a:rPr sz="1100" spc="-10" dirty="0">
                          <a:solidFill>
                            <a:srgbClr val="FF0000"/>
                          </a:solidFill>
                          <a:latin typeface="Arial"/>
                          <a:cs typeface="Arial"/>
                        </a:rPr>
                        <a:t> </a:t>
                      </a:r>
                      <a:r>
                        <a:rPr sz="1100" dirty="0">
                          <a:solidFill>
                            <a:srgbClr val="FF0000"/>
                          </a:solidFill>
                          <a:latin typeface="Arial"/>
                          <a:cs typeface="Arial"/>
                        </a:rPr>
                        <a:t>no question, a</a:t>
                      </a:r>
                      <a:r>
                        <a:rPr sz="1100" spc="-5" dirty="0">
                          <a:solidFill>
                            <a:srgbClr val="FF0000"/>
                          </a:solidFill>
                          <a:latin typeface="Arial"/>
                          <a:cs typeface="Arial"/>
                        </a:rPr>
                        <a:t> </a:t>
                      </a:r>
                      <a:r>
                        <a:rPr sz="1100" dirty="0">
                          <a:solidFill>
                            <a:srgbClr val="FF0000"/>
                          </a:solidFill>
                          <a:latin typeface="Arial"/>
                          <a:cs typeface="Arial"/>
                        </a:rPr>
                        <a:t>person can</a:t>
                      </a:r>
                      <a:r>
                        <a:rPr sz="1100" spc="-5" dirty="0">
                          <a:solidFill>
                            <a:srgbClr val="FF0000"/>
                          </a:solidFill>
                          <a:latin typeface="Arial"/>
                          <a:cs typeface="Arial"/>
                        </a:rPr>
                        <a:t> </a:t>
                      </a:r>
                      <a:r>
                        <a:rPr sz="1100" dirty="0">
                          <a:solidFill>
                            <a:srgbClr val="FF0000"/>
                          </a:solidFill>
                          <a:latin typeface="Arial"/>
                          <a:cs typeface="Arial"/>
                        </a:rPr>
                        <a:t>choose </a:t>
                      </a:r>
                      <a:r>
                        <a:rPr sz="1100" spc="-5" dirty="0">
                          <a:solidFill>
                            <a:srgbClr val="FF0000"/>
                          </a:solidFill>
                          <a:latin typeface="Arial"/>
                          <a:cs typeface="Arial"/>
                        </a:rPr>
                        <a:t>t</a:t>
                      </a:r>
                      <a:r>
                        <a:rPr sz="1100" dirty="0">
                          <a:solidFill>
                            <a:srgbClr val="FF0000"/>
                          </a:solidFill>
                          <a:latin typeface="Arial"/>
                          <a:cs typeface="Arial"/>
                        </a:rPr>
                        <a:t>o</a:t>
                      </a:r>
                      <a:r>
                        <a:rPr sz="1100" spc="-5" dirty="0">
                          <a:solidFill>
                            <a:srgbClr val="FF0000"/>
                          </a:solidFill>
                          <a:latin typeface="Arial"/>
                          <a:cs typeface="Arial"/>
                        </a:rPr>
                        <a:t> </a:t>
                      </a:r>
                      <a:r>
                        <a:rPr sz="1100" dirty="0">
                          <a:solidFill>
                            <a:srgbClr val="FF0000"/>
                          </a:solidFill>
                          <a:latin typeface="Arial"/>
                          <a:cs typeface="Arial"/>
                        </a:rPr>
                        <a:t>list</a:t>
                      </a:r>
                      <a:r>
                        <a:rPr sz="1100" spc="-5" dirty="0">
                          <a:solidFill>
                            <a:srgbClr val="FF0000"/>
                          </a:solidFill>
                          <a:latin typeface="Arial"/>
                          <a:cs typeface="Arial"/>
                        </a:rPr>
                        <a:t> </a:t>
                      </a:r>
                      <a:r>
                        <a:rPr sz="1100" dirty="0">
                          <a:solidFill>
                            <a:srgbClr val="FF0000"/>
                          </a:solidFill>
                          <a:latin typeface="Arial"/>
                          <a:cs typeface="Arial"/>
                        </a:rPr>
                        <a:t>the</a:t>
                      </a:r>
                      <a:r>
                        <a:rPr sz="1100" spc="-5"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ngs they</a:t>
                      </a:r>
                      <a:r>
                        <a:rPr sz="1100" spc="-5" dirty="0">
                          <a:solidFill>
                            <a:srgbClr val="FF0000"/>
                          </a:solidFill>
                          <a:latin typeface="Arial"/>
                          <a:cs typeface="Arial"/>
                        </a:rPr>
                        <a:t> </a:t>
                      </a:r>
                      <a:r>
                        <a:rPr sz="1100" dirty="0">
                          <a:solidFill>
                            <a:srgbClr val="FF0000"/>
                          </a:solidFill>
                          <a:latin typeface="Arial"/>
                          <a:cs typeface="Arial"/>
                        </a:rPr>
                        <a:t>are</a:t>
                      </a:r>
                      <a:r>
                        <a:rPr sz="1100" spc="-5" dirty="0">
                          <a:solidFill>
                            <a:srgbClr val="FF0000"/>
                          </a:solidFill>
                          <a:latin typeface="Arial"/>
                          <a:cs typeface="Arial"/>
                        </a:rPr>
                        <a:t> </a:t>
                      </a:r>
                      <a:r>
                        <a:rPr sz="1100" dirty="0">
                          <a:solidFill>
                            <a:srgbClr val="FF0000"/>
                          </a:solidFill>
                          <a:latin typeface="Arial"/>
                          <a:cs typeface="Arial"/>
                        </a:rPr>
                        <a:t>satisfied</a:t>
                      </a:r>
                      <a:r>
                        <a:rPr sz="1100" spc="-5" dirty="0">
                          <a:solidFill>
                            <a:srgbClr val="FF0000"/>
                          </a:solidFill>
                          <a:latin typeface="Arial"/>
                          <a:cs typeface="Arial"/>
                        </a:rPr>
                        <a:t> </a:t>
                      </a:r>
                      <a:r>
                        <a:rPr sz="1100" dirty="0">
                          <a:solidFill>
                            <a:srgbClr val="FF0000"/>
                          </a:solidFill>
                          <a:latin typeface="Arial"/>
                          <a:cs typeface="Arial"/>
                        </a:rPr>
                        <a:t>wi</a:t>
                      </a:r>
                      <a:r>
                        <a:rPr sz="1100" spc="-5" dirty="0">
                          <a:solidFill>
                            <a:srgbClr val="FF0000"/>
                          </a:solidFill>
                          <a:latin typeface="Arial"/>
                          <a:cs typeface="Arial"/>
                        </a:rPr>
                        <a:t>t</a:t>
                      </a:r>
                      <a:r>
                        <a:rPr sz="1100" dirty="0">
                          <a:solidFill>
                            <a:srgbClr val="FF0000"/>
                          </a:solidFill>
                          <a:latin typeface="Arial"/>
                          <a:cs typeface="Arial"/>
                        </a:rPr>
                        <a:t>h</a:t>
                      </a:r>
                      <a:endParaRPr sz="1100">
                        <a:latin typeface="Arial"/>
                        <a:cs typeface="Arial"/>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88265"/>
          </a:xfrm>
        </p:spPr>
        <p:txBody>
          <a:bodyPr>
            <a:normAutofit fontScale="90000"/>
          </a:bodyPr>
          <a:lstStyle/>
          <a:p>
            <a:r>
              <a:rPr lang="en-US" sz="3600" dirty="0">
                <a:solidFill>
                  <a:schemeClr val="tx2"/>
                </a:solidFill>
                <a:latin typeface="Bookman Old Style" panose="02050604050505020204" pitchFamily="18" charset="0"/>
              </a:rPr>
              <a:t>The IP is written in </a:t>
            </a:r>
            <a:r>
              <a:rPr lang="en-US" sz="3600" dirty="0" smtClean="0">
                <a:solidFill>
                  <a:schemeClr val="tx2"/>
                </a:solidFill>
                <a:latin typeface="Bookman Old Style" panose="02050604050505020204" pitchFamily="18" charset="0"/>
              </a:rPr>
              <a:t/>
            </a:r>
            <a:br>
              <a:rPr lang="en-US" sz="3600" dirty="0" smtClean="0">
                <a:solidFill>
                  <a:schemeClr val="tx2"/>
                </a:solidFill>
                <a:latin typeface="Bookman Old Style" panose="02050604050505020204" pitchFamily="18" charset="0"/>
              </a:rPr>
            </a:br>
            <a:r>
              <a:rPr lang="en-US" sz="3600" dirty="0" smtClean="0">
                <a:solidFill>
                  <a:schemeClr val="tx2"/>
                </a:solidFill>
                <a:latin typeface="Bookman Old Style" panose="02050604050505020204" pitchFamily="18" charset="0"/>
              </a:rPr>
              <a:t>Person </a:t>
            </a:r>
            <a:r>
              <a:rPr lang="en-US" sz="3600" dirty="0">
                <a:solidFill>
                  <a:schemeClr val="tx2"/>
                </a:solidFill>
                <a:latin typeface="Bookman Old Style" panose="02050604050505020204" pitchFamily="18" charset="0"/>
              </a:rPr>
              <a:t>First language. </a:t>
            </a:r>
            <a:r>
              <a:rPr lang="en-US" dirty="0"/>
              <a:t/>
            </a:r>
            <a:br>
              <a:rPr lang="en-US" dirty="0"/>
            </a:br>
            <a:endParaRPr lang="en-US" dirty="0"/>
          </a:p>
        </p:txBody>
      </p:sp>
      <p:sp>
        <p:nvSpPr>
          <p:cNvPr id="3" name="Content Placeholder 2"/>
          <p:cNvSpPr>
            <a:spLocks noGrp="1"/>
          </p:cNvSpPr>
          <p:nvPr>
            <p:ph sz="quarter" idx="1"/>
          </p:nvPr>
        </p:nvSpPr>
        <p:spPr>
          <a:xfrm>
            <a:off x="388620" y="1676400"/>
            <a:ext cx="6995159" cy="5776020"/>
          </a:xfrm>
        </p:spPr>
        <p:txBody>
          <a:bodyPr/>
          <a:lstStyle/>
          <a:p>
            <a:r>
              <a:rPr lang="en-US" sz="2800" b="1" dirty="0" smtClean="0">
                <a:latin typeface="Bookman Old Style" panose="02050604050505020204" pitchFamily="18" charset="0"/>
              </a:rPr>
              <a:t>Any information or answers entered for direct questions that is not a person’s response must be identified as to who is speaking.</a:t>
            </a:r>
          </a:p>
          <a:p>
            <a:r>
              <a:rPr lang="en-US" sz="2800" b="1" dirty="0" smtClean="0">
                <a:latin typeface="Bookman Old Style" panose="02050604050505020204" pitchFamily="18" charset="0"/>
              </a:rPr>
              <a:t>Example: “Team feels….” or Mrs. Jones said…”</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Teams should assist the person to speak for themselves as much as possible and not speak for them. But teams can enter their information and feedback in the appropriate areas.</a:t>
            </a:r>
          </a:p>
          <a:p>
            <a:endParaRPr lang="en-US" sz="2800" b="1"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3471788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solidFill>
                <a:latin typeface="Bookman Old Style" panose="02050604050505020204" pitchFamily="18" charset="0"/>
              </a:rPr>
              <a:t>Technical Note…</a:t>
            </a:r>
            <a:r>
              <a:rPr lang="en-US" dirty="0"/>
              <a:t/>
            </a:r>
            <a:br>
              <a:rPr lang="en-US" dirty="0"/>
            </a:br>
            <a:endParaRPr lang="en-US" dirty="0"/>
          </a:p>
        </p:txBody>
      </p:sp>
      <p:sp>
        <p:nvSpPr>
          <p:cNvPr id="3" name="Content Placeholder 2"/>
          <p:cNvSpPr>
            <a:spLocks noGrp="1"/>
          </p:cNvSpPr>
          <p:nvPr>
            <p:ph sz="quarter" idx="1"/>
          </p:nvPr>
        </p:nvSpPr>
        <p:spPr>
          <a:xfrm>
            <a:off x="388620" y="1752600"/>
            <a:ext cx="6995159" cy="1846659"/>
          </a:xfrm>
        </p:spPr>
        <p:txBody>
          <a:bodyPr/>
          <a:lstStyle/>
          <a:p>
            <a:r>
              <a:rPr lang="en-US" sz="2400" b="1" dirty="0" smtClean="0">
                <a:latin typeface="Bookman Old Style" panose="02050604050505020204" pitchFamily="18" charset="0"/>
              </a:rPr>
              <a:t>The YES/NO boxes will hold the check once entered. You can moved them between the Yes or No as needed but you cannot remove them entirely from the document once entered.</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1906372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4500" y="1050832"/>
            <a:ext cx="6692265" cy="1680845"/>
          </a:xfrm>
          <a:prstGeom prst="rect">
            <a:avLst/>
          </a:prstGeom>
        </p:spPr>
        <p:txBody>
          <a:bodyPr vert="horz" wrap="square" lIns="0" tIns="0" rIns="0" bIns="0" rtlCol="0">
            <a:spAutoFit/>
          </a:bodyPr>
          <a:lstStyle/>
          <a:p>
            <a:pPr marL="12700" marR="72390">
              <a:lnSpc>
                <a:spcPts val="1270"/>
              </a:lnSpc>
            </a:pPr>
            <a:r>
              <a:rPr sz="1100" spc="-5" dirty="0">
                <a:solidFill>
                  <a:srgbClr val="FF0000"/>
                </a:solidFill>
                <a:latin typeface="Arial"/>
                <a:cs typeface="Arial"/>
              </a:rPr>
              <a:t>in their </a:t>
            </a:r>
            <a:r>
              <a:rPr sz="1100" spc="-10" dirty="0">
                <a:solidFill>
                  <a:srgbClr val="FF0000"/>
                </a:solidFill>
                <a:latin typeface="Arial"/>
                <a:cs typeface="Arial"/>
              </a:rPr>
              <a:t>home. </a:t>
            </a:r>
            <a:r>
              <a:rPr sz="1100" spc="-5" dirty="0">
                <a:solidFill>
                  <a:srgbClr val="FF0000"/>
                </a:solidFill>
                <a:latin typeface="Arial"/>
                <a:cs typeface="Arial"/>
              </a:rPr>
              <a:t>If </a:t>
            </a:r>
            <a:r>
              <a:rPr sz="1100" spc="-10" dirty="0">
                <a:solidFill>
                  <a:srgbClr val="FF0000"/>
                </a:solidFill>
                <a:latin typeface="Arial"/>
                <a:cs typeface="Arial"/>
              </a:rPr>
              <a:t>they</a:t>
            </a:r>
            <a:r>
              <a:rPr sz="1100" spc="5" dirty="0">
                <a:solidFill>
                  <a:srgbClr val="FF0000"/>
                </a:solidFill>
                <a:latin typeface="Arial"/>
                <a:cs typeface="Arial"/>
              </a:rPr>
              <a:t> </a:t>
            </a:r>
            <a:r>
              <a:rPr sz="1100" spc="-5" dirty="0">
                <a:solidFill>
                  <a:srgbClr val="FF0000"/>
                </a:solidFill>
                <a:latin typeface="Arial"/>
                <a:cs typeface="Arial"/>
              </a:rPr>
              <a:t>reply</a:t>
            </a:r>
            <a:r>
              <a:rPr sz="1100" dirty="0">
                <a:solidFill>
                  <a:srgbClr val="FF0000"/>
                </a:solidFill>
                <a:latin typeface="Arial"/>
                <a:cs typeface="Arial"/>
              </a:rPr>
              <a:t> </a:t>
            </a:r>
            <a:r>
              <a:rPr sz="1100" spc="-10" dirty="0">
                <a:solidFill>
                  <a:srgbClr val="FF0000"/>
                </a:solidFill>
                <a:latin typeface="Arial"/>
                <a:cs typeface="Arial"/>
              </a:rPr>
              <a:t>No</a:t>
            </a:r>
            <a:r>
              <a:rPr sz="1100" spc="-5" dirty="0">
                <a:solidFill>
                  <a:srgbClr val="FF0000"/>
                </a:solidFill>
                <a:latin typeface="Arial"/>
                <a:cs typeface="Arial"/>
              </a:rPr>
              <a:t> </a:t>
            </a:r>
            <a:r>
              <a:rPr sz="1100" spc="-10" dirty="0">
                <a:solidFill>
                  <a:srgbClr val="FF0000"/>
                </a:solidFill>
                <a:latin typeface="Arial"/>
                <a:cs typeface="Arial"/>
              </a:rPr>
              <a:t>witho</a:t>
            </a:r>
            <a:r>
              <a:rPr sz="1100" spc="-5" dirty="0">
                <a:solidFill>
                  <a:srgbClr val="FF0000"/>
                </a:solidFill>
                <a:latin typeface="Arial"/>
                <a:cs typeface="Arial"/>
              </a:rPr>
              <a:t>ut </a:t>
            </a:r>
            <a:r>
              <a:rPr sz="1100" spc="-10" dirty="0">
                <a:solidFill>
                  <a:srgbClr val="FF0000"/>
                </a:solidFill>
                <a:latin typeface="Arial"/>
                <a:cs typeface="Arial"/>
              </a:rPr>
              <a:t>an</a:t>
            </a:r>
            <a:r>
              <a:rPr sz="1100" dirty="0">
                <a:solidFill>
                  <a:srgbClr val="FF0000"/>
                </a:solidFill>
                <a:latin typeface="Arial"/>
                <a:cs typeface="Arial"/>
              </a:rPr>
              <a:t> </a:t>
            </a:r>
            <a:r>
              <a:rPr sz="1100" spc="-10" dirty="0">
                <a:solidFill>
                  <a:srgbClr val="FF0000"/>
                </a:solidFill>
                <a:latin typeface="Arial"/>
                <a:cs typeface="Arial"/>
              </a:rPr>
              <a:t>explanation</a:t>
            </a:r>
            <a:r>
              <a:rPr sz="1100" spc="-5" dirty="0">
                <a:solidFill>
                  <a:srgbClr val="FF0000"/>
                </a:solidFill>
                <a:latin typeface="Arial"/>
                <a:cs typeface="Arial"/>
              </a:rPr>
              <a:t> the </a:t>
            </a:r>
            <a:r>
              <a:rPr sz="1100" spc="-10" dirty="0">
                <a:solidFill>
                  <a:srgbClr val="FF0000"/>
                </a:solidFill>
                <a:latin typeface="Arial"/>
                <a:cs typeface="Arial"/>
              </a:rPr>
              <a:t>case</a:t>
            </a:r>
            <a:r>
              <a:rPr sz="1100" spc="-5" dirty="0">
                <a:solidFill>
                  <a:srgbClr val="FF0000"/>
                </a:solidFill>
                <a:latin typeface="Arial"/>
                <a:cs typeface="Arial"/>
              </a:rPr>
              <a:t> </a:t>
            </a:r>
            <a:r>
              <a:rPr sz="1100" spc="-10" dirty="0">
                <a:solidFill>
                  <a:srgbClr val="FF0000"/>
                </a:solidFill>
                <a:latin typeface="Arial"/>
                <a:cs typeface="Arial"/>
              </a:rPr>
              <a:t>manager</a:t>
            </a:r>
            <a:r>
              <a:rPr sz="1100" spc="-5" dirty="0">
                <a:solidFill>
                  <a:srgbClr val="FF0000"/>
                </a:solidFill>
                <a:latin typeface="Arial"/>
                <a:cs typeface="Arial"/>
              </a:rPr>
              <a:t> </a:t>
            </a:r>
            <a:r>
              <a:rPr sz="1100" spc="-10" dirty="0">
                <a:solidFill>
                  <a:srgbClr val="FF0000"/>
                </a:solidFill>
                <a:latin typeface="Arial"/>
                <a:cs typeface="Arial"/>
              </a:rPr>
              <a:t>must</a:t>
            </a:r>
            <a:r>
              <a:rPr sz="1100" spc="-5" dirty="0">
                <a:solidFill>
                  <a:srgbClr val="FF0000"/>
                </a:solidFill>
                <a:latin typeface="Arial"/>
                <a:cs typeface="Arial"/>
              </a:rPr>
              <a:t> follow </a:t>
            </a:r>
            <a:r>
              <a:rPr sz="1100" spc="-10" dirty="0">
                <a:solidFill>
                  <a:srgbClr val="FF0000"/>
                </a:solidFill>
                <a:latin typeface="Arial"/>
                <a:cs typeface="Arial"/>
              </a:rPr>
              <a:t>up</a:t>
            </a:r>
            <a:r>
              <a:rPr sz="1100" dirty="0">
                <a:solidFill>
                  <a:srgbClr val="FF0000"/>
                </a:solidFill>
                <a:latin typeface="Arial"/>
                <a:cs typeface="Arial"/>
              </a:rPr>
              <a:t> </a:t>
            </a:r>
            <a:r>
              <a:rPr sz="1100" spc="-5" dirty="0">
                <a:solidFill>
                  <a:srgbClr val="FF0000"/>
                </a:solidFill>
                <a:latin typeface="Arial"/>
                <a:cs typeface="Arial"/>
              </a:rPr>
              <a:t>with</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10" dirty="0">
                <a:solidFill>
                  <a:srgbClr val="FF0000"/>
                </a:solidFill>
                <a:latin typeface="Arial"/>
                <a:cs typeface="Arial"/>
              </a:rPr>
              <a:t>person</a:t>
            </a:r>
            <a:r>
              <a:rPr sz="1100" dirty="0">
                <a:solidFill>
                  <a:srgbClr val="FF0000"/>
                </a:solidFill>
                <a:latin typeface="Arial"/>
                <a:cs typeface="Arial"/>
              </a:rPr>
              <a:t> </a:t>
            </a:r>
            <a:r>
              <a:rPr sz="1100" spc="-5" dirty="0">
                <a:solidFill>
                  <a:srgbClr val="FF0000"/>
                </a:solidFill>
                <a:latin typeface="Arial"/>
                <a:cs typeface="Arial"/>
              </a:rPr>
              <a:t>at </a:t>
            </a:r>
            <a:r>
              <a:rPr sz="1100" spc="-10" dirty="0">
                <a:solidFill>
                  <a:srgbClr val="FF0000"/>
                </a:solidFill>
                <a:latin typeface="Arial"/>
                <a:cs typeface="Arial"/>
              </a:rPr>
              <a:t>a</a:t>
            </a:r>
            <a:r>
              <a:rPr sz="1100" spc="-5" dirty="0">
                <a:solidFill>
                  <a:srgbClr val="FF0000"/>
                </a:solidFill>
                <a:latin typeface="Arial"/>
                <a:cs typeface="Arial"/>
              </a:rPr>
              <a:t> later</a:t>
            </a:r>
            <a:r>
              <a:rPr sz="1100" dirty="0">
                <a:solidFill>
                  <a:srgbClr val="FF0000"/>
                </a:solidFill>
                <a:latin typeface="Arial"/>
                <a:cs typeface="Arial"/>
              </a:rPr>
              <a:t> </a:t>
            </a:r>
            <a:r>
              <a:rPr sz="1100" spc="-5" dirty="0">
                <a:solidFill>
                  <a:srgbClr val="FF0000"/>
                </a:solidFill>
                <a:latin typeface="Arial"/>
                <a:cs typeface="Arial"/>
              </a:rPr>
              <a:t>time.</a:t>
            </a:r>
            <a:r>
              <a:rPr sz="1100" dirty="0">
                <a:solidFill>
                  <a:srgbClr val="FF0000"/>
                </a:solidFill>
                <a:latin typeface="Arial"/>
                <a:cs typeface="Arial"/>
              </a:rPr>
              <a:t> </a:t>
            </a:r>
            <a:r>
              <a:rPr sz="1100" spc="-5" dirty="0">
                <a:solidFill>
                  <a:srgbClr val="FF0000"/>
                </a:solidFill>
                <a:latin typeface="Arial"/>
                <a:cs typeface="Arial"/>
              </a:rPr>
              <a:t>It </a:t>
            </a:r>
            <a:r>
              <a:rPr sz="1100" spc="-10" dirty="0">
                <a:solidFill>
                  <a:srgbClr val="FF0000"/>
                </a:solidFill>
                <a:latin typeface="Arial"/>
                <a:cs typeface="Arial"/>
              </a:rPr>
              <a:t>may</a:t>
            </a:r>
            <a:r>
              <a:rPr sz="1100" spc="-5" dirty="0">
                <a:solidFill>
                  <a:srgbClr val="FF0000"/>
                </a:solidFill>
                <a:latin typeface="Arial"/>
                <a:cs typeface="Arial"/>
              </a:rPr>
              <a:t> </a:t>
            </a:r>
            <a:r>
              <a:rPr sz="1100" spc="-10" dirty="0">
                <a:solidFill>
                  <a:srgbClr val="FF0000"/>
                </a:solidFill>
                <a:latin typeface="Arial"/>
                <a:cs typeface="Arial"/>
              </a:rPr>
              <a:t>be</a:t>
            </a:r>
            <a:r>
              <a:rPr sz="1100" spc="-5" dirty="0">
                <a:solidFill>
                  <a:srgbClr val="FF0000"/>
                </a:solidFill>
                <a:latin typeface="Arial"/>
                <a:cs typeface="Arial"/>
              </a:rPr>
              <a:t> difficult for the </a:t>
            </a:r>
            <a:r>
              <a:rPr sz="1100" spc="-10" dirty="0">
                <a:solidFill>
                  <a:srgbClr val="FF0000"/>
                </a:solidFill>
                <a:latin typeface="Arial"/>
                <a:cs typeface="Arial"/>
              </a:rPr>
              <a:t>person</a:t>
            </a:r>
            <a:r>
              <a:rPr sz="1100" spc="-5" dirty="0">
                <a:solidFill>
                  <a:srgbClr val="FF0000"/>
                </a:solidFill>
                <a:latin typeface="Arial"/>
                <a:cs typeface="Arial"/>
              </a:rPr>
              <a:t> to</a:t>
            </a:r>
            <a:r>
              <a:rPr sz="1100" dirty="0">
                <a:solidFill>
                  <a:srgbClr val="FF0000"/>
                </a:solidFill>
                <a:latin typeface="Arial"/>
                <a:cs typeface="Arial"/>
              </a:rPr>
              <a:t> </a:t>
            </a:r>
            <a:r>
              <a:rPr sz="1100" spc="-10" dirty="0">
                <a:solidFill>
                  <a:srgbClr val="FF0000"/>
                </a:solidFill>
                <a:latin typeface="Arial"/>
                <a:cs typeface="Arial"/>
              </a:rPr>
              <a:t>discuss</a:t>
            </a:r>
            <a:r>
              <a:rPr sz="1100" dirty="0">
                <a:solidFill>
                  <a:srgbClr val="FF0000"/>
                </a:solidFill>
                <a:latin typeface="Arial"/>
                <a:cs typeface="Arial"/>
              </a:rPr>
              <a:t> </a:t>
            </a:r>
            <a:r>
              <a:rPr sz="1100" spc="-5" dirty="0">
                <a:solidFill>
                  <a:srgbClr val="FF0000"/>
                </a:solidFill>
                <a:latin typeface="Arial"/>
                <a:cs typeface="Arial"/>
              </a:rPr>
              <a:t>in </a:t>
            </a:r>
            <a:r>
              <a:rPr sz="1100" spc="-10" dirty="0">
                <a:solidFill>
                  <a:srgbClr val="FF0000"/>
                </a:solidFill>
                <a:latin typeface="Arial"/>
                <a:cs typeface="Arial"/>
              </a:rPr>
              <a:t>a</a:t>
            </a:r>
            <a:r>
              <a:rPr sz="1100" spc="-5" dirty="0">
                <a:solidFill>
                  <a:srgbClr val="FF0000"/>
                </a:solidFill>
                <a:latin typeface="Arial"/>
                <a:cs typeface="Arial"/>
              </a:rPr>
              <a:t> </a:t>
            </a:r>
            <a:r>
              <a:rPr sz="1100" spc="-10" dirty="0">
                <a:solidFill>
                  <a:srgbClr val="FF0000"/>
                </a:solidFill>
                <a:latin typeface="Arial"/>
                <a:cs typeface="Arial"/>
              </a:rPr>
              <a:t>m</a:t>
            </a:r>
            <a:r>
              <a:rPr sz="1100" spc="5" dirty="0">
                <a:solidFill>
                  <a:srgbClr val="FF0000"/>
                </a:solidFill>
                <a:latin typeface="Arial"/>
                <a:cs typeface="Arial"/>
              </a:rPr>
              <a:t>e</a:t>
            </a:r>
            <a:r>
              <a:rPr sz="1100" spc="-5" dirty="0">
                <a:solidFill>
                  <a:srgbClr val="FF0000"/>
                </a:solidFill>
                <a:latin typeface="Arial"/>
                <a:cs typeface="Arial"/>
              </a:rPr>
              <a:t>eting.</a:t>
            </a:r>
            <a:endParaRPr sz="1100">
              <a:latin typeface="Arial"/>
              <a:cs typeface="Arial"/>
            </a:endParaRPr>
          </a:p>
          <a:p>
            <a:pPr>
              <a:lnSpc>
                <a:spcPct val="100000"/>
              </a:lnSpc>
              <a:spcBef>
                <a:spcPts val="17"/>
              </a:spcBef>
            </a:pPr>
            <a:endParaRPr sz="1100">
              <a:latin typeface="Times New Roman"/>
              <a:cs typeface="Times New Roman"/>
            </a:endParaRPr>
          </a:p>
          <a:p>
            <a:pPr marL="241300" indent="-228600">
              <a:lnSpc>
                <a:spcPct val="100000"/>
              </a:lnSpc>
              <a:buClr>
                <a:srgbClr val="FF0000"/>
              </a:buClr>
              <a:buFont typeface="Arial"/>
              <a:buAutoNum type="arabicPeriod" startAt="8"/>
              <a:tabLst>
                <a:tab pos="241300" algn="l"/>
              </a:tabLst>
            </a:pPr>
            <a:r>
              <a:rPr sz="1200" b="1" dirty="0">
                <a:latin typeface="Arial"/>
                <a:cs typeface="Arial"/>
              </a:rPr>
              <a:t>Emerge</a:t>
            </a:r>
            <a:r>
              <a:rPr sz="1200" b="1" spc="-5" dirty="0">
                <a:latin typeface="Arial"/>
                <a:cs typeface="Arial"/>
              </a:rPr>
              <a:t>n</a:t>
            </a:r>
            <a:r>
              <a:rPr sz="1200" b="1" dirty="0">
                <a:latin typeface="Arial"/>
                <a:cs typeface="Arial"/>
              </a:rPr>
              <a:t>cy</a:t>
            </a:r>
            <a:r>
              <a:rPr sz="1200" b="1" spc="-10" dirty="0">
                <a:latin typeface="Arial"/>
                <a:cs typeface="Arial"/>
              </a:rPr>
              <a:t> </a:t>
            </a:r>
            <a:r>
              <a:rPr sz="1200" b="1" dirty="0">
                <a:latin typeface="Arial"/>
                <a:cs typeface="Arial"/>
              </a:rPr>
              <a:t>contact:</a:t>
            </a:r>
            <a:r>
              <a:rPr sz="1200" b="1" spc="-20" dirty="0">
                <a:latin typeface="Arial"/>
                <a:cs typeface="Arial"/>
              </a:rPr>
              <a:t> </a:t>
            </a:r>
            <a:r>
              <a:rPr sz="1100" spc="-10" dirty="0">
                <a:solidFill>
                  <a:srgbClr val="FF0000"/>
                </a:solidFill>
                <a:latin typeface="Arial"/>
                <a:cs typeface="Arial"/>
              </a:rPr>
              <a:t>Who</a:t>
            </a:r>
            <a:r>
              <a:rPr sz="1100" dirty="0">
                <a:solidFill>
                  <a:srgbClr val="FF0000"/>
                </a:solidFill>
                <a:latin typeface="Arial"/>
                <a:cs typeface="Arial"/>
              </a:rPr>
              <a:t> </a:t>
            </a:r>
            <a:r>
              <a:rPr sz="1100" spc="-5" dirty="0">
                <a:solidFill>
                  <a:srgbClr val="FF0000"/>
                </a:solidFill>
                <a:latin typeface="Arial"/>
                <a:cs typeface="Arial"/>
              </a:rPr>
              <a:t>is</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5" dirty="0">
                <a:solidFill>
                  <a:srgbClr val="FF0000"/>
                </a:solidFill>
                <a:latin typeface="Arial"/>
                <a:cs typeface="Arial"/>
              </a:rPr>
              <a:t>first </a:t>
            </a:r>
            <a:r>
              <a:rPr sz="1100" spc="-10" dirty="0">
                <a:solidFill>
                  <a:srgbClr val="FF0000"/>
                </a:solidFill>
                <a:latin typeface="Arial"/>
                <a:cs typeface="Arial"/>
              </a:rPr>
              <a:t>person</a:t>
            </a:r>
            <a:r>
              <a:rPr sz="1100" dirty="0">
                <a:solidFill>
                  <a:srgbClr val="FF0000"/>
                </a:solidFill>
                <a:latin typeface="Arial"/>
                <a:cs typeface="Arial"/>
              </a:rPr>
              <a:t> </a:t>
            </a:r>
            <a:r>
              <a:rPr sz="1100" spc="-5" dirty="0">
                <a:solidFill>
                  <a:srgbClr val="FF0000"/>
                </a:solidFill>
                <a:latin typeface="Arial"/>
                <a:cs typeface="Arial"/>
              </a:rPr>
              <a:t>to contact in </a:t>
            </a:r>
            <a:r>
              <a:rPr sz="1100" spc="-15" dirty="0">
                <a:solidFill>
                  <a:srgbClr val="FF0000"/>
                </a:solidFill>
                <a:latin typeface="Arial"/>
                <a:cs typeface="Arial"/>
              </a:rPr>
              <a:t>t</a:t>
            </a:r>
            <a:r>
              <a:rPr sz="1100" spc="-10" dirty="0">
                <a:solidFill>
                  <a:srgbClr val="FF0000"/>
                </a:solidFill>
                <a:latin typeface="Arial"/>
                <a:cs typeface="Arial"/>
              </a:rPr>
              <a:t>he</a:t>
            </a:r>
            <a:r>
              <a:rPr sz="1100" dirty="0">
                <a:solidFill>
                  <a:srgbClr val="FF0000"/>
                </a:solidFill>
                <a:latin typeface="Arial"/>
                <a:cs typeface="Arial"/>
              </a:rPr>
              <a:t> </a:t>
            </a:r>
            <a:r>
              <a:rPr sz="1100" spc="-10" dirty="0">
                <a:solidFill>
                  <a:srgbClr val="FF0000"/>
                </a:solidFill>
                <a:latin typeface="Arial"/>
                <a:cs typeface="Arial"/>
              </a:rPr>
              <a:t>case</a:t>
            </a:r>
            <a:r>
              <a:rPr sz="1100" dirty="0">
                <a:solidFill>
                  <a:srgbClr val="FF0000"/>
                </a:solidFill>
                <a:latin typeface="Arial"/>
                <a:cs typeface="Arial"/>
              </a:rPr>
              <a:t> </a:t>
            </a:r>
            <a:r>
              <a:rPr sz="1100" spc="-5" dirty="0">
                <a:solidFill>
                  <a:srgbClr val="FF0000"/>
                </a:solidFill>
                <a:latin typeface="Arial"/>
                <a:cs typeface="Arial"/>
              </a:rPr>
              <a:t>of</a:t>
            </a:r>
            <a:r>
              <a:rPr sz="1100" dirty="0">
                <a:solidFill>
                  <a:srgbClr val="FF0000"/>
                </a:solidFill>
                <a:latin typeface="Arial"/>
                <a:cs typeface="Arial"/>
              </a:rPr>
              <a:t> </a:t>
            </a:r>
            <a:r>
              <a:rPr sz="1100" spc="-15" dirty="0">
                <a:solidFill>
                  <a:srgbClr val="FF0000"/>
                </a:solidFill>
                <a:latin typeface="Arial"/>
                <a:cs typeface="Arial"/>
              </a:rPr>
              <a:t>a</a:t>
            </a:r>
            <a:r>
              <a:rPr sz="1100" spc="-10" dirty="0">
                <a:solidFill>
                  <a:srgbClr val="FF0000"/>
                </a:solidFill>
                <a:latin typeface="Arial"/>
                <a:cs typeface="Arial"/>
              </a:rPr>
              <a:t>n</a:t>
            </a:r>
            <a:r>
              <a:rPr sz="1100" spc="-5" dirty="0">
                <a:solidFill>
                  <a:srgbClr val="FF0000"/>
                </a:solidFill>
                <a:latin typeface="Arial"/>
                <a:cs typeface="Arial"/>
              </a:rPr>
              <a:t> </a:t>
            </a:r>
            <a:r>
              <a:rPr sz="1100" spc="-10" dirty="0">
                <a:solidFill>
                  <a:srgbClr val="FF0000"/>
                </a:solidFill>
                <a:latin typeface="Arial"/>
                <a:cs typeface="Arial"/>
              </a:rPr>
              <a:t>Emergency?</a:t>
            </a:r>
            <a:endParaRPr sz="1100">
              <a:latin typeface="Arial"/>
              <a:cs typeface="Arial"/>
            </a:endParaRPr>
          </a:p>
          <a:p>
            <a:pPr>
              <a:lnSpc>
                <a:spcPct val="100000"/>
              </a:lnSpc>
              <a:spcBef>
                <a:spcPts val="6"/>
              </a:spcBef>
              <a:buClr>
                <a:srgbClr val="FF0000"/>
              </a:buClr>
              <a:buFont typeface="Arial"/>
              <a:buAutoNum type="arabicPeriod" startAt="8"/>
            </a:pPr>
            <a:endParaRPr sz="1050">
              <a:latin typeface="Times New Roman"/>
              <a:cs typeface="Times New Roman"/>
            </a:endParaRPr>
          </a:p>
          <a:p>
            <a:pPr marL="241300" indent="-228600">
              <a:lnSpc>
                <a:spcPct val="100000"/>
              </a:lnSpc>
              <a:buClr>
                <a:srgbClr val="FF0000"/>
              </a:buClr>
              <a:buFont typeface="Arial"/>
              <a:buAutoNum type="arabicPeriod" startAt="8"/>
              <a:tabLst>
                <a:tab pos="241300" algn="l"/>
              </a:tabLst>
            </a:pPr>
            <a:r>
              <a:rPr sz="1200" b="1" dirty="0">
                <a:latin typeface="Arial"/>
                <a:cs typeface="Arial"/>
              </a:rPr>
              <a:t>Emerge</a:t>
            </a:r>
            <a:r>
              <a:rPr sz="1200" b="1" spc="-5" dirty="0">
                <a:latin typeface="Arial"/>
                <a:cs typeface="Arial"/>
              </a:rPr>
              <a:t>n</a:t>
            </a:r>
            <a:r>
              <a:rPr sz="1200" b="1" dirty="0">
                <a:latin typeface="Arial"/>
                <a:cs typeface="Arial"/>
              </a:rPr>
              <a:t>cy</a:t>
            </a:r>
            <a:r>
              <a:rPr sz="1200" b="1" spc="-10" dirty="0">
                <a:latin typeface="Arial"/>
                <a:cs typeface="Arial"/>
              </a:rPr>
              <a:t> </a:t>
            </a:r>
            <a:r>
              <a:rPr sz="1200" b="1" dirty="0">
                <a:latin typeface="Arial"/>
                <a:cs typeface="Arial"/>
              </a:rPr>
              <a:t>Back-Up Plan:</a:t>
            </a:r>
            <a:endParaRPr sz="1200">
              <a:latin typeface="Arial"/>
              <a:cs typeface="Arial"/>
            </a:endParaRPr>
          </a:p>
          <a:p>
            <a:pPr marL="12700" marR="5080">
              <a:lnSpc>
                <a:spcPct val="95800"/>
              </a:lnSpc>
              <a:spcBef>
                <a:spcPts val="200"/>
              </a:spcBef>
            </a:pPr>
            <a:r>
              <a:rPr sz="1100" spc="-10" dirty="0">
                <a:latin typeface="Arial"/>
                <a:cs typeface="Arial"/>
              </a:rPr>
              <a:t>An</a:t>
            </a:r>
            <a:r>
              <a:rPr sz="1100" spc="-5" dirty="0">
                <a:latin typeface="Arial"/>
                <a:cs typeface="Arial"/>
              </a:rPr>
              <a:t> </a:t>
            </a:r>
            <a:r>
              <a:rPr sz="1100" spc="-10" dirty="0">
                <a:latin typeface="Arial"/>
                <a:cs typeface="Arial"/>
              </a:rPr>
              <a:t>Emerge</a:t>
            </a:r>
            <a:r>
              <a:rPr sz="1100" spc="-5" dirty="0">
                <a:latin typeface="Arial"/>
                <a:cs typeface="Arial"/>
              </a:rPr>
              <a:t>n</a:t>
            </a:r>
            <a:r>
              <a:rPr sz="1100" spc="-10" dirty="0">
                <a:latin typeface="Arial"/>
                <a:cs typeface="Arial"/>
              </a:rPr>
              <a:t>cy</a:t>
            </a:r>
            <a:r>
              <a:rPr sz="1100" spc="-5" dirty="0">
                <a:latin typeface="Arial"/>
                <a:cs typeface="Arial"/>
              </a:rPr>
              <a:t> </a:t>
            </a:r>
            <a:r>
              <a:rPr sz="1100" spc="-10" dirty="0">
                <a:latin typeface="Arial"/>
                <a:cs typeface="Arial"/>
              </a:rPr>
              <a:t>Bac</a:t>
            </a:r>
            <a:r>
              <a:rPr sz="1100" spc="-5" dirty="0">
                <a:latin typeface="Arial"/>
                <a:cs typeface="Arial"/>
              </a:rPr>
              <a:t>k</a:t>
            </a:r>
            <a:r>
              <a:rPr sz="1100" spc="-10" dirty="0">
                <a:latin typeface="Arial"/>
                <a:cs typeface="Arial"/>
              </a:rPr>
              <a:t>-Up</a:t>
            </a:r>
            <a:r>
              <a:rPr sz="1100" spc="-5" dirty="0">
                <a:latin typeface="Arial"/>
                <a:cs typeface="Arial"/>
              </a:rPr>
              <a:t> </a:t>
            </a:r>
            <a:r>
              <a:rPr sz="1100" spc="-10" dirty="0">
                <a:latin typeface="Arial"/>
                <a:cs typeface="Arial"/>
              </a:rPr>
              <a:t>plan</a:t>
            </a:r>
            <a:r>
              <a:rPr sz="1100" dirty="0">
                <a:latin typeface="Arial"/>
                <a:cs typeface="Arial"/>
              </a:rPr>
              <a:t> </a:t>
            </a:r>
            <a:r>
              <a:rPr sz="1100" spc="-10" dirty="0">
                <a:latin typeface="Arial"/>
                <a:cs typeface="Arial"/>
              </a:rPr>
              <a:t>must</a:t>
            </a:r>
            <a:r>
              <a:rPr sz="1100" dirty="0">
                <a:latin typeface="Arial"/>
                <a:cs typeface="Arial"/>
              </a:rPr>
              <a:t> </a:t>
            </a:r>
            <a:r>
              <a:rPr sz="1100" spc="-10" dirty="0">
                <a:latin typeface="Arial"/>
                <a:cs typeface="Arial"/>
              </a:rPr>
              <a:t>be</a:t>
            </a:r>
            <a:r>
              <a:rPr sz="1100" dirty="0">
                <a:latin typeface="Arial"/>
                <a:cs typeface="Arial"/>
              </a:rPr>
              <a:t> </a:t>
            </a:r>
            <a:r>
              <a:rPr sz="1100" spc="-10" dirty="0">
                <a:latin typeface="Arial"/>
                <a:cs typeface="Arial"/>
              </a:rPr>
              <a:t>completed</a:t>
            </a:r>
            <a:r>
              <a:rPr sz="1100" dirty="0">
                <a:latin typeface="Arial"/>
                <a:cs typeface="Arial"/>
              </a:rPr>
              <a:t> </a:t>
            </a:r>
            <a:r>
              <a:rPr sz="1100" spc="-5" dirty="0">
                <a:latin typeface="Arial"/>
                <a:cs typeface="Arial"/>
              </a:rPr>
              <a:t>for</a:t>
            </a:r>
            <a:r>
              <a:rPr sz="1100" dirty="0">
                <a:latin typeface="Arial"/>
                <a:cs typeface="Arial"/>
              </a:rPr>
              <a:t> </a:t>
            </a:r>
            <a:r>
              <a:rPr sz="1100" spc="-5" dirty="0">
                <a:latin typeface="Arial"/>
                <a:cs typeface="Arial"/>
              </a:rPr>
              <a:t>individ</a:t>
            </a:r>
            <a:r>
              <a:rPr sz="1100" spc="-15" dirty="0">
                <a:latin typeface="Arial"/>
                <a:cs typeface="Arial"/>
              </a:rPr>
              <a:t>u</a:t>
            </a:r>
            <a:r>
              <a:rPr sz="1100" spc="-5" dirty="0">
                <a:latin typeface="Arial"/>
                <a:cs typeface="Arial"/>
              </a:rPr>
              <a:t>als</a:t>
            </a:r>
            <a:r>
              <a:rPr sz="1100" dirty="0">
                <a:latin typeface="Arial"/>
                <a:cs typeface="Arial"/>
              </a:rPr>
              <a:t> </a:t>
            </a:r>
            <a:r>
              <a:rPr sz="1100" spc="-10" dirty="0">
                <a:latin typeface="Arial"/>
                <a:cs typeface="Arial"/>
              </a:rPr>
              <a:t>who</a:t>
            </a:r>
            <a:r>
              <a:rPr sz="1100" spc="-5" dirty="0">
                <a:latin typeface="Arial"/>
                <a:cs typeface="Arial"/>
              </a:rPr>
              <a:t> receive </a:t>
            </a:r>
            <a:r>
              <a:rPr sz="1100" spc="-10" dirty="0">
                <a:latin typeface="Arial"/>
                <a:cs typeface="Arial"/>
              </a:rPr>
              <a:t>waiver</a:t>
            </a:r>
            <a:r>
              <a:rPr sz="1100" dirty="0">
                <a:latin typeface="Arial"/>
                <a:cs typeface="Arial"/>
              </a:rPr>
              <a:t> </a:t>
            </a:r>
            <a:r>
              <a:rPr sz="1100" spc="-5" dirty="0">
                <a:latin typeface="Arial"/>
                <a:cs typeface="Arial"/>
              </a:rPr>
              <a:t>services</a:t>
            </a:r>
            <a:r>
              <a:rPr sz="1100" dirty="0">
                <a:latin typeface="Arial"/>
                <a:cs typeface="Arial"/>
              </a:rPr>
              <a:t> </a:t>
            </a:r>
            <a:r>
              <a:rPr sz="1100" spc="-10" dirty="0">
                <a:latin typeface="Arial"/>
                <a:cs typeface="Arial"/>
              </a:rPr>
              <a:t>and</a:t>
            </a:r>
            <a:r>
              <a:rPr sz="1100" spc="-5" dirty="0">
                <a:latin typeface="Arial"/>
                <a:cs typeface="Arial"/>
              </a:rPr>
              <a:t> live in</a:t>
            </a:r>
            <a:r>
              <a:rPr sz="1100" dirty="0">
                <a:latin typeface="Arial"/>
                <a:cs typeface="Arial"/>
              </a:rPr>
              <a:t> </a:t>
            </a:r>
            <a:r>
              <a:rPr sz="1100" spc="-5" dirty="0">
                <a:latin typeface="Arial"/>
                <a:cs typeface="Arial"/>
              </a:rPr>
              <a:t>the</a:t>
            </a:r>
            <a:r>
              <a:rPr sz="1100" spc="-10" dirty="0">
                <a:latin typeface="Arial"/>
                <a:cs typeface="Arial"/>
              </a:rPr>
              <a:t>i</a:t>
            </a:r>
            <a:r>
              <a:rPr sz="1100" spc="-5" dirty="0">
                <a:latin typeface="Arial"/>
                <a:cs typeface="Arial"/>
              </a:rPr>
              <a:t>r</a:t>
            </a:r>
            <a:r>
              <a:rPr sz="1100" spc="-10" dirty="0">
                <a:latin typeface="Arial"/>
                <a:cs typeface="Arial"/>
              </a:rPr>
              <a:t> own</a:t>
            </a:r>
            <a:r>
              <a:rPr sz="1100" spc="-5" dirty="0">
                <a:latin typeface="Arial"/>
                <a:cs typeface="Arial"/>
              </a:rPr>
              <a:t> </a:t>
            </a:r>
            <a:r>
              <a:rPr sz="1100" spc="-10" dirty="0">
                <a:latin typeface="Arial"/>
                <a:cs typeface="Arial"/>
              </a:rPr>
              <a:t>home,</a:t>
            </a:r>
            <a:r>
              <a:rPr sz="1100" spc="-5" dirty="0">
                <a:latin typeface="Arial"/>
                <a:cs typeface="Arial"/>
              </a:rPr>
              <a:t> </a:t>
            </a:r>
            <a:r>
              <a:rPr sz="1100" dirty="0">
                <a:latin typeface="Arial"/>
                <a:cs typeface="Arial"/>
              </a:rPr>
              <a:t>f</a:t>
            </a:r>
            <a:r>
              <a:rPr sz="1100" spc="-10" dirty="0">
                <a:latin typeface="Arial"/>
                <a:cs typeface="Arial"/>
              </a:rPr>
              <a:t>amily</a:t>
            </a:r>
            <a:r>
              <a:rPr sz="1100" spc="-5" dirty="0">
                <a:latin typeface="Arial"/>
                <a:cs typeface="Arial"/>
              </a:rPr>
              <a:t> </a:t>
            </a:r>
            <a:r>
              <a:rPr sz="1100" spc="-10" dirty="0">
                <a:latin typeface="Arial"/>
                <a:cs typeface="Arial"/>
              </a:rPr>
              <a:t>home</a:t>
            </a:r>
            <a:r>
              <a:rPr sz="1100" spc="5" dirty="0">
                <a:latin typeface="Arial"/>
                <a:cs typeface="Arial"/>
              </a:rPr>
              <a:t> </a:t>
            </a:r>
            <a:r>
              <a:rPr sz="1100" spc="-5" dirty="0">
                <a:latin typeface="Arial"/>
                <a:cs typeface="Arial"/>
              </a:rPr>
              <a:t>or other settings</a:t>
            </a:r>
            <a:r>
              <a:rPr sz="1100" dirty="0">
                <a:latin typeface="Arial"/>
                <a:cs typeface="Arial"/>
              </a:rPr>
              <a:t> </a:t>
            </a:r>
            <a:r>
              <a:rPr sz="1100" spc="-10" dirty="0">
                <a:latin typeface="Arial"/>
                <a:cs typeface="Arial"/>
              </a:rPr>
              <a:t>where</a:t>
            </a:r>
            <a:r>
              <a:rPr sz="1100" spc="-5" dirty="0">
                <a:latin typeface="Arial"/>
                <a:cs typeface="Arial"/>
              </a:rPr>
              <a:t> staff</a:t>
            </a:r>
            <a:r>
              <a:rPr sz="1100" dirty="0">
                <a:latin typeface="Arial"/>
                <a:cs typeface="Arial"/>
              </a:rPr>
              <a:t> </a:t>
            </a:r>
            <a:r>
              <a:rPr sz="1100" spc="-10" dirty="0">
                <a:latin typeface="Arial"/>
                <a:cs typeface="Arial"/>
              </a:rPr>
              <a:t>might</a:t>
            </a:r>
            <a:r>
              <a:rPr sz="1100" dirty="0">
                <a:latin typeface="Arial"/>
                <a:cs typeface="Arial"/>
              </a:rPr>
              <a:t> </a:t>
            </a:r>
            <a:r>
              <a:rPr sz="1100" spc="-5" dirty="0">
                <a:latin typeface="Arial"/>
                <a:cs typeface="Arial"/>
              </a:rPr>
              <a:t>not </a:t>
            </a:r>
            <a:r>
              <a:rPr sz="1100" spc="-10" dirty="0">
                <a:latin typeface="Arial"/>
                <a:cs typeface="Arial"/>
              </a:rPr>
              <a:t>be</a:t>
            </a:r>
            <a:r>
              <a:rPr sz="1100" dirty="0">
                <a:latin typeface="Arial"/>
                <a:cs typeface="Arial"/>
              </a:rPr>
              <a:t> </a:t>
            </a:r>
            <a:r>
              <a:rPr sz="1100" spc="-5" dirty="0">
                <a:latin typeface="Arial"/>
                <a:cs typeface="Arial"/>
              </a:rPr>
              <a:t>contin</a:t>
            </a:r>
            <a:r>
              <a:rPr sz="1100" spc="-15" dirty="0">
                <a:latin typeface="Arial"/>
                <a:cs typeface="Arial"/>
              </a:rPr>
              <a:t>u</a:t>
            </a:r>
            <a:r>
              <a:rPr sz="1100" spc="-10" dirty="0">
                <a:latin typeface="Arial"/>
                <a:cs typeface="Arial"/>
              </a:rPr>
              <a:t>ously</a:t>
            </a:r>
            <a:r>
              <a:rPr sz="1100" spc="-5" dirty="0">
                <a:latin typeface="Arial"/>
                <a:cs typeface="Arial"/>
              </a:rPr>
              <a:t> available, </a:t>
            </a:r>
            <a:r>
              <a:rPr sz="1100" spc="-10" dirty="0">
                <a:latin typeface="Arial"/>
                <a:cs typeface="Arial"/>
              </a:rPr>
              <a:t>and</a:t>
            </a:r>
            <a:r>
              <a:rPr sz="1100" dirty="0">
                <a:latin typeface="Arial"/>
                <a:cs typeface="Arial"/>
              </a:rPr>
              <a:t> </a:t>
            </a:r>
            <a:r>
              <a:rPr sz="1100" spc="-10" dirty="0">
                <a:latin typeface="Arial"/>
                <a:cs typeface="Arial"/>
              </a:rPr>
              <a:t>who</a:t>
            </a:r>
            <a:r>
              <a:rPr sz="1100" spc="-5" dirty="0">
                <a:latin typeface="Arial"/>
                <a:cs typeface="Arial"/>
              </a:rPr>
              <a:t> receive </a:t>
            </a:r>
            <a:r>
              <a:rPr sz="1100" b="1" i="1" spc="-10" dirty="0">
                <a:latin typeface="Arial"/>
                <a:cs typeface="Arial"/>
              </a:rPr>
              <a:t>personal</a:t>
            </a:r>
            <a:r>
              <a:rPr sz="1100" b="1" i="1" dirty="0">
                <a:latin typeface="Arial"/>
                <a:cs typeface="Arial"/>
              </a:rPr>
              <a:t> </a:t>
            </a:r>
            <a:r>
              <a:rPr sz="1100" b="1" i="1" spc="-10" dirty="0">
                <a:latin typeface="Arial"/>
                <a:cs typeface="Arial"/>
              </a:rPr>
              <a:t>care</a:t>
            </a:r>
            <a:r>
              <a:rPr sz="1100" b="1" i="1" spc="-5" dirty="0">
                <a:latin typeface="Arial"/>
                <a:cs typeface="Arial"/>
              </a:rPr>
              <a:t> </a:t>
            </a:r>
            <a:r>
              <a:rPr sz="1100" b="1" i="1" spc="-10" dirty="0">
                <a:latin typeface="Arial"/>
                <a:cs typeface="Arial"/>
              </a:rPr>
              <a:t>and/or</a:t>
            </a:r>
            <a:r>
              <a:rPr sz="1100" b="1" i="1" spc="-5" dirty="0">
                <a:latin typeface="Arial"/>
                <a:cs typeface="Arial"/>
              </a:rPr>
              <a:t> </a:t>
            </a:r>
            <a:r>
              <a:rPr sz="1100" b="1" i="1" spc="-10" dirty="0">
                <a:latin typeface="Arial"/>
                <a:cs typeface="Arial"/>
              </a:rPr>
              <a:t>supervision</a:t>
            </a:r>
            <a:r>
              <a:rPr sz="1100" b="1" i="1" spc="-5" dirty="0">
                <a:latin typeface="Arial"/>
                <a:cs typeface="Arial"/>
              </a:rPr>
              <a:t> </a:t>
            </a:r>
            <a:r>
              <a:rPr sz="1100" b="1" i="1" spc="-10" dirty="0">
                <a:latin typeface="Arial"/>
                <a:cs typeface="Arial"/>
              </a:rPr>
              <a:t>supports</a:t>
            </a:r>
            <a:r>
              <a:rPr sz="1100" b="1" i="1" spc="15" dirty="0">
                <a:latin typeface="Arial"/>
                <a:cs typeface="Arial"/>
              </a:rPr>
              <a:t> </a:t>
            </a:r>
            <a:r>
              <a:rPr sz="1100" spc="-10" dirty="0">
                <a:latin typeface="Arial"/>
                <a:cs typeface="Arial"/>
              </a:rPr>
              <a:t>and</a:t>
            </a:r>
            <a:r>
              <a:rPr sz="1100" dirty="0">
                <a:latin typeface="Arial"/>
                <a:cs typeface="Arial"/>
              </a:rPr>
              <a:t> </a:t>
            </a:r>
            <a:r>
              <a:rPr sz="1100" spc="-5" dirty="0">
                <a:latin typeface="Arial"/>
                <a:cs typeface="Arial"/>
              </a:rPr>
              <a:t>the</a:t>
            </a:r>
            <a:r>
              <a:rPr sz="1100" dirty="0">
                <a:latin typeface="Arial"/>
                <a:cs typeface="Arial"/>
              </a:rPr>
              <a:t> </a:t>
            </a:r>
            <a:r>
              <a:rPr sz="1100" spc="-5" dirty="0">
                <a:latin typeface="Arial"/>
                <a:cs typeface="Arial"/>
              </a:rPr>
              <a:t>failu</a:t>
            </a:r>
            <a:r>
              <a:rPr sz="1100" spc="-15" dirty="0">
                <a:latin typeface="Arial"/>
                <a:cs typeface="Arial"/>
              </a:rPr>
              <a:t>r</a:t>
            </a:r>
            <a:r>
              <a:rPr sz="1100" spc="-10" dirty="0">
                <a:latin typeface="Arial"/>
                <a:cs typeface="Arial"/>
              </a:rPr>
              <a:t>e</a:t>
            </a:r>
            <a:r>
              <a:rPr sz="1100" spc="-5" dirty="0">
                <a:latin typeface="Arial"/>
                <a:cs typeface="Arial"/>
              </a:rPr>
              <a:t> of </a:t>
            </a:r>
            <a:r>
              <a:rPr sz="1100" spc="-10" dirty="0">
                <a:latin typeface="Arial"/>
                <a:cs typeface="Arial"/>
              </a:rPr>
              <a:t>those</a:t>
            </a:r>
            <a:r>
              <a:rPr sz="1100" spc="-5" dirty="0">
                <a:latin typeface="Arial"/>
                <a:cs typeface="Arial"/>
              </a:rPr>
              <a:t> </a:t>
            </a:r>
            <a:r>
              <a:rPr sz="1100" spc="-10" dirty="0">
                <a:latin typeface="Arial"/>
                <a:cs typeface="Arial"/>
              </a:rPr>
              <a:t>supports</a:t>
            </a:r>
            <a:r>
              <a:rPr sz="1100" dirty="0">
                <a:latin typeface="Arial"/>
                <a:cs typeface="Arial"/>
              </a:rPr>
              <a:t> </a:t>
            </a:r>
            <a:r>
              <a:rPr sz="1100" spc="-5" dirty="0">
                <a:latin typeface="Arial"/>
                <a:cs typeface="Arial"/>
              </a:rPr>
              <a:t>to</a:t>
            </a:r>
            <a:r>
              <a:rPr sz="1100" dirty="0">
                <a:latin typeface="Arial"/>
                <a:cs typeface="Arial"/>
              </a:rPr>
              <a:t> </a:t>
            </a:r>
            <a:r>
              <a:rPr sz="1100" spc="-15" dirty="0">
                <a:latin typeface="Arial"/>
                <a:cs typeface="Arial"/>
              </a:rPr>
              <a:t>b</a:t>
            </a:r>
            <a:r>
              <a:rPr sz="1100" spc="-10" dirty="0">
                <a:latin typeface="Arial"/>
                <a:cs typeface="Arial"/>
              </a:rPr>
              <a:t>e</a:t>
            </a:r>
            <a:r>
              <a:rPr sz="1100" spc="-5" dirty="0">
                <a:latin typeface="Arial"/>
                <a:cs typeface="Arial"/>
              </a:rPr>
              <a:t> available </a:t>
            </a:r>
            <a:r>
              <a:rPr sz="1100" spc="-10" dirty="0">
                <a:latin typeface="Arial"/>
                <a:cs typeface="Arial"/>
              </a:rPr>
              <a:t>would</a:t>
            </a:r>
            <a:r>
              <a:rPr sz="1100" spc="-5" dirty="0">
                <a:latin typeface="Arial"/>
                <a:cs typeface="Arial"/>
              </a:rPr>
              <a:t> </a:t>
            </a:r>
            <a:r>
              <a:rPr sz="1100" spc="-10" dirty="0">
                <a:latin typeface="Arial"/>
                <a:cs typeface="Arial"/>
              </a:rPr>
              <a:t>lead</a:t>
            </a:r>
            <a:r>
              <a:rPr sz="1100" dirty="0">
                <a:latin typeface="Arial"/>
                <a:cs typeface="Arial"/>
              </a:rPr>
              <a:t> </a:t>
            </a:r>
            <a:r>
              <a:rPr sz="1100" spc="-10" dirty="0">
                <a:latin typeface="Arial"/>
                <a:cs typeface="Arial"/>
              </a:rPr>
              <a:t>to</a:t>
            </a:r>
            <a:r>
              <a:rPr sz="1100" spc="-5" dirty="0">
                <a:latin typeface="Arial"/>
                <a:cs typeface="Arial"/>
              </a:rPr>
              <a:t> </a:t>
            </a:r>
            <a:r>
              <a:rPr sz="1100" spc="-10" dirty="0">
                <a:latin typeface="Arial"/>
                <a:cs typeface="Arial"/>
              </a:rPr>
              <a:t>an</a:t>
            </a:r>
            <a:r>
              <a:rPr sz="1100" dirty="0">
                <a:latin typeface="Arial"/>
                <a:cs typeface="Arial"/>
              </a:rPr>
              <a:t> </a:t>
            </a:r>
            <a:r>
              <a:rPr sz="1100" spc="-10" dirty="0">
                <a:latin typeface="Arial"/>
                <a:cs typeface="Arial"/>
              </a:rPr>
              <a:t>immedia</a:t>
            </a:r>
            <a:r>
              <a:rPr sz="1100" dirty="0">
                <a:latin typeface="Arial"/>
                <a:cs typeface="Arial"/>
              </a:rPr>
              <a:t>t</a:t>
            </a:r>
            <a:r>
              <a:rPr sz="1100" spc="-10" dirty="0">
                <a:latin typeface="Arial"/>
                <a:cs typeface="Arial"/>
              </a:rPr>
              <a:t>e</a:t>
            </a:r>
            <a:r>
              <a:rPr sz="1100" spc="-5" dirty="0">
                <a:latin typeface="Arial"/>
                <a:cs typeface="Arial"/>
              </a:rPr>
              <a:t> risk</a:t>
            </a:r>
            <a:r>
              <a:rPr sz="1100" dirty="0">
                <a:latin typeface="Arial"/>
                <a:cs typeface="Arial"/>
              </a:rPr>
              <a:t> </a:t>
            </a:r>
            <a:r>
              <a:rPr sz="1100" spc="-5" dirty="0">
                <a:latin typeface="Arial"/>
                <a:cs typeface="Arial"/>
              </a:rPr>
              <a:t>to</a:t>
            </a:r>
            <a:r>
              <a:rPr sz="1100" dirty="0">
                <a:latin typeface="Arial"/>
                <a:cs typeface="Arial"/>
              </a:rPr>
              <a:t> </a:t>
            </a:r>
            <a:r>
              <a:rPr sz="1100" spc="-5" dirty="0">
                <a:latin typeface="Arial"/>
                <a:cs typeface="Arial"/>
              </a:rPr>
              <a:t>the individual’s health </a:t>
            </a:r>
            <a:r>
              <a:rPr sz="1100" spc="-10" dirty="0">
                <a:latin typeface="Arial"/>
                <a:cs typeface="Arial"/>
              </a:rPr>
              <a:t>and/</a:t>
            </a:r>
            <a:r>
              <a:rPr sz="1100" spc="-15" dirty="0">
                <a:latin typeface="Arial"/>
                <a:cs typeface="Arial"/>
              </a:rPr>
              <a:t>o</a:t>
            </a:r>
            <a:r>
              <a:rPr sz="1100" spc="-5" dirty="0">
                <a:latin typeface="Arial"/>
                <a:cs typeface="Arial"/>
              </a:rPr>
              <a:t>r safety.</a:t>
            </a:r>
            <a:endParaRPr sz="1100">
              <a:latin typeface="Arial"/>
              <a:cs typeface="Arial"/>
            </a:endParaRPr>
          </a:p>
        </p:txBody>
      </p:sp>
      <p:sp>
        <p:nvSpPr>
          <p:cNvPr id="6" name="object 6"/>
          <p:cNvSpPr/>
          <p:nvPr/>
        </p:nvSpPr>
        <p:spPr>
          <a:xfrm>
            <a:off x="914780" y="2723895"/>
            <a:ext cx="6087110" cy="2667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14780" y="2990595"/>
            <a:ext cx="5287010" cy="266700"/>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901700" y="3260887"/>
            <a:ext cx="6361430" cy="349250"/>
          </a:xfrm>
          <a:prstGeom prst="rect">
            <a:avLst/>
          </a:prstGeom>
        </p:spPr>
        <p:txBody>
          <a:bodyPr vert="horz" wrap="square" lIns="0" tIns="0" rIns="0" bIns="0" rtlCol="0">
            <a:spAutoFit/>
          </a:bodyPr>
          <a:lstStyle/>
          <a:p>
            <a:pPr marL="469900">
              <a:lnSpc>
                <a:spcPct val="100000"/>
              </a:lnSpc>
            </a:pPr>
            <a:r>
              <a:rPr sz="1100" spc="-10" dirty="0">
                <a:solidFill>
                  <a:srgbClr val="FF0000"/>
                </a:solidFill>
                <a:latin typeface="Arial"/>
                <a:cs typeface="Arial"/>
              </a:rPr>
              <a:t>Teams</a:t>
            </a:r>
            <a:r>
              <a:rPr sz="1100" spc="-5" dirty="0">
                <a:solidFill>
                  <a:srgbClr val="FF0000"/>
                </a:solidFill>
                <a:latin typeface="Arial"/>
                <a:cs typeface="Arial"/>
              </a:rPr>
              <a:t> </a:t>
            </a:r>
            <a:r>
              <a:rPr sz="1100" spc="-10" dirty="0">
                <a:solidFill>
                  <a:srgbClr val="FF0000"/>
                </a:solidFill>
                <a:latin typeface="Arial"/>
                <a:cs typeface="Arial"/>
              </a:rPr>
              <a:t>should</a:t>
            </a:r>
            <a:r>
              <a:rPr sz="1100" dirty="0">
                <a:solidFill>
                  <a:srgbClr val="FF0000"/>
                </a:solidFill>
                <a:latin typeface="Arial"/>
                <a:cs typeface="Arial"/>
              </a:rPr>
              <a:t> </a:t>
            </a:r>
            <a:r>
              <a:rPr sz="1100" spc="-10" dirty="0">
                <a:solidFill>
                  <a:srgbClr val="FF0000"/>
                </a:solidFill>
                <a:latin typeface="Arial"/>
                <a:cs typeface="Arial"/>
              </a:rPr>
              <a:t>note</a:t>
            </a:r>
            <a:r>
              <a:rPr sz="1100" spc="-5" dirty="0">
                <a:solidFill>
                  <a:srgbClr val="FF0000"/>
                </a:solidFill>
                <a:latin typeface="Arial"/>
                <a:cs typeface="Arial"/>
              </a:rPr>
              <a:t> the</a:t>
            </a:r>
            <a:r>
              <a:rPr sz="1100" dirty="0">
                <a:solidFill>
                  <a:srgbClr val="FF0000"/>
                </a:solidFill>
                <a:latin typeface="Arial"/>
                <a:cs typeface="Arial"/>
              </a:rPr>
              <a:t> </a:t>
            </a:r>
            <a:r>
              <a:rPr sz="1100" spc="-15" dirty="0">
                <a:solidFill>
                  <a:srgbClr val="FF0000"/>
                </a:solidFill>
                <a:latin typeface="Arial"/>
                <a:cs typeface="Arial"/>
              </a:rPr>
              <a:t>e</a:t>
            </a:r>
            <a:r>
              <a:rPr sz="1100" spc="-5" dirty="0">
                <a:solidFill>
                  <a:srgbClr val="FF0000"/>
                </a:solidFill>
                <a:latin typeface="Arial"/>
                <a:cs typeface="Arial"/>
              </a:rPr>
              <a:t>xplanation</a:t>
            </a:r>
            <a:r>
              <a:rPr sz="1100" dirty="0">
                <a:solidFill>
                  <a:srgbClr val="FF0000"/>
                </a:solidFill>
                <a:latin typeface="Arial"/>
                <a:cs typeface="Arial"/>
              </a:rPr>
              <a:t> </a:t>
            </a:r>
            <a:r>
              <a:rPr sz="1100" spc="-10" dirty="0">
                <a:solidFill>
                  <a:srgbClr val="FF0000"/>
                </a:solidFill>
                <a:latin typeface="Arial"/>
                <a:cs typeface="Arial"/>
              </a:rPr>
              <a:t>above</a:t>
            </a:r>
            <a:r>
              <a:rPr sz="1100" spc="-5" dirty="0">
                <a:solidFill>
                  <a:srgbClr val="FF0000"/>
                </a:solidFill>
                <a:latin typeface="Arial"/>
                <a:cs typeface="Arial"/>
              </a:rPr>
              <a:t> </a:t>
            </a:r>
            <a:r>
              <a:rPr sz="1100" spc="-10" dirty="0">
                <a:solidFill>
                  <a:srgbClr val="FF0000"/>
                </a:solidFill>
                <a:latin typeface="Arial"/>
                <a:cs typeface="Arial"/>
              </a:rPr>
              <a:t>as</a:t>
            </a:r>
            <a:r>
              <a:rPr sz="1100" dirty="0">
                <a:solidFill>
                  <a:srgbClr val="FF0000"/>
                </a:solidFill>
                <a:latin typeface="Arial"/>
                <a:cs typeface="Arial"/>
              </a:rPr>
              <a:t> </a:t>
            </a:r>
            <a:r>
              <a:rPr sz="1100" spc="-5" dirty="0">
                <a:solidFill>
                  <a:srgbClr val="FF0000"/>
                </a:solidFill>
                <a:latin typeface="Arial"/>
                <a:cs typeface="Arial"/>
              </a:rPr>
              <a:t>this pertains</a:t>
            </a:r>
            <a:r>
              <a:rPr sz="1100" dirty="0">
                <a:solidFill>
                  <a:srgbClr val="FF0000"/>
                </a:solidFill>
                <a:latin typeface="Arial"/>
                <a:cs typeface="Arial"/>
              </a:rPr>
              <a:t> </a:t>
            </a:r>
            <a:r>
              <a:rPr sz="1100" spc="-5" dirty="0">
                <a:solidFill>
                  <a:srgbClr val="FF0000"/>
                </a:solidFill>
                <a:latin typeface="Arial"/>
                <a:cs typeface="Arial"/>
              </a:rPr>
              <a:t>to </a:t>
            </a:r>
            <a:r>
              <a:rPr sz="1100" spc="-10" dirty="0">
                <a:solidFill>
                  <a:srgbClr val="FF0000"/>
                </a:solidFill>
                <a:latin typeface="Arial"/>
                <a:cs typeface="Arial"/>
              </a:rPr>
              <a:t>those</a:t>
            </a:r>
            <a:r>
              <a:rPr sz="1100" spc="-5" dirty="0">
                <a:solidFill>
                  <a:srgbClr val="FF0000"/>
                </a:solidFill>
                <a:latin typeface="Arial"/>
                <a:cs typeface="Arial"/>
              </a:rPr>
              <a:t> </a:t>
            </a:r>
            <a:r>
              <a:rPr sz="1100" spc="-10" dirty="0">
                <a:solidFill>
                  <a:srgbClr val="FF0000"/>
                </a:solidFill>
                <a:latin typeface="Arial"/>
                <a:cs typeface="Arial"/>
              </a:rPr>
              <a:t>who</a:t>
            </a:r>
            <a:r>
              <a:rPr sz="1100" dirty="0">
                <a:solidFill>
                  <a:srgbClr val="FF0000"/>
                </a:solidFill>
                <a:latin typeface="Arial"/>
                <a:cs typeface="Arial"/>
              </a:rPr>
              <a:t> </a:t>
            </a:r>
            <a:r>
              <a:rPr sz="1100" spc="-10" dirty="0">
                <a:solidFill>
                  <a:srgbClr val="FF0000"/>
                </a:solidFill>
                <a:latin typeface="Arial"/>
                <a:cs typeface="Arial"/>
              </a:rPr>
              <a:t>would</a:t>
            </a:r>
            <a:r>
              <a:rPr sz="1100" spc="-5" dirty="0">
                <a:solidFill>
                  <a:srgbClr val="FF0000"/>
                </a:solidFill>
                <a:latin typeface="Arial"/>
                <a:cs typeface="Arial"/>
              </a:rPr>
              <a:t> </a:t>
            </a:r>
            <a:r>
              <a:rPr sz="1100" spc="-10" dirty="0">
                <a:solidFill>
                  <a:srgbClr val="FF0000"/>
                </a:solidFill>
                <a:latin typeface="Arial"/>
                <a:cs typeface="Arial"/>
              </a:rPr>
              <a:t>be</a:t>
            </a:r>
            <a:r>
              <a:rPr sz="1100" spc="-5" dirty="0">
                <a:solidFill>
                  <a:srgbClr val="FF0000"/>
                </a:solidFill>
                <a:latin typeface="Arial"/>
                <a:cs typeface="Arial"/>
              </a:rPr>
              <a:t> in</a:t>
            </a:r>
            <a:r>
              <a:rPr sz="1100" spc="30" dirty="0">
                <a:solidFill>
                  <a:srgbClr val="FF0000"/>
                </a:solidFill>
                <a:latin typeface="Arial"/>
                <a:cs typeface="Arial"/>
              </a:rPr>
              <a:t> </a:t>
            </a:r>
            <a:r>
              <a:rPr sz="1100" b="1" u="heavy" spc="-15" dirty="0">
                <a:solidFill>
                  <a:srgbClr val="FF0000"/>
                </a:solidFill>
                <a:latin typeface="Arial"/>
                <a:cs typeface="Arial"/>
              </a:rPr>
              <a:t>i</a:t>
            </a:r>
            <a:r>
              <a:rPr sz="1100" b="1" u="heavy" spc="-10" dirty="0">
                <a:solidFill>
                  <a:srgbClr val="FF0000"/>
                </a:solidFill>
                <a:latin typeface="Arial"/>
                <a:cs typeface="Arial"/>
              </a:rPr>
              <a:t>mmediate</a:t>
            </a:r>
            <a:endParaRPr sz="1100">
              <a:latin typeface="Arial"/>
              <a:cs typeface="Arial"/>
            </a:endParaRPr>
          </a:p>
          <a:p>
            <a:pPr marL="12700">
              <a:lnSpc>
                <a:spcPct val="100000"/>
              </a:lnSpc>
              <a:spcBef>
                <a:spcPts val="130"/>
              </a:spcBef>
            </a:pPr>
            <a:r>
              <a:rPr sz="1100" spc="-5" dirty="0">
                <a:solidFill>
                  <a:srgbClr val="FF0000"/>
                </a:solidFill>
                <a:latin typeface="Arial"/>
                <a:cs typeface="Arial"/>
              </a:rPr>
              <a:t>health or </a:t>
            </a:r>
            <a:r>
              <a:rPr sz="1100" spc="-10" dirty="0">
                <a:solidFill>
                  <a:srgbClr val="FF0000"/>
                </a:solidFill>
                <a:latin typeface="Arial"/>
                <a:cs typeface="Arial"/>
              </a:rPr>
              <a:t>sa</a:t>
            </a:r>
            <a:r>
              <a:rPr sz="1100" spc="-15" dirty="0">
                <a:solidFill>
                  <a:srgbClr val="FF0000"/>
                </a:solidFill>
                <a:latin typeface="Arial"/>
                <a:cs typeface="Arial"/>
              </a:rPr>
              <a:t>f</a:t>
            </a:r>
            <a:r>
              <a:rPr sz="1100" spc="-5" dirty="0">
                <a:solidFill>
                  <a:srgbClr val="FF0000"/>
                </a:solidFill>
                <a:latin typeface="Arial"/>
                <a:cs typeface="Arial"/>
              </a:rPr>
              <a:t>ety risk</a:t>
            </a:r>
            <a:r>
              <a:rPr sz="1100" dirty="0">
                <a:solidFill>
                  <a:srgbClr val="FF0000"/>
                </a:solidFill>
                <a:latin typeface="Arial"/>
                <a:cs typeface="Arial"/>
              </a:rPr>
              <a:t> </a:t>
            </a:r>
            <a:r>
              <a:rPr sz="1100" spc="-5" dirty="0">
                <a:solidFill>
                  <a:srgbClr val="FF0000"/>
                </a:solidFill>
                <a:latin typeface="Arial"/>
                <a:cs typeface="Arial"/>
              </a:rPr>
              <a:t>with</a:t>
            </a:r>
            <a:r>
              <a:rPr sz="1100" spc="-1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10" dirty="0">
                <a:solidFill>
                  <a:srgbClr val="FF0000"/>
                </a:solidFill>
                <a:latin typeface="Arial"/>
                <a:cs typeface="Arial"/>
              </a:rPr>
              <a:t>absence</a:t>
            </a:r>
            <a:r>
              <a:rPr sz="1100" spc="-5" dirty="0">
                <a:solidFill>
                  <a:srgbClr val="FF0000"/>
                </a:solidFill>
                <a:latin typeface="Arial"/>
                <a:cs typeface="Arial"/>
              </a:rPr>
              <a:t> of</a:t>
            </a:r>
            <a:r>
              <a:rPr sz="1100" dirty="0">
                <a:solidFill>
                  <a:srgbClr val="FF0000"/>
                </a:solidFill>
                <a:latin typeface="Arial"/>
                <a:cs typeface="Arial"/>
              </a:rPr>
              <a:t> </a:t>
            </a:r>
            <a:r>
              <a:rPr sz="1100" spc="-5" dirty="0">
                <a:solidFill>
                  <a:srgbClr val="FF0000"/>
                </a:solidFill>
                <a:latin typeface="Arial"/>
                <a:cs typeface="Arial"/>
              </a:rPr>
              <a:t>the </a:t>
            </a:r>
            <a:r>
              <a:rPr sz="1100" spc="-10" dirty="0">
                <a:solidFill>
                  <a:srgbClr val="FF0000"/>
                </a:solidFill>
                <a:latin typeface="Arial"/>
                <a:cs typeface="Arial"/>
              </a:rPr>
              <a:t>pers</a:t>
            </a:r>
            <a:r>
              <a:rPr sz="1100" spc="-15" dirty="0">
                <a:solidFill>
                  <a:srgbClr val="FF0000"/>
                </a:solidFill>
                <a:latin typeface="Arial"/>
                <a:cs typeface="Arial"/>
              </a:rPr>
              <a:t>o</a:t>
            </a:r>
            <a:r>
              <a:rPr sz="1100" spc="-5" dirty="0">
                <a:solidFill>
                  <a:srgbClr val="FF0000"/>
                </a:solidFill>
                <a:latin typeface="Arial"/>
                <a:cs typeface="Arial"/>
              </a:rPr>
              <a:t>nal</a:t>
            </a:r>
            <a:r>
              <a:rPr sz="1100" dirty="0">
                <a:solidFill>
                  <a:srgbClr val="FF0000"/>
                </a:solidFill>
                <a:latin typeface="Arial"/>
                <a:cs typeface="Arial"/>
              </a:rPr>
              <a:t> </a:t>
            </a:r>
            <a:r>
              <a:rPr sz="1100" spc="-10" dirty="0">
                <a:solidFill>
                  <a:srgbClr val="FF0000"/>
                </a:solidFill>
                <a:latin typeface="Arial"/>
                <a:cs typeface="Arial"/>
              </a:rPr>
              <a:t>care</a:t>
            </a:r>
            <a:r>
              <a:rPr sz="1100" dirty="0">
                <a:solidFill>
                  <a:srgbClr val="FF0000"/>
                </a:solidFill>
                <a:latin typeface="Arial"/>
                <a:cs typeface="Arial"/>
              </a:rPr>
              <a:t> </a:t>
            </a:r>
            <a:r>
              <a:rPr sz="1100" spc="-5" dirty="0">
                <a:solidFill>
                  <a:srgbClr val="FF0000"/>
                </a:solidFill>
                <a:latin typeface="Arial"/>
                <a:cs typeface="Arial"/>
              </a:rPr>
              <a:t>or</a:t>
            </a:r>
            <a:r>
              <a:rPr sz="1100" dirty="0">
                <a:solidFill>
                  <a:srgbClr val="FF0000"/>
                </a:solidFill>
                <a:latin typeface="Arial"/>
                <a:cs typeface="Arial"/>
              </a:rPr>
              <a:t> </a:t>
            </a:r>
            <a:r>
              <a:rPr sz="1100" spc="-15" dirty="0">
                <a:solidFill>
                  <a:srgbClr val="FF0000"/>
                </a:solidFill>
                <a:latin typeface="Arial"/>
                <a:cs typeface="Arial"/>
              </a:rPr>
              <a:t>s</a:t>
            </a:r>
            <a:r>
              <a:rPr sz="1100" spc="-10" dirty="0">
                <a:solidFill>
                  <a:srgbClr val="FF0000"/>
                </a:solidFill>
                <a:latin typeface="Arial"/>
                <a:cs typeface="Arial"/>
              </a:rPr>
              <a:t>uper</a:t>
            </a:r>
            <a:r>
              <a:rPr sz="1100" spc="-15" dirty="0">
                <a:solidFill>
                  <a:srgbClr val="FF0000"/>
                </a:solidFill>
                <a:latin typeface="Arial"/>
                <a:cs typeface="Arial"/>
              </a:rPr>
              <a:t>v</a:t>
            </a:r>
            <a:r>
              <a:rPr sz="1100" spc="-5" dirty="0">
                <a:solidFill>
                  <a:srgbClr val="FF0000"/>
                </a:solidFill>
                <a:latin typeface="Arial"/>
                <a:cs typeface="Arial"/>
              </a:rPr>
              <a:t>ision</a:t>
            </a:r>
            <a:r>
              <a:rPr sz="1100" dirty="0">
                <a:solidFill>
                  <a:srgbClr val="FF0000"/>
                </a:solidFill>
                <a:latin typeface="Arial"/>
                <a:cs typeface="Arial"/>
              </a:rPr>
              <a:t> </a:t>
            </a:r>
            <a:r>
              <a:rPr sz="1100" spc="-10" dirty="0">
                <a:solidFill>
                  <a:srgbClr val="FF0000"/>
                </a:solidFill>
                <a:latin typeface="Arial"/>
                <a:cs typeface="Arial"/>
              </a:rPr>
              <a:t>suppor</a:t>
            </a:r>
            <a:r>
              <a:rPr sz="1100" spc="-5" dirty="0">
                <a:solidFill>
                  <a:srgbClr val="FF0000"/>
                </a:solidFill>
                <a:latin typeface="Arial"/>
                <a:cs typeface="Arial"/>
              </a:rPr>
              <a:t>ts.</a:t>
            </a:r>
            <a:endParaRPr sz="110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8150" y="1061085"/>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6" name="object 6"/>
          <p:cNvSpPr txBox="1"/>
          <p:nvPr/>
        </p:nvSpPr>
        <p:spPr>
          <a:xfrm>
            <a:off x="444500" y="1097683"/>
            <a:ext cx="6879590" cy="1805305"/>
          </a:xfrm>
          <a:prstGeom prst="rect">
            <a:avLst/>
          </a:prstGeom>
        </p:spPr>
        <p:txBody>
          <a:bodyPr vert="horz" wrap="square" lIns="0" tIns="0" rIns="0" bIns="0" rtlCol="0">
            <a:spAutoFit/>
          </a:bodyPr>
          <a:lstStyle/>
          <a:p>
            <a:pPr marL="2058670">
              <a:lnSpc>
                <a:spcPct val="100000"/>
              </a:lnSpc>
            </a:pPr>
            <a:r>
              <a:rPr sz="1400" b="1" u="heavy" spc="-10" dirty="0">
                <a:latin typeface="Arial"/>
                <a:cs typeface="Arial"/>
              </a:rPr>
              <a:t>Work, Da</a:t>
            </a:r>
            <a:r>
              <a:rPr sz="1400" b="1" u="heavy" spc="-20" dirty="0">
                <a:latin typeface="Arial"/>
                <a:cs typeface="Arial"/>
              </a:rPr>
              <a:t>y</a:t>
            </a:r>
            <a:r>
              <a:rPr sz="1400" b="1" u="heavy" spc="-5" dirty="0">
                <a:latin typeface="Arial"/>
                <a:cs typeface="Arial"/>
              </a:rPr>
              <a:t>,</a:t>
            </a:r>
            <a:r>
              <a:rPr sz="1400" b="1" u="heavy" dirty="0">
                <a:latin typeface="Arial"/>
                <a:cs typeface="Arial"/>
              </a:rPr>
              <a:t> </a:t>
            </a:r>
            <a:r>
              <a:rPr sz="1400" b="1" u="heavy" spc="-10" dirty="0">
                <a:latin typeface="Arial"/>
                <a:cs typeface="Arial"/>
              </a:rPr>
              <a:t>Retirement or School</a:t>
            </a:r>
            <a:endParaRPr sz="1400">
              <a:latin typeface="Arial"/>
              <a:cs typeface="Arial"/>
            </a:endParaRPr>
          </a:p>
          <a:p>
            <a:pPr marL="12700" marR="5080">
              <a:lnSpc>
                <a:spcPct val="110200"/>
              </a:lnSpc>
              <a:spcBef>
                <a:spcPts val="1035"/>
              </a:spcBef>
            </a:pPr>
            <a:r>
              <a:rPr sz="1200" b="1" dirty="0">
                <a:latin typeface="Arial"/>
                <a:cs typeface="Arial"/>
              </a:rPr>
              <a:t>Current Status </a:t>
            </a:r>
            <a:r>
              <a:rPr sz="1000" i="1" dirty="0">
                <a:latin typeface="Arial"/>
                <a:cs typeface="Arial"/>
              </a:rPr>
              <a:t>De</a:t>
            </a:r>
            <a:r>
              <a:rPr sz="1000" i="1" spc="-10" dirty="0">
                <a:latin typeface="Arial"/>
                <a:cs typeface="Arial"/>
              </a:rPr>
              <a:t>s</a:t>
            </a:r>
            <a:r>
              <a:rPr sz="1000" i="1" dirty="0">
                <a:latin typeface="Arial"/>
                <a:cs typeface="Arial"/>
              </a:rPr>
              <a:t>cr</a:t>
            </a:r>
            <a:r>
              <a:rPr sz="1000" i="1" spc="-10" dirty="0">
                <a:latin typeface="Arial"/>
                <a:cs typeface="Arial"/>
              </a:rPr>
              <a:t>i</a:t>
            </a:r>
            <a:r>
              <a:rPr sz="1000" i="1" dirty="0">
                <a:latin typeface="Arial"/>
                <a:cs typeface="Arial"/>
              </a:rPr>
              <a:t>ption/</a:t>
            </a:r>
            <a:r>
              <a:rPr sz="1000" i="1" spc="-10" dirty="0">
                <a:latin typeface="Arial"/>
                <a:cs typeface="Arial"/>
              </a:rPr>
              <a:t>s</a:t>
            </a:r>
            <a:r>
              <a:rPr sz="1000" i="1" dirty="0">
                <a:latin typeface="Arial"/>
                <a:cs typeface="Arial"/>
              </a:rPr>
              <a:t>ch</a:t>
            </a:r>
            <a:r>
              <a:rPr sz="1000" i="1" spc="-5" dirty="0">
                <a:latin typeface="Arial"/>
                <a:cs typeface="Arial"/>
              </a:rPr>
              <a:t>e</a:t>
            </a:r>
            <a:r>
              <a:rPr sz="1000" i="1" dirty="0">
                <a:latin typeface="Arial"/>
                <a:cs typeface="Arial"/>
              </a:rPr>
              <a:t>du</a:t>
            </a:r>
            <a:r>
              <a:rPr sz="1000" i="1" spc="-5" dirty="0">
                <a:latin typeface="Arial"/>
                <a:cs typeface="Arial"/>
              </a:rPr>
              <a:t>l</a:t>
            </a:r>
            <a:r>
              <a:rPr sz="1000" i="1" dirty="0">
                <a:latin typeface="Arial"/>
                <a:cs typeface="Arial"/>
              </a:rPr>
              <a:t>e of</a:t>
            </a:r>
            <a:r>
              <a:rPr sz="1000" i="1" spc="-5" dirty="0">
                <a:latin typeface="Arial"/>
                <a:cs typeface="Arial"/>
              </a:rPr>
              <a:t> </a:t>
            </a:r>
            <a:r>
              <a:rPr sz="1000" i="1" dirty="0">
                <a:latin typeface="Arial"/>
                <a:cs typeface="Arial"/>
              </a:rPr>
              <a:t>what</a:t>
            </a:r>
            <a:r>
              <a:rPr sz="1000" i="1" spc="-5" dirty="0">
                <a:latin typeface="Arial"/>
                <a:cs typeface="Arial"/>
              </a:rPr>
              <a:t> </a:t>
            </a:r>
            <a:r>
              <a:rPr sz="1000" i="1" dirty="0">
                <a:latin typeface="Arial"/>
                <a:cs typeface="Arial"/>
              </a:rPr>
              <a:t>the</a:t>
            </a:r>
            <a:r>
              <a:rPr sz="1000" i="1" spc="-5" dirty="0">
                <a:latin typeface="Arial"/>
                <a:cs typeface="Arial"/>
              </a:rPr>
              <a:t> </a:t>
            </a:r>
            <a:r>
              <a:rPr sz="1000" i="1" dirty="0">
                <a:latin typeface="Arial"/>
                <a:cs typeface="Arial"/>
              </a:rPr>
              <a:t>indiv</a:t>
            </a:r>
            <a:r>
              <a:rPr sz="1000" i="1" spc="-10" dirty="0">
                <a:latin typeface="Arial"/>
                <a:cs typeface="Arial"/>
              </a:rPr>
              <a:t>i</a:t>
            </a:r>
            <a:r>
              <a:rPr sz="1000" i="1" dirty="0">
                <a:latin typeface="Arial"/>
                <a:cs typeface="Arial"/>
              </a:rPr>
              <a:t>dual is </a:t>
            </a:r>
            <a:r>
              <a:rPr sz="1000" i="1" spc="-5" dirty="0">
                <a:latin typeface="Arial"/>
                <a:cs typeface="Arial"/>
              </a:rPr>
              <a:t>d</a:t>
            </a:r>
            <a:r>
              <a:rPr sz="1000" i="1" dirty="0">
                <a:latin typeface="Arial"/>
                <a:cs typeface="Arial"/>
              </a:rPr>
              <a:t>oing, </a:t>
            </a:r>
            <a:r>
              <a:rPr sz="1000" i="1" spc="-5" dirty="0">
                <a:latin typeface="Arial"/>
                <a:cs typeface="Arial"/>
              </a:rPr>
              <a:t>l</a:t>
            </a:r>
            <a:r>
              <a:rPr sz="1000" i="1" dirty="0">
                <a:latin typeface="Arial"/>
                <a:cs typeface="Arial"/>
              </a:rPr>
              <a:t>evel</a:t>
            </a:r>
            <a:r>
              <a:rPr sz="1000" i="1" spc="-5" dirty="0">
                <a:latin typeface="Arial"/>
                <a:cs typeface="Arial"/>
              </a:rPr>
              <a:t> </a:t>
            </a:r>
            <a:r>
              <a:rPr sz="1000" i="1" dirty="0">
                <a:latin typeface="Arial"/>
                <a:cs typeface="Arial"/>
              </a:rPr>
              <a:t>of</a:t>
            </a:r>
            <a:r>
              <a:rPr sz="1000" i="1" spc="-5" dirty="0">
                <a:latin typeface="Arial"/>
                <a:cs typeface="Arial"/>
              </a:rPr>
              <a:t> </a:t>
            </a:r>
            <a:r>
              <a:rPr sz="1000" i="1" dirty="0">
                <a:latin typeface="Arial"/>
                <a:cs typeface="Arial"/>
              </a:rPr>
              <a:t>su</a:t>
            </a:r>
            <a:r>
              <a:rPr sz="1000" i="1" spc="-5" dirty="0">
                <a:latin typeface="Arial"/>
                <a:cs typeface="Arial"/>
              </a:rPr>
              <a:t>p</a:t>
            </a:r>
            <a:r>
              <a:rPr sz="1000" i="1" dirty="0">
                <a:latin typeface="Arial"/>
                <a:cs typeface="Arial"/>
              </a:rPr>
              <a:t>port</a:t>
            </a:r>
            <a:r>
              <a:rPr sz="1000" i="1" spc="-5" dirty="0">
                <a:latin typeface="Arial"/>
                <a:cs typeface="Arial"/>
              </a:rPr>
              <a:t> </a:t>
            </a:r>
            <a:r>
              <a:rPr sz="1000" i="1" dirty="0">
                <a:latin typeface="Arial"/>
                <a:cs typeface="Arial"/>
              </a:rPr>
              <a:t>a</a:t>
            </a:r>
            <a:r>
              <a:rPr sz="1000" i="1" spc="-5" dirty="0">
                <a:latin typeface="Arial"/>
                <a:cs typeface="Arial"/>
              </a:rPr>
              <a:t>n</a:t>
            </a:r>
            <a:r>
              <a:rPr sz="1000" i="1" dirty="0">
                <a:latin typeface="Arial"/>
                <a:cs typeface="Arial"/>
              </a:rPr>
              <a:t>d </a:t>
            </a:r>
            <a:r>
              <a:rPr sz="1000" i="1" spc="-5" dirty="0">
                <a:latin typeface="Arial"/>
                <a:cs typeface="Arial"/>
              </a:rPr>
              <a:t>s</a:t>
            </a:r>
            <a:r>
              <a:rPr sz="1000" i="1" dirty="0">
                <a:latin typeface="Arial"/>
                <a:cs typeface="Arial"/>
              </a:rPr>
              <a:t>uperv</a:t>
            </a:r>
            <a:r>
              <a:rPr sz="1000" i="1" spc="-5" dirty="0">
                <a:latin typeface="Arial"/>
                <a:cs typeface="Arial"/>
              </a:rPr>
              <a:t>i</a:t>
            </a:r>
            <a:r>
              <a:rPr sz="1000" i="1" dirty="0">
                <a:latin typeface="Arial"/>
                <a:cs typeface="Arial"/>
              </a:rPr>
              <a:t>sion </a:t>
            </a:r>
            <a:r>
              <a:rPr sz="1000" i="1" spc="-10" dirty="0">
                <a:latin typeface="Arial"/>
                <a:cs typeface="Arial"/>
              </a:rPr>
              <a:t>n</a:t>
            </a:r>
            <a:r>
              <a:rPr sz="1000" i="1" spc="-5" dirty="0">
                <a:latin typeface="Arial"/>
                <a:cs typeface="Arial"/>
              </a:rPr>
              <a:t>e</a:t>
            </a:r>
            <a:r>
              <a:rPr sz="1000" i="1" dirty="0">
                <a:latin typeface="Arial"/>
                <a:cs typeface="Arial"/>
              </a:rPr>
              <a:t>eded,</a:t>
            </a:r>
            <a:r>
              <a:rPr sz="1000" i="1" spc="-5" dirty="0">
                <a:latin typeface="Arial"/>
                <a:cs typeface="Arial"/>
              </a:rPr>
              <a:t> </a:t>
            </a:r>
            <a:r>
              <a:rPr sz="1000" i="1" dirty="0">
                <a:latin typeface="Arial"/>
                <a:cs typeface="Arial"/>
              </a:rPr>
              <a:t>id</a:t>
            </a:r>
            <a:r>
              <a:rPr sz="1000" i="1" spc="-5" dirty="0">
                <a:latin typeface="Arial"/>
                <a:cs typeface="Arial"/>
              </a:rPr>
              <a:t>e</a:t>
            </a:r>
            <a:r>
              <a:rPr sz="1000" i="1" dirty="0">
                <a:latin typeface="Arial"/>
                <a:cs typeface="Arial"/>
              </a:rPr>
              <a:t>nti</a:t>
            </a:r>
            <a:r>
              <a:rPr sz="1000" i="1" spc="-5" dirty="0">
                <a:latin typeface="Arial"/>
                <a:cs typeface="Arial"/>
              </a:rPr>
              <a:t>f</a:t>
            </a:r>
            <a:r>
              <a:rPr sz="1000" i="1" dirty="0">
                <a:latin typeface="Arial"/>
                <a:cs typeface="Arial"/>
              </a:rPr>
              <a:t>y any </a:t>
            </a:r>
            <a:r>
              <a:rPr sz="1000" i="1" spc="-10" dirty="0">
                <a:latin typeface="Arial"/>
                <a:cs typeface="Arial"/>
              </a:rPr>
              <a:t>L</a:t>
            </a:r>
            <a:r>
              <a:rPr sz="1000" i="1" dirty="0">
                <a:latin typeface="Arial"/>
                <a:cs typeface="Arial"/>
              </a:rPr>
              <a:t>ON</a:t>
            </a:r>
            <a:r>
              <a:rPr sz="1000" i="1" spc="-10" dirty="0">
                <a:latin typeface="Arial"/>
                <a:cs typeface="Arial"/>
              </a:rPr>
              <a:t> </a:t>
            </a:r>
            <a:r>
              <a:rPr sz="1000" i="1" dirty="0">
                <a:latin typeface="Arial"/>
                <a:cs typeface="Arial"/>
              </a:rPr>
              <a:t>Risk ar</a:t>
            </a:r>
            <a:r>
              <a:rPr sz="1000" i="1" spc="-5" dirty="0">
                <a:latin typeface="Arial"/>
                <a:cs typeface="Arial"/>
              </a:rPr>
              <a:t>e</a:t>
            </a:r>
            <a:r>
              <a:rPr sz="1000" i="1" dirty="0">
                <a:latin typeface="Arial"/>
                <a:cs typeface="Arial"/>
              </a:rPr>
              <a:t>as,</a:t>
            </a:r>
            <a:r>
              <a:rPr sz="1000" i="1" spc="-5" dirty="0">
                <a:latin typeface="Arial"/>
                <a:cs typeface="Arial"/>
              </a:rPr>
              <a:t> </a:t>
            </a:r>
            <a:r>
              <a:rPr sz="1000" i="1" spc="-10" dirty="0">
                <a:latin typeface="Arial"/>
                <a:cs typeface="Arial"/>
              </a:rPr>
              <a:t>m</a:t>
            </a:r>
            <a:r>
              <a:rPr sz="1000" i="1" dirty="0">
                <a:latin typeface="Arial"/>
                <a:cs typeface="Arial"/>
              </a:rPr>
              <a:t>o</a:t>
            </a:r>
            <a:r>
              <a:rPr sz="1000" i="1" spc="-5" dirty="0">
                <a:latin typeface="Arial"/>
                <a:cs typeface="Arial"/>
              </a:rPr>
              <a:t>d</a:t>
            </a:r>
            <a:r>
              <a:rPr sz="1000" i="1" dirty="0">
                <a:latin typeface="Arial"/>
                <a:cs typeface="Arial"/>
              </a:rPr>
              <a:t>es of</a:t>
            </a:r>
            <a:r>
              <a:rPr sz="1000" i="1" spc="-5" dirty="0">
                <a:latin typeface="Arial"/>
                <a:cs typeface="Arial"/>
              </a:rPr>
              <a:t> t</a:t>
            </a:r>
            <a:r>
              <a:rPr sz="1000" i="1" dirty="0">
                <a:latin typeface="Arial"/>
                <a:cs typeface="Arial"/>
              </a:rPr>
              <a:t>ra</a:t>
            </a:r>
            <a:r>
              <a:rPr sz="1000" i="1" spc="-5" dirty="0">
                <a:latin typeface="Arial"/>
                <a:cs typeface="Arial"/>
              </a:rPr>
              <a:t>n</a:t>
            </a:r>
            <a:r>
              <a:rPr sz="1000" i="1" dirty="0">
                <a:latin typeface="Arial"/>
                <a:cs typeface="Arial"/>
              </a:rPr>
              <a:t>sp</a:t>
            </a:r>
            <a:r>
              <a:rPr sz="1000" i="1" spc="-5" dirty="0">
                <a:latin typeface="Arial"/>
                <a:cs typeface="Arial"/>
              </a:rPr>
              <a:t>or</a:t>
            </a:r>
            <a:r>
              <a:rPr sz="1000" i="1" dirty="0">
                <a:latin typeface="Arial"/>
                <a:cs typeface="Arial"/>
              </a:rPr>
              <a:t>ta</a:t>
            </a:r>
            <a:r>
              <a:rPr sz="1000" i="1" spc="-5" dirty="0">
                <a:latin typeface="Arial"/>
                <a:cs typeface="Arial"/>
              </a:rPr>
              <a:t>t</a:t>
            </a:r>
            <a:r>
              <a:rPr sz="1000" i="1" dirty="0">
                <a:latin typeface="Arial"/>
                <a:cs typeface="Arial"/>
              </a:rPr>
              <a:t>ion,</a:t>
            </a:r>
            <a:r>
              <a:rPr sz="1000" i="1" spc="-5" dirty="0">
                <a:latin typeface="Arial"/>
                <a:cs typeface="Arial"/>
              </a:rPr>
              <a:t> </a:t>
            </a:r>
            <a:r>
              <a:rPr sz="1000" i="1" dirty="0">
                <a:latin typeface="Arial"/>
                <a:cs typeface="Arial"/>
              </a:rPr>
              <a:t>acco</a:t>
            </a:r>
            <a:r>
              <a:rPr sz="1000" i="1" spc="-10" dirty="0">
                <a:latin typeface="Arial"/>
                <a:cs typeface="Arial"/>
              </a:rPr>
              <a:t>m</a:t>
            </a:r>
            <a:r>
              <a:rPr sz="1000" i="1" dirty="0">
                <a:latin typeface="Arial"/>
                <a:cs typeface="Arial"/>
              </a:rPr>
              <a:t>plish</a:t>
            </a:r>
            <a:r>
              <a:rPr sz="1000" i="1" spc="-10" dirty="0">
                <a:latin typeface="Arial"/>
                <a:cs typeface="Arial"/>
              </a:rPr>
              <a:t>m</a:t>
            </a:r>
            <a:r>
              <a:rPr sz="1000" i="1" dirty="0">
                <a:latin typeface="Arial"/>
                <a:cs typeface="Arial"/>
              </a:rPr>
              <a:t>ents:</a:t>
            </a:r>
            <a:r>
              <a:rPr sz="1000" i="1" spc="60" dirty="0">
                <a:latin typeface="Arial"/>
                <a:cs typeface="Arial"/>
              </a:rPr>
              <a:t> </a:t>
            </a:r>
            <a:r>
              <a:rPr sz="1100" spc="-5" dirty="0">
                <a:solidFill>
                  <a:srgbClr val="FF0000"/>
                </a:solidFill>
                <a:latin typeface="Arial"/>
                <a:cs typeface="Arial"/>
              </a:rPr>
              <a:t>Brief </a:t>
            </a:r>
            <a:r>
              <a:rPr sz="1100" spc="-10" dirty="0">
                <a:solidFill>
                  <a:srgbClr val="FF0000"/>
                </a:solidFill>
                <a:latin typeface="Arial"/>
                <a:cs typeface="Arial"/>
              </a:rPr>
              <a:t>sum</a:t>
            </a:r>
            <a:r>
              <a:rPr sz="1100" spc="-15" dirty="0">
                <a:solidFill>
                  <a:srgbClr val="FF0000"/>
                </a:solidFill>
                <a:latin typeface="Arial"/>
                <a:cs typeface="Arial"/>
              </a:rPr>
              <a:t>m</a:t>
            </a:r>
            <a:r>
              <a:rPr sz="1100" spc="-10" dirty="0">
                <a:solidFill>
                  <a:srgbClr val="FF0000"/>
                </a:solidFill>
                <a:latin typeface="Arial"/>
                <a:cs typeface="Arial"/>
              </a:rPr>
              <a:t>a</a:t>
            </a:r>
            <a:r>
              <a:rPr sz="1100" dirty="0">
                <a:solidFill>
                  <a:srgbClr val="FF0000"/>
                </a:solidFill>
                <a:latin typeface="Arial"/>
                <a:cs typeface="Arial"/>
              </a:rPr>
              <a:t>r</a:t>
            </a:r>
            <a:r>
              <a:rPr sz="1100" spc="-10" dirty="0">
                <a:solidFill>
                  <a:srgbClr val="FF0000"/>
                </a:solidFill>
                <a:latin typeface="Arial"/>
                <a:cs typeface="Arial"/>
              </a:rPr>
              <a:t>y</a:t>
            </a:r>
            <a:r>
              <a:rPr sz="1100" spc="-5" dirty="0">
                <a:solidFill>
                  <a:srgbClr val="FF0000"/>
                </a:solidFill>
                <a:latin typeface="Arial"/>
                <a:cs typeface="Arial"/>
              </a:rPr>
              <a:t> of </a:t>
            </a:r>
            <a:r>
              <a:rPr sz="1100" spc="-10" dirty="0">
                <a:solidFill>
                  <a:srgbClr val="FF0000"/>
                </a:solidFill>
                <a:latin typeface="Arial"/>
                <a:cs typeface="Arial"/>
              </a:rPr>
              <a:t>present</a:t>
            </a:r>
            <a:r>
              <a:rPr sz="1100" spc="-5" dirty="0">
                <a:solidFill>
                  <a:srgbClr val="FF0000"/>
                </a:solidFill>
                <a:latin typeface="Arial"/>
                <a:cs typeface="Arial"/>
              </a:rPr>
              <a:t> status,</a:t>
            </a:r>
            <a:r>
              <a:rPr sz="1100" dirty="0">
                <a:solidFill>
                  <a:srgbClr val="FF0000"/>
                </a:solidFill>
                <a:latin typeface="Arial"/>
                <a:cs typeface="Arial"/>
              </a:rPr>
              <a:t> </a:t>
            </a:r>
            <a:r>
              <a:rPr sz="1100" spc="-5" dirty="0">
                <a:solidFill>
                  <a:srgbClr val="FF0000"/>
                </a:solidFill>
                <a:latin typeface="Arial"/>
                <a:cs typeface="Arial"/>
              </a:rPr>
              <a:t>important points from reports, </a:t>
            </a:r>
            <a:r>
              <a:rPr sz="1100" spc="-10" dirty="0">
                <a:solidFill>
                  <a:srgbClr val="FF0000"/>
                </a:solidFill>
                <a:latin typeface="Arial"/>
                <a:cs typeface="Arial"/>
              </a:rPr>
              <a:t>updates</a:t>
            </a:r>
            <a:r>
              <a:rPr sz="1100" dirty="0">
                <a:solidFill>
                  <a:srgbClr val="FF0000"/>
                </a:solidFill>
                <a:latin typeface="Arial"/>
                <a:cs typeface="Arial"/>
              </a:rPr>
              <a:t> </a:t>
            </a:r>
            <a:r>
              <a:rPr sz="1100" spc="-10" dirty="0">
                <a:solidFill>
                  <a:srgbClr val="FF0000"/>
                </a:solidFill>
                <a:latin typeface="Arial"/>
                <a:cs typeface="Arial"/>
              </a:rPr>
              <a:t>from </a:t>
            </a:r>
            <a:r>
              <a:rPr sz="1100" spc="-5" dirty="0">
                <a:solidFill>
                  <a:srgbClr val="FF0000"/>
                </a:solidFill>
                <a:latin typeface="Arial"/>
                <a:cs typeface="Arial"/>
              </a:rPr>
              <a:t>family </a:t>
            </a:r>
            <a:r>
              <a:rPr sz="1100" spc="-10" dirty="0">
                <a:solidFill>
                  <a:srgbClr val="FF0000"/>
                </a:solidFill>
                <a:latin typeface="Arial"/>
                <a:cs typeface="Arial"/>
              </a:rPr>
              <a:t>a</a:t>
            </a:r>
            <a:r>
              <a:rPr sz="1100" spc="-5" dirty="0">
                <a:solidFill>
                  <a:srgbClr val="FF0000"/>
                </a:solidFill>
                <a:latin typeface="Arial"/>
                <a:cs typeface="Arial"/>
              </a:rPr>
              <a:t>n</a:t>
            </a:r>
            <a:r>
              <a:rPr sz="1100" spc="-10" dirty="0">
                <a:solidFill>
                  <a:srgbClr val="FF0000"/>
                </a:solidFill>
                <a:latin typeface="Arial"/>
                <a:cs typeface="Arial"/>
              </a:rPr>
              <a:t>d</a:t>
            </a:r>
            <a:r>
              <a:rPr sz="1100" spc="-5" dirty="0">
                <a:solidFill>
                  <a:srgbClr val="FF0000"/>
                </a:solidFill>
                <a:latin typeface="Arial"/>
                <a:cs typeface="Arial"/>
              </a:rPr>
              <a:t> providers, </a:t>
            </a:r>
            <a:r>
              <a:rPr sz="1100" spc="-10" dirty="0">
                <a:solidFill>
                  <a:srgbClr val="FF0000"/>
                </a:solidFill>
                <a:latin typeface="Arial"/>
                <a:cs typeface="Arial"/>
              </a:rPr>
              <a:t>progress</a:t>
            </a:r>
            <a:r>
              <a:rPr sz="1100" dirty="0">
                <a:solidFill>
                  <a:srgbClr val="FF0000"/>
                </a:solidFill>
                <a:latin typeface="Arial"/>
                <a:cs typeface="Arial"/>
              </a:rPr>
              <a:t> </a:t>
            </a:r>
            <a:r>
              <a:rPr sz="1100" spc="-5" dirty="0">
                <a:solidFill>
                  <a:srgbClr val="FF0000"/>
                </a:solidFill>
                <a:latin typeface="Arial"/>
                <a:cs typeface="Arial"/>
              </a:rPr>
              <a:t>or </a:t>
            </a:r>
            <a:r>
              <a:rPr sz="1100" spc="-10" dirty="0">
                <a:solidFill>
                  <a:srgbClr val="FF0000"/>
                </a:solidFill>
                <a:latin typeface="Arial"/>
                <a:cs typeface="Arial"/>
              </a:rPr>
              <a:t>accomplish</a:t>
            </a:r>
            <a:r>
              <a:rPr sz="1100" spc="-15" dirty="0">
                <a:solidFill>
                  <a:srgbClr val="FF0000"/>
                </a:solidFill>
                <a:latin typeface="Arial"/>
                <a:cs typeface="Arial"/>
              </a:rPr>
              <a:t>m</a:t>
            </a:r>
            <a:r>
              <a:rPr sz="1100" spc="-10" dirty="0">
                <a:solidFill>
                  <a:srgbClr val="FF0000"/>
                </a:solidFill>
                <a:latin typeface="Arial"/>
                <a:cs typeface="Arial"/>
              </a:rPr>
              <a:t>ents</a:t>
            </a:r>
            <a:r>
              <a:rPr sz="1100" dirty="0">
                <a:solidFill>
                  <a:srgbClr val="FF0000"/>
                </a:solidFill>
                <a:latin typeface="Arial"/>
                <a:cs typeface="Arial"/>
              </a:rPr>
              <a:t> </a:t>
            </a:r>
            <a:r>
              <a:rPr sz="1100" spc="-10" dirty="0">
                <a:solidFill>
                  <a:srgbClr val="FF0000"/>
                </a:solidFill>
                <a:latin typeface="Arial"/>
                <a:cs typeface="Arial"/>
              </a:rPr>
              <a:t>made</a:t>
            </a:r>
            <a:r>
              <a:rPr sz="1100" spc="5" dirty="0">
                <a:solidFill>
                  <a:srgbClr val="FF0000"/>
                </a:solidFill>
                <a:latin typeface="Arial"/>
                <a:cs typeface="Arial"/>
              </a:rPr>
              <a:t> </a:t>
            </a:r>
            <a:r>
              <a:rPr sz="1100" spc="-5" dirty="0">
                <a:solidFill>
                  <a:srgbClr val="FF0000"/>
                </a:solidFill>
                <a:latin typeface="Arial"/>
                <a:cs typeface="Arial"/>
              </a:rPr>
              <a:t>this</a:t>
            </a:r>
            <a:r>
              <a:rPr sz="1100" dirty="0">
                <a:solidFill>
                  <a:srgbClr val="FF0000"/>
                </a:solidFill>
                <a:latin typeface="Arial"/>
                <a:cs typeface="Arial"/>
              </a:rPr>
              <a:t> </a:t>
            </a:r>
            <a:r>
              <a:rPr sz="1100" spc="-5" dirty="0">
                <a:solidFill>
                  <a:srgbClr val="FF0000"/>
                </a:solidFill>
                <a:latin typeface="Arial"/>
                <a:cs typeface="Arial"/>
              </a:rPr>
              <a:t>year, etc.. </a:t>
            </a:r>
            <a:r>
              <a:rPr sz="1100" spc="-10" dirty="0">
                <a:solidFill>
                  <a:srgbClr val="FF0000"/>
                </a:solidFill>
                <a:latin typeface="Arial"/>
                <a:cs typeface="Arial"/>
              </a:rPr>
              <a:t>This</a:t>
            </a:r>
            <a:r>
              <a:rPr sz="1100" spc="-5" dirty="0">
                <a:solidFill>
                  <a:srgbClr val="FF0000"/>
                </a:solidFill>
                <a:latin typeface="Arial"/>
                <a:cs typeface="Arial"/>
              </a:rPr>
              <a:t> is</a:t>
            </a:r>
            <a:r>
              <a:rPr sz="1100" dirty="0">
                <a:solidFill>
                  <a:srgbClr val="FF0000"/>
                </a:solidFill>
                <a:latin typeface="Arial"/>
                <a:cs typeface="Arial"/>
              </a:rPr>
              <a:t> </a:t>
            </a:r>
            <a:r>
              <a:rPr sz="1100" spc="-15" dirty="0">
                <a:solidFill>
                  <a:srgbClr val="FF0000"/>
                </a:solidFill>
                <a:latin typeface="Arial"/>
                <a:cs typeface="Arial"/>
              </a:rPr>
              <a:t>n</a:t>
            </a:r>
            <a:r>
              <a:rPr sz="1100" spc="-5" dirty="0">
                <a:solidFill>
                  <a:srgbClr val="FF0000"/>
                </a:solidFill>
                <a:latin typeface="Arial"/>
                <a:cs typeface="Arial"/>
              </a:rPr>
              <a:t>ot an</a:t>
            </a:r>
            <a:r>
              <a:rPr sz="1100" dirty="0">
                <a:solidFill>
                  <a:srgbClr val="FF0000"/>
                </a:solidFill>
                <a:latin typeface="Arial"/>
                <a:cs typeface="Arial"/>
              </a:rPr>
              <a:t> </a:t>
            </a:r>
            <a:r>
              <a:rPr sz="1100" spc="-10" dirty="0">
                <a:solidFill>
                  <a:srgbClr val="FF0000"/>
                </a:solidFill>
                <a:latin typeface="Arial"/>
                <a:cs typeface="Arial"/>
              </a:rPr>
              <a:t>area</a:t>
            </a:r>
            <a:r>
              <a:rPr sz="1100" spc="-5" dirty="0">
                <a:solidFill>
                  <a:srgbClr val="FF0000"/>
                </a:solidFill>
                <a:latin typeface="Arial"/>
                <a:cs typeface="Arial"/>
              </a:rPr>
              <a:t> to</a:t>
            </a:r>
            <a:r>
              <a:rPr sz="1100" dirty="0">
                <a:solidFill>
                  <a:srgbClr val="FF0000"/>
                </a:solidFill>
                <a:latin typeface="Arial"/>
                <a:cs typeface="Arial"/>
              </a:rPr>
              <a:t> </a:t>
            </a:r>
            <a:r>
              <a:rPr sz="1100" spc="-5" dirty="0">
                <a:solidFill>
                  <a:srgbClr val="FF0000"/>
                </a:solidFill>
                <a:latin typeface="Arial"/>
                <a:cs typeface="Arial"/>
              </a:rPr>
              <a:t>rewrite or insert full</a:t>
            </a:r>
            <a:r>
              <a:rPr sz="1100" dirty="0">
                <a:solidFill>
                  <a:srgbClr val="FF0000"/>
                </a:solidFill>
                <a:latin typeface="Arial"/>
                <a:cs typeface="Arial"/>
              </a:rPr>
              <a:t> </a:t>
            </a:r>
            <a:r>
              <a:rPr sz="1100" spc="-10" dirty="0">
                <a:solidFill>
                  <a:srgbClr val="FF0000"/>
                </a:solidFill>
                <a:latin typeface="Arial"/>
                <a:cs typeface="Arial"/>
              </a:rPr>
              <a:t>repor</a:t>
            </a:r>
            <a:r>
              <a:rPr sz="1100" spc="-5" dirty="0">
                <a:solidFill>
                  <a:srgbClr val="FF0000"/>
                </a:solidFill>
                <a:latin typeface="Arial"/>
                <a:cs typeface="Arial"/>
              </a:rPr>
              <a:t>ts</a:t>
            </a:r>
            <a:r>
              <a:rPr sz="1100" dirty="0">
                <a:solidFill>
                  <a:srgbClr val="FF0000"/>
                </a:solidFill>
                <a:latin typeface="Arial"/>
                <a:cs typeface="Arial"/>
              </a:rPr>
              <a:t> </a:t>
            </a:r>
            <a:r>
              <a:rPr sz="1100" spc="-5" dirty="0">
                <a:solidFill>
                  <a:srgbClr val="FF0000"/>
                </a:solidFill>
                <a:latin typeface="Arial"/>
                <a:cs typeface="Arial"/>
              </a:rPr>
              <a:t>or</a:t>
            </a:r>
            <a:r>
              <a:rPr sz="1100" dirty="0">
                <a:solidFill>
                  <a:srgbClr val="FF0000"/>
                </a:solidFill>
                <a:latin typeface="Arial"/>
                <a:cs typeface="Arial"/>
              </a:rPr>
              <a:t> </a:t>
            </a:r>
            <a:r>
              <a:rPr sz="1100" spc="0" dirty="0">
                <a:solidFill>
                  <a:srgbClr val="FF0000"/>
                </a:solidFill>
                <a:latin typeface="Arial"/>
                <a:cs typeface="Arial"/>
              </a:rPr>
              <a:t>d</a:t>
            </a:r>
            <a:r>
              <a:rPr sz="1100" spc="-5" dirty="0">
                <a:solidFill>
                  <a:srgbClr val="FF0000"/>
                </a:solidFill>
                <a:latin typeface="Arial"/>
                <a:cs typeface="Arial"/>
              </a:rPr>
              <a:t>ata.</a:t>
            </a:r>
            <a:r>
              <a:rPr sz="1100" dirty="0">
                <a:solidFill>
                  <a:srgbClr val="FF0000"/>
                </a:solidFill>
                <a:latin typeface="Arial"/>
                <a:cs typeface="Arial"/>
              </a:rPr>
              <a:t> </a:t>
            </a:r>
            <a:r>
              <a:rPr sz="1100" spc="-10" dirty="0">
                <a:solidFill>
                  <a:srgbClr val="FF0000"/>
                </a:solidFill>
                <a:latin typeface="Arial"/>
                <a:cs typeface="Arial"/>
              </a:rPr>
              <a:t>Reports</a:t>
            </a:r>
            <a:r>
              <a:rPr sz="1100" dirty="0">
                <a:solidFill>
                  <a:srgbClr val="FF0000"/>
                </a:solidFill>
                <a:latin typeface="Arial"/>
                <a:cs typeface="Arial"/>
              </a:rPr>
              <a:t> </a:t>
            </a:r>
            <a:r>
              <a:rPr sz="1100" spc="-10" dirty="0">
                <a:solidFill>
                  <a:srgbClr val="FF0000"/>
                </a:solidFill>
                <a:latin typeface="Arial"/>
                <a:cs typeface="Arial"/>
              </a:rPr>
              <a:t>are</a:t>
            </a:r>
            <a:r>
              <a:rPr sz="1100" dirty="0">
                <a:solidFill>
                  <a:srgbClr val="FF0000"/>
                </a:solidFill>
                <a:latin typeface="Arial"/>
                <a:cs typeface="Arial"/>
              </a:rPr>
              <a:t> </a:t>
            </a:r>
            <a:r>
              <a:rPr sz="1100" spc="-15" dirty="0">
                <a:solidFill>
                  <a:srgbClr val="FF0000"/>
                </a:solidFill>
                <a:latin typeface="Arial"/>
                <a:cs typeface="Arial"/>
              </a:rPr>
              <a:t>d</a:t>
            </a:r>
            <a:r>
              <a:rPr sz="1100" spc="-10" dirty="0">
                <a:solidFill>
                  <a:srgbClr val="FF0000"/>
                </a:solidFill>
                <a:latin typeface="Arial"/>
                <a:cs typeface="Arial"/>
              </a:rPr>
              <a:t>ue</a:t>
            </a:r>
            <a:r>
              <a:rPr sz="1100" dirty="0">
                <a:solidFill>
                  <a:srgbClr val="FF0000"/>
                </a:solidFill>
                <a:latin typeface="Arial"/>
                <a:cs typeface="Arial"/>
              </a:rPr>
              <a:t> </a:t>
            </a:r>
            <a:r>
              <a:rPr sz="1100" spc="-5" dirty="0">
                <a:solidFill>
                  <a:srgbClr val="FF0000"/>
                </a:solidFill>
                <a:latin typeface="Arial"/>
                <a:cs typeface="Arial"/>
              </a:rPr>
              <a:t>at intervals</a:t>
            </a:r>
            <a:r>
              <a:rPr sz="1100" dirty="0">
                <a:solidFill>
                  <a:srgbClr val="FF0000"/>
                </a:solidFill>
                <a:latin typeface="Arial"/>
                <a:cs typeface="Arial"/>
              </a:rPr>
              <a:t> </a:t>
            </a:r>
            <a:r>
              <a:rPr sz="1100" spc="-5" dirty="0">
                <a:solidFill>
                  <a:srgbClr val="FF0000"/>
                </a:solidFill>
                <a:latin typeface="Arial"/>
                <a:cs typeface="Arial"/>
              </a:rPr>
              <a:t>during the </a:t>
            </a:r>
            <a:r>
              <a:rPr sz="1100" spc="-10" dirty="0">
                <a:solidFill>
                  <a:srgbClr val="FF0000"/>
                </a:solidFill>
                <a:latin typeface="Arial"/>
                <a:cs typeface="Arial"/>
              </a:rPr>
              <a:t>year</a:t>
            </a:r>
            <a:r>
              <a:rPr sz="1100" spc="-5"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10" dirty="0">
                <a:solidFill>
                  <a:srgbClr val="FF0000"/>
                </a:solidFill>
                <a:latin typeface="Arial"/>
                <a:cs typeface="Arial"/>
              </a:rPr>
              <a:t>2</a:t>
            </a:r>
            <a:r>
              <a:rPr sz="1100" spc="-5" dirty="0">
                <a:solidFill>
                  <a:srgbClr val="FF0000"/>
                </a:solidFill>
                <a:latin typeface="Arial"/>
                <a:cs typeface="Arial"/>
              </a:rPr>
              <a:t> </a:t>
            </a:r>
            <a:r>
              <a:rPr sz="1100" spc="-10" dirty="0">
                <a:solidFill>
                  <a:srgbClr val="FF0000"/>
                </a:solidFill>
                <a:latin typeface="Arial"/>
                <a:cs typeface="Arial"/>
              </a:rPr>
              <a:t>weeks</a:t>
            </a:r>
            <a:r>
              <a:rPr sz="1100" dirty="0">
                <a:solidFill>
                  <a:srgbClr val="FF0000"/>
                </a:solidFill>
                <a:latin typeface="Arial"/>
                <a:cs typeface="Arial"/>
              </a:rPr>
              <a:t> </a:t>
            </a:r>
            <a:r>
              <a:rPr sz="1100" spc="-5" dirty="0">
                <a:solidFill>
                  <a:srgbClr val="FF0000"/>
                </a:solidFill>
                <a:latin typeface="Arial"/>
                <a:cs typeface="Arial"/>
              </a:rPr>
              <a:t>prior to the</a:t>
            </a:r>
            <a:r>
              <a:rPr sz="1100" dirty="0">
                <a:solidFill>
                  <a:srgbClr val="FF0000"/>
                </a:solidFill>
                <a:latin typeface="Arial"/>
                <a:cs typeface="Arial"/>
              </a:rPr>
              <a:t> </a:t>
            </a:r>
            <a:r>
              <a:rPr sz="1100" spc="-5" dirty="0">
                <a:solidFill>
                  <a:srgbClr val="FF0000"/>
                </a:solidFill>
                <a:latin typeface="Arial"/>
                <a:cs typeface="Arial"/>
              </a:rPr>
              <a:t>IP.</a:t>
            </a:r>
            <a:r>
              <a:rPr sz="1100" dirty="0">
                <a:solidFill>
                  <a:srgbClr val="FF0000"/>
                </a:solidFill>
                <a:latin typeface="Arial"/>
                <a:cs typeface="Arial"/>
              </a:rPr>
              <a:t> </a:t>
            </a:r>
            <a:r>
              <a:rPr sz="1100" spc="-10" dirty="0">
                <a:solidFill>
                  <a:srgbClr val="FF0000"/>
                </a:solidFill>
                <a:latin typeface="Arial"/>
                <a:cs typeface="Arial"/>
              </a:rPr>
              <a:t>Those</a:t>
            </a:r>
            <a:r>
              <a:rPr sz="1100" spc="-5" dirty="0">
                <a:solidFill>
                  <a:srgbClr val="FF0000"/>
                </a:solidFill>
                <a:latin typeface="Arial"/>
                <a:cs typeface="Arial"/>
              </a:rPr>
              <a:t> </a:t>
            </a:r>
            <a:r>
              <a:rPr sz="1100" spc="-10" dirty="0">
                <a:solidFill>
                  <a:srgbClr val="FF0000"/>
                </a:solidFill>
                <a:latin typeface="Arial"/>
                <a:cs typeface="Arial"/>
              </a:rPr>
              <a:t>documents</a:t>
            </a:r>
            <a:r>
              <a:rPr sz="1100" dirty="0">
                <a:solidFill>
                  <a:srgbClr val="FF0000"/>
                </a:solidFill>
                <a:latin typeface="Arial"/>
                <a:cs typeface="Arial"/>
              </a:rPr>
              <a:t> </a:t>
            </a:r>
            <a:r>
              <a:rPr sz="1100" spc="-10" dirty="0">
                <a:solidFill>
                  <a:srgbClr val="FF0000"/>
                </a:solidFill>
                <a:latin typeface="Arial"/>
                <a:cs typeface="Arial"/>
              </a:rPr>
              <a:t>can</a:t>
            </a:r>
            <a:r>
              <a:rPr sz="1100"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5" dirty="0">
                <a:solidFill>
                  <a:srgbClr val="FF0000"/>
                </a:solidFill>
                <a:latin typeface="Arial"/>
                <a:cs typeface="Arial"/>
              </a:rPr>
              <a:t>di</a:t>
            </a:r>
            <a:r>
              <a:rPr sz="1100" spc="-20" dirty="0">
                <a:solidFill>
                  <a:srgbClr val="FF0000"/>
                </a:solidFill>
                <a:latin typeface="Arial"/>
                <a:cs typeface="Arial"/>
              </a:rPr>
              <a:t>s</a:t>
            </a:r>
            <a:r>
              <a:rPr sz="1100" spc="-10" dirty="0">
                <a:solidFill>
                  <a:srgbClr val="FF0000"/>
                </a:solidFill>
                <a:latin typeface="Arial"/>
                <a:cs typeface="Arial"/>
              </a:rPr>
              <a:t>cussed</a:t>
            </a:r>
            <a:r>
              <a:rPr sz="1100" dirty="0">
                <a:solidFill>
                  <a:srgbClr val="FF0000"/>
                </a:solidFill>
                <a:latin typeface="Arial"/>
                <a:cs typeface="Arial"/>
              </a:rPr>
              <a:t> </a:t>
            </a:r>
            <a:r>
              <a:rPr sz="1100" spc="-10" dirty="0">
                <a:solidFill>
                  <a:srgbClr val="FF0000"/>
                </a:solidFill>
                <a:latin typeface="Arial"/>
                <a:cs typeface="Arial"/>
              </a:rPr>
              <a:t>and</a:t>
            </a:r>
            <a:r>
              <a:rPr sz="1100" spc="-5" dirty="0">
                <a:solidFill>
                  <a:srgbClr val="FF0000"/>
                </a:solidFill>
                <a:latin typeface="Arial"/>
                <a:cs typeface="Arial"/>
              </a:rPr>
              <a:t> </a:t>
            </a:r>
            <a:r>
              <a:rPr sz="1100" spc="-10" dirty="0">
                <a:solidFill>
                  <a:srgbClr val="FF0000"/>
                </a:solidFill>
                <a:latin typeface="Arial"/>
                <a:cs typeface="Arial"/>
              </a:rPr>
              <a:t>attached</a:t>
            </a:r>
            <a:r>
              <a:rPr sz="1100" dirty="0">
                <a:solidFill>
                  <a:srgbClr val="FF0000"/>
                </a:solidFill>
                <a:latin typeface="Arial"/>
                <a:cs typeface="Arial"/>
              </a:rPr>
              <a:t> </a:t>
            </a:r>
            <a:r>
              <a:rPr sz="1100" spc="-5" dirty="0">
                <a:solidFill>
                  <a:srgbClr val="FF0000"/>
                </a:solidFill>
                <a:latin typeface="Arial"/>
                <a:cs typeface="Arial"/>
              </a:rPr>
              <a:t>to the plan.</a:t>
            </a:r>
            <a:endParaRPr sz="1100">
              <a:latin typeface="Arial"/>
              <a:cs typeface="Arial"/>
            </a:endParaRPr>
          </a:p>
          <a:p>
            <a:pPr marL="241300" marR="42545" indent="-228600">
              <a:lnSpc>
                <a:spcPct val="110000"/>
              </a:lnSpc>
              <a:spcBef>
                <a:spcPts val="985"/>
              </a:spcBef>
            </a:pPr>
            <a:r>
              <a:rPr sz="1200" b="1" spc="-5" dirty="0">
                <a:latin typeface="Arial"/>
                <a:cs typeface="Arial"/>
              </a:rPr>
              <a:t>1</a:t>
            </a:r>
            <a:r>
              <a:rPr sz="1200" b="1" dirty="0">
                <a:latin typeface="Arial"/>
                <a:cs typeface="Arial"/>
              </a:rPr>
              <a:t>. </a:t>
            </a:r>
            <a:r>
              <a:rPr sz="1200" b="1" spc="130" dirty="0">
                <a:latin typeface="Arial"/>
                <a:cs typeface="Arial"/>
              </a:rPr>
              <a:t> </a:t>
            </a:r>
            <a:r>
              <a:rPr sz="1200" b="1" dirty="0">
                <a:latin typeface="Arial"/>
                <a:cs typeface="Arial"/>
              </a:rPr>
              <a:t>Do </a:t>
            </a:r>
            <a:r>
              <a:rPr sz="1200" b="1" spc="-10" dirty="0">
                <a:latin typeface="Arial"/>
                <a:cs typeface="Arial"/>
              </a:rPr>
              <a:t>y</a:t>
            </a:r>
            <a:r>
              <a:rPr sz="1200" b="1" dirty="0">
                <a:latin typeface="Arial"/>
                <a:cs typeface="Arial"/>
              </a:rPr>
              <a:t>ou like the job </a:t>
            </a:r>
            <a:r>
              <a:rPr sz="1200" b="1" spc="-10" dirty="0">
                <a:latin typeface="Arial"/>
                <a:cs typeface="Arial"/>
              </a:rPr>
              <a:t>y</a:t>
            </a:r>
            <a:r>
              <a:rPr sz="1200" b="1" dirty="0">
                <a:latin typeface="Arial"/>
                <a:cs typeface="Arial"/>
              </a:rPr>
              <a:t>ou have</a:t>
            </a:r>
            <a:r>
              <a:rPr sz="1200" b="1" spc="-5" dirty="0">
                <a:latin typeface="Arial"/>
                <a:cs typeface="Arial"/>
              </a:rPr>
              <a:t> </a:t>
            </a:r>
            <a:r>
              <a:rPr sz="1200" b="1" dirty="0">
                <a:latin typeface="Arial"/>
                <a:cs typeface="Arial"/>
              </a:rPr>
              <a:t>or the activ</a:t>
            </a:r>
            <a:r>
              <a:rPr sz="1200" b="1" spc="-5" dirty="0">
                <a:latin typeface="Arial"/>
                <a:cs typeface="Arial"/>
              </a:rPr>
              <a:t>i</a:t>
            </a:r>
            <a:r>
              <a:rPr sz="1200" b="1" dirty="0">
                <a:latin typeface="Arial"/>
                <a:cs typeface="Arial"/>
              </a:rPr>
              <a:t>ties </a:t>
            </a:r>
            <a:r>
              <a:rPr sz="1200" b="1" spc="-15" dirty="0">
                <a:latin typeface="Arial"/>
                <a:cs typeface="Arial"/>
              </a:rPr>
              <a:t>y</a:t>
            </a:r>
            <a:r>
              <a:rPr sz="1200" b="1" dirty="0">
                <a:latin typeface="Arial"/>
                <a:cs typeface="Arial"/>
              </a:rPr>
              <a:t>ou do during t</a:t>
            </a:r>
            <a:r>
              <a:rPr sz="1200" b="1" spc="-5" dirty="0">
                <a:latin typeface="Arial"/>
                <a:cs typeface="Arial"/>
              </a:rPr>
              <a:t>h</a:t>
            </a:r>
            <a:r>
              <a:rPr sz="1200" b="1" dirty="0">
                <a:latin typeface="Arial"/>
                <a:cs typeface="Arial"/>
              </a:rPr>
              <a:t>e da</a:t>
            </a:r>
            <a:r>
              <a:rPr sz="1200" b="1" spc="-10" dirty="0">
                <a:latin typeface="Arial"/>
                <a:cs typeface="Arial"/>
              </a:rPr>
              <a:t>y</a:t>
            </a:r>
            <a:r>
              <a:rPr sz="1200" b="1" dirty="0">
                <a:latin typeface="Arial"/>
                <a:cs typeface="Arial"/>
              </a:rPr>
              <a:t>?</a:t>
            </a:r>
            <a:r>
              <a:rPr sz="1200" b="1" spc="15" dirty="0">
                <a:latin typeface="Arial"/>
                <a:cs typeface="Arial"/>
              </a:rPr>
              <a:t> </a:t>
            </a:r>
            <a:r>
              <a:rPr sz="1200" dirty="0">
                <a:solidFill>
                  <a:srgbClr val="FF0000"/>
                </a:solidFill>
                <a:latin typeface="Arial"/>
                <a:cs typeface="Arial"/>
              </a:rPr>
              <a:t>This is esse</a:t>
            </a:r>
            <a:r>
              <a:rPr sz="1200" spc="-5" dirty="0">
                <a:solidFill>
                  <a:srgbClr val="FF0000"/>
                </a:solidFill>
                <a:latin typeface="Arial"/>
                <a:cs typeface="Arial"/>
              </a:rPr>
              <a:t>n</a:t>
            </a:r>
            <a:r>
              <a:rPr sz="1200" dirty="0">
                <a:solidFill>
                  <a:srgbClr val="FF0000"/>
                </a:solidFill>
                <a:latin typeface="Arial"/>
                <a:cs typeface="Arial"/>
              </a:rPr>
              <a:t>tia</a:t>
            </a:r>
            <a:r>
              <a:rPr sz="1200" spc="-5" dirty="0">
                <a:solidFill>
                  <a:srgbClr val="FF0000"/>
                </a:solidFill>
                <a:latin typeface="Arial"/>
                <a:cs typeface="Arial"/>
              </a:rPr>
              <a:t>l</a:t>
            </a:r>
            <a:r>
              <a:rPr sz="1200" dirty="0">
                <a:solidFill>
                  <a:srgbClr val="FF0000"/>
                </a:solidFill>
                <a:latin typeface="Arial"/>
                <a:cs typeface="Arial"/>
              </a:rPr>
              <a:t>ly a yes or no question. It should</a:t>
            </a:r>
            <a:r>
              <a:rPr sz="1200" spc="-5" dirty="0">
                <a:solidFill>
                  <a:srgbClr val="FF0000"/>
                </a:solidFill>
                <a:latin typeface="Arial"/>
                <a:cs typeface="Arial"/>
              </a:rPr>
              <a:t> </a:t>
            </a:r>
            <a:r>
              <a:rPr sz="1200" dirty="0">
                <a:solidFill>
                  <a:srgbClr val="FF0000"/>
                </a:solidFill>
                <a:latin typeface="Arial"/>
                <a:cs typeface="Arial"/>
              </a:rPr>
              <a:t>be answered on</a:t>
            </a:r>
            <a:r>
              <a:rPr sz="1200" spc="-5" dirty="0">
                <a:solidFill>
                  <a:srgbClr val="FF0000"/>
                </a:solidFill>
                <a:latin typeface="Arial"/>
                <a:cs typeface="Arial"/>
              </a:rPr>
              <a:t>l</a:t>
            </a:r>
            <a:r>
              <a:rPr sz="1200" dirty="0">
                <a:solidFill>
                  <a:srgbClr val="FF0000"/>
                </a:solidFill>
                <a:latin typeface="Arial"/>
                <a:cs typeface="Arial"/>
              </a:rPr>
              <a:t>y by the i</a:t>
            </a:r>
            <a:r>
              <a:rPr sz="1200" spc="-5" dirty="0">
                <a:solidFill>
                  <a:srgbClr val="FF0000"/>
                </a:solidFill>
                <a:latin typeface="Arial"/>
                <a:cs typeface="Arial"/>
              </a:rPr>
              <a:t>n</a:t>
            </a:r>
            <a:r>
              <a:rPr sz="1200" dirty="0">
                <a:solidFill>
                  <a:srgbClr val="FF0000"/>
                </a:solidFill>
                <a:latin typeface="Arial"/>
                <a:cs typeface="Arial"/>
              </a:rPr>
              <a:t>div</a:t>
            </a:r>
            <a:r>
              <a:rPr sz="1200" spc="-10" dirty="0">
                <a:solidFill>
                  <a:srgbClr val="FF0000"/>
                </a:solidFill>
                <a:latin typeface="Arial"/>
                <a:cs typeface="Arial"/>
              </a:rPr>
              <a:t>i</a:t>
            </a:r>
            <a:r>
              <a:rPr sz="1200" dirty="0">
                <a:solidFill>
                  <a:srgbClr val="FF0000"/>
                </a:solidFill>
                <a:latin typeface="Arial"/>
                <a:cs typeface="Arial"/>
              </a:rPr>
              <a:t>dual</a:t>
            </a:r>
            <a:r>
              <a:rPr sz="1200" spc="-5" dirty="0">
                <a:solidFill>
                  <a:srgbClr val="FF0000"/>
                </a:solidFill>
                <a:latin typeface="Arial"/>
                <a:cs typeface="Arial"/>
              </a:rPr>
              <a:t> </a:t>
            </a:r>
            <a:r>
              <a:rPr sz="1200" dirty="0">
                <a:solidFill>
                  <a:srgbClr val="FF0000"/>
                </a:solidFill>
                <a:latin typeface="Arial"/>
                <a:cs typeface="Arial"/>
              </a:rPr>
              <a:t>as much as possible.</a:t>
            </a:r>
            <a:endParaRPr sz="1200">
              <a:latin typeface="Arial"/>
              <a:cs typeface="Arial"/>
            </a:endParaRPr>
          </a:p>
        </p:txBody>
      </p:sp>
      <p:sp>
        <p:nvSpPr>
          <p:cNvPr id="7" name="object 7"/>
          <p:cNvSpPr txBox="1"/>
          <p:nvPr/>
        </p:nvSpPr>
        <p:spPr>
          <a:xfrm>
            <a:off x="444500" y="3382216"/>
            <a:ext cx="6386830" cy="581025"/>
          </a:xfrm>
          <a:prstGeom prst="rect">
            <a:avLst/>
          </a:prstGeom>
        </p:spPr>
        <p:txBody>
          <a:bodyPr vert="horz" wrap="square" lIns="0" tIns="0" rIns="0" bIns="0" rtlCol="0">
            <a:spAutoFit/>
          </a:bodyPr>
          <a:lstStyle/>
          <a:p>
            <a:pPr marL="241300" marR="5080" indent="-228600">
              <a:lnSpc>
                <a:spcPct val="110200"/>
              </a:lnSpc>
            </a:pPr>
            <a:r>
              <a:rPr sz="1200" b="1" spc="-5" dirty="0">
                <a:solidFill>
                  <a:srgbClr val="FF0000"/>
                </a:solidFill>
                <a:latin typeface="Arial"/>
                <a:cs typeface="Arial"/>
              </a:rPr>
              <a:t>2</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do </a:t>
            </a:r>
            <a:r>
              <a:rPr sz="1200" b="1" spc="-10" dirty="0">
                <a:latin typeface="Arial"/>
                <a:cs typeface="Arial"/>
              </a:rPr>
              <a:t>y</a:t>
            </a:r>
            <a:r>
              <a:rPr sz="1200" b="1" dirty="0">
                <a:latin typeface="Arial"/>
                <a:cs typeface="Arial"/>
              </a:rPr>
              <a:t>ou like a</a:t>
            </a:r>
            <a:r>
              <a:rPr sz="1200" b="1" spc="-10" dirty="0">
                <a:latin typeface="Arial"/>
                <a:cs typeface="Arial"/>
              </a:rPr>
              <a:t>b</a:t>
            </a:r>
            <a:r>
              <a:rPr sz="1200" b="1" dirty="0">
                <a:latin typeface="Arial"/>
                <a:cs typeface="Arial"/>
              </a:rPr>
              <a:t>out it,</a:t>
            </a:r>
            <a:r>
              <a:rPr sz="1200" b="1" spc="-10" dirty="0">
                <a:latin typeface="Arial"/>
                <a:cs typeface="Arial"/>
              </a:rPr>
              <a:t> </a:t>
            </a:r>
            <a:r>
              <a:rPr sz="1200" b="1" spc="10" dirty="0">
                <a:latin typeface="Arial"/>
                <a:cs typeface="Arial"/>
              </a:rPr>
              <a:t>w</a:t>
            </a:r>
            <a:r>
              <a:rPr sz="1200" b="1" dirty="0">
                <a:latin typeface="Arial"/>
                <a:cs typeface="Arial"/>
              </a:rPr>
              <a:t>h</a:t>
            </a:r>
            <a:r>
              <a:rPr sz="1200" b="1" spc="-10" dirty="0">
                <a:latin typeface="Arial"/>
                <a:cs typeface="Arial"/>
              </a:rPr>
              <a:t>a</a:t>
            </a:r>
            <a:r>
              <a:rPr sz="1200" b="1" dirty="0">
                <a:latin typeface="Arial"/>
                <a:cs typeface="Arial"/>
              </a:rPr>
              <a:t>t </a:t>
            </a:r>
            <a:r>
              <a:rPr sz="1200" b="1" spc="5" dirty="0">
                <a:latin typeface="Arial"/>
                <a:cs typeface="Arial"/>
              </a:rPr>
              <a:t>w</a:t>
            </a:r>
            <a:r>
              <a:rPr sz="1200" b="1" dirty="0">
                <a:latin typeface="Arial"/>
                <a:cs typeface="Arial"/>
              </a:rPr>
              <a:t>ould </a:t>
            </a:r>
            <a:r>
              <a:rPr sz="1200" b="1" spc="-15" dirty="0">
                <a:latin typeface="Arial"/>
                <a:cs typeface="Arial"/>
              </a:rPr>
              <a:t>y</a:t>
            </a:r>
            <a:r>
              <a:rPr sz="1200" b="1" dirty="0">
                <a:latin typeface="Arial"/>
                <a:cs typeface="Arial"/>
              </a:rPr>
              <a:t>ou like</a:t>
            </a:r>
            <a:r>
              <a:rPr sz="1200" b="1" spc="-10" dirty="0">
                <a:latin typeface="Arial"/>
                <a:cs typeface="Arial"/>
              </a:rPr>
              <a:t> </a:t>
            </a:r>
            <a:r>
              <a:rPr sz="1200" b="1" dirty="0">
                <a:latin typeface="Arial"/>
                <a:cs typeface="Arial"/>
              </a:rPr>
              <a:t>to </a:t>
            </a:r>
            <a:r>
              <a:rPr sz="1200" b="1" spc="-10" dirty="0">
                <a:latin typeface="Arial"/>
                <a:cs typeface="Arial"/>
              </a:rPr>
              <a:t>c</a:t>
            </a:r>
            <a:r>
              <a:rPr sz="1200" b="1" dirty="0">
                <a:latin typeface="Arial"/>
                <a:cs typeface="Arial"/>
              </a:rPr>
              <a:t>ha</a:t>
            </a:r>
            <a:r>
              <a:rPr sz="1200" b="1" spc="-5" dirty="0">
                <a:latin typeface="Arial"/>
                <a:cs typeface="Arial"/>
              </a:rPr>
              <a:t>n</a:t>
            </a:r>
            <a:r>
              <a:rPr sz="1200" b="1" dirty="0">
                <a:latin typeface="Arial"/>
                <a:cs typeface="Arial"/>
              </a:rPr>
              <a:t>g</a:t>
            </a:r>
            <a:r>
              <a:rPr sz="1200" b="1" spc="5" dirty="0">
                <a:latin typeface="Arial"/>
                <a:cs typeface="Arial"/>
              </a:rPr>
              <a:t>e</a:t>
            </a:r>
            <a:r>
              <a:rPr sz="1200" b="1" dirty="0">
                <a:latin typeface="Arial"/>
                <a:cs typeface="Arial"/>
              </a:rPr>
              <a:t>? </a:t>
            </a:r>
            <a:r>
              <a:rPr sz="1200" dirty="0">
                <a:solidFill>
                  <a:srgbClr val="FF0000"/>
                </a:solidFill>
                <a:latin typeface="Arial"/>
                <a:cs typeface="Arial"/>
              </a:rPr>
              <a:t>Whi</a:t>
            </a:r>
            <a:r>
              <a:rPr sz="1200" spc="-5" dirty="0">
                <a:solidFill>
                  <a:srgbClr val="FF0000"/>
                </a:solidFill>
                <a:latin typeface="Arial"/>
                <a:cs typeface="Arial"/>
              </a:rPr>
              <a:t>l</a:t>
            </a:r>
            <a:r>
              <a:rPr sz="1200" dirty="0">
                <a:solidFill>
                  <a:srgbClr val="FF0000"/>
                </a:solidFill>
                <a:latin typeface="Arial"/>
                <a:cs typeface="Arial"/>
              </a:rPr>
              <a:t>e this shou</a:t>
            </a:r>
            <a:r>
              <a:rPr sz="1200" spc="-5" dirty="0">
                <a:solidFill>
                  <a:srgbClr val="FF0000"/>
                </a:solidFill>
                <a:latin typeface="Arial"/>
                <a:cs typeface="Arial"/>
              </a:rPr>
              <a:t>l</a:t>
            </a:r>
            <a:r>
              <a:rPr sz="1200" dirty="0">
                <a:solidFill>
                  <a:srgbClr val="FF0000"/>
                </a:solidFill>
                <a:latin typeface="Arial"/>
                <a:cs typeface="Arial"/>
              </a:rPr>
              <a:t>d be the i</a:t>
            </a:r>
            <a:r>
              <a:rPr sz="1200" spc="-5" dirty="0">
                <a:solidFill>
                  <a:srgbClr val="FF0000"/>
                </a:solidFill>
                <a:latin typeface="Arial"/>
                <a:cs typeface="Arial"/>
              </a:rPr>
              <a:t>n</a:t>
            </a:r>
            <a:r>
              <a:rPr sz="1200" dirty="0">
                <a:solidFill>
                  <a:srgbClr val="FF0000"/>
                </a:solidFill>
                <a:latin typeface="Arial"/>
                <a:cs typeface="Arial"/>
              </a:rPr>
              <a:t>dividual’s opi</a:t>
            </a:r>
            <a:r>
              <a:rPr sz="1200" spc="-5" dirty="0">
                <a:solidFill>
                  <a:srgbClr val="FF0000"/>
                </a:solidFill>
                <a:latin typeface="Arial"/>
                <a:cs typeface="Arial"/>
              </a:rPr>
              <a:t>n</a:t>
            </a:r>
            <a:r>
              <a:rPr sz="1200" dirty="0">
                <a:solidFill>
                  <a:srgbClr val="FF0000"/>
                </a:solidFill>
                <a:latin typeface="Arial"/>
                <a:cs typeface="Arial"/>
              </a:rPr>
              <a:t>ion only, teams</a:t>
            </a:r>
            <a:r>
              <a:rPr sz="1200" spc="-10" dirty="0">
                <a:solidFill>
                  <a:srgbClr val="FF0000"/>
                </a:solidFill>
                <a:latin typeface="Arial"/>
                <a:cs typeface="Arial"/>
              </a:rPr>
              <a:t> </a:t>
            </a:r>
            <a:r>
              <a:rPr sz="1200" dirty="0">
                <a:solidFill>
                  <a:srgbClr val="FF0000"/>
                </a:solidFill>
                <a:latin typeface="Arial"/>
                <a:cs typeface="Arial"/>
              </a:rPr>
              <a:t>may need</a:t>
            </a:r>
            <a:r>
              <a:rPr sz="1200" spc="-5" dirty="0">
                <a:solidFill>
                  <a:srgbClr val="FF0000"/>
                </a:solidFill>
                <a:latin typeface="Arial"/>
                <a:cs typeface="Arial"/>
              </a:rPr>
              <a:t> </a:t>
            </a:r>
            <a:r>
              <a:rPr sz="1200" dirty="0">
                <a:solidFill>
                  <a:srgbClr val="FF0000"/>
                </a:solidFill>
                <a:latin typeface="Arial"/>
                <a:cs typeface="Arial"/>
              </a:rPr>
              <a:t>to assist the person if th</a:t>
            </a:r>
            <a:r>
              <a:rPr sz="1200" spc="-10" dirty="0">
                <a:solidFill>
                  <a:srgbClr val="FF0000"/>
                </a:solidFill>
                <a:latin typeface="Arial"/>
                <a:cs typeface="Arial"/>
              </a:rPr>
              <a:t>e</a:t>
            </a:r>
            <a:r>
              <a:rPr sz="1200" dirty="0">
                <a:solidFill>
                  <a:srgbClr val="FF0000"/>
                </a:solidFill>
                <a:latin typeface="Arial"/>
                <a:cs typeface="Arial"/>
              </a:rPr>
              <a:t>y are hav</a:t>
            </a:r>
            <a:r>
              <a:rPr sz="1200" spc="-5" dirty="0">
                <a:solidFill>
                  <a:srgbClr val="FF0000"/>
                </a:solidFill>
                <a:latin typeface="Arial"/>
                <a:cs typeface="Arial"/>
              </a:rPr>
              <a:t>i</a:t>
            </a:r>
            <a:r>
              <a:rPr sz="1200" dirty="0">
                <a:solidFill>
                  <a:srgbClr val="FF0000"/>
                </a:solidFill>
                <a:latin typeface="Arial"/>
                <a:cs typeface="Arial"/>
              </a:rPr>
              <a:t>ng d</a:t>
            </a:r>
            <a:r>
              <a:rPr sz="1200" spc="-5" dirty="0">
                <a:solidFill>
                  <a:srgbClr val="FF0000"/>
                </a:solidFill>
                <a:latin typeface="Arial"/>
                <a:cs typeface="Arial"/>
              </a:rPr>
              <a:t>i</a:t>
            </a:r>
            <a:r>
              <a:rPr sz="1200" dirty="0">
                <a:solidFill>
                  <a:srgbClr val="FF0000"/>
                </a:solidFill>
                <a:latin typeface="Arial"/>
                <a:cs typeface="Arial"/>
              </a:rPr>
              <a:t>ffic</a:t>
            </a:r>
            <a:r>
              <a:rPr sz="1200" spc="-5" dirty="0">
                <a:solidFill>
                  <a:srgbClr val="FF0000"/>
                </a:solidFill>
                <a:latin typeface="Arial"/>
                <a:cs typeface="Arial"/>
              </a:rPr>
              <a:t>u</a:t>
            </a:r>
            <a:r>
              <a:rPr sz="1200" dirty="0">
                <a:solidFill>
                  <a:srgbClr val="FF0000"/>
                </a:solidFill>
                <a:latin typeface="Arial"/>
                <a:cs typeface="Arial"/>
              </a:rPr>
              <a:t>lty in i</a:t>
            </a:r>
            <a:r>
              <a:rPr sz="1200" spc="-5" dirty="0">
                <a:solidFill>
                  <a:srgbClr val="FF0000"/>
                </a:solidFill>
                <a:latin typeface="Arial"/>
                <a:cs typeface="Arial"/>
              </a:rPr>
              <a:t>d</a:t>
            </a:r>
            <a:r>
              <a:rPr sz="1200" dirty="0">
                <a:solidFill>
                  <a:srgbClr val="FF0000"/>
                </a:solidFill>
                <a:latin typeface="Arial"/>
                <a:cs typeface="Arial"/>
              </a:rPr>
              <a:t>entifying</a:t>
            </a:r>
            <a:r>
              <a:rPr sz="1200" spc="5" dirty="0">
                <a:solidFill>
                  <a:srgbClr val="FF0000"/>
                </a:solidFill>
                <a:latin typeface="Arial"/>
                <a:cs typeface="Arial"/>
              </a:rPr>
              <a:t> </a:t>
            </a:r>
            <a:r>
              <a:rPr sz="1200" dirty="0">
                <a:solidFill>
                  <a:srgbClr val="FF0000"/>
                </a:solidFill>
                <a:latin typeface="Arial"/>
                <a:cs typeface="Arial"/>
              </a:rPr>
              <a:t>spec</a:t>
            </a:r>
            <a:r>
              <a:rPr sz="1200" spc="-5" dirty="0">
                <a:solidFill>
                  <a:srgbClr val="FF0000"/>
                </a:solidFill>
                <a:latin typeface="Arial"/>
                <a:cs typeface="Arial"/>
              </a:rPr>
              <a:t>i</a:t>
            </a:r>
            <a:r>
              <a:rPr sz="1200" dirty="0">
                <a:solidFill>
                  <a:srgbClr val="FF0000"/>
                </a:solidFill>
                <a:latin typeface="Arial"/>
                <a:cs typeface="Arial"/>
              </a:rPr>
              <a:t>fic it</a:t>
            </a:r>
            <a:r>
              <a:rPr sz="1200" spc="5" dirty="0">
                <a:solidFill>
                  <a:srgbClr val="FF0000"/>
                </a:solidFill>
                <a:latin typeface="Arial"/>
                <a:cs typeface="Arial"/>
              </a:rPr>
              <a:t>e</a:t>
            </a:r>
            <a:r>
              <a:rPr sz="1200" dirty="0">
                <a:solidFill>
                  <a:srgbClr val="FF0000"/>
                </a:solidFill>
                <a:latin typeface="Arial"/>
                <a:cs typeface="Arial"/>
              </a:rPr>
              <a:t>ms.</a:t>
            </a:r>
            <a:endParaRPr sz="1200">
              <a:latin typeface="Arial"/>
              <a:cs typeface="Arial"/>
            </a:endParaRPr>
          </a:p>
        </p:txBody>
      </p:sp>
      <p:sp>
        <p:nvSpPr>
          <p:cNvPr id="8" name="object 8"/>
          <p:cNvSpPr txBox="1"/>
          <p:nvPr/>
        </p:nvSpPr>
        <p:spPr>
          <a:xfrm>
            <a:off x="444500" y="4442919"/>
            <a:ext cx="6608445" cy="580390"/>
          </a:xfrm>
          <a:prstGeom prst="rect">
            <a:avLst/>
          </a:prstGeom>
        </p:spPr>
        <p:txBody>
          <a:bodyPr vert="horz" wrap="square" lIns="0" tIns="0" rIns="0" bIns="0" rtlCol="0">
            <a:spAutoFit/>
          </a:bodyPr>
          <a:lstStyle/>
          <a:p>
            <a:pPr marL="241300" marR="5080" indent="-228600" algn="just">
              <a:lnSpc>
                <a:spcPct val="110000"/>
              </a:lnSpc>
            </a:pPr>
            <a:r>
              <a:rPr sz="1200" b="1" spc="-5" dirty="0">
                <a:solidFill>
                  <a:srgbClr val="FF0000"/>
                </a:solidFill>
                <a:latin typeface="Arial"/>
                <a:cs typeface="Arial"/>
              </a:rPr>
              <a:t>3</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n</a:t>
            </a:r>
            <a:r>
              <a:rPr sz="1200" b="1" spc="-10" dirty="0">
                <a:latin typeface="Arial"/>
                <a:cs typeface="Arial"/>
              </a:rPr>
              <a:t>e</a:t>
            </a:r>
            <a:r>
              <a:rPr sz="1200" b="1" dirty="0">
                <a:latin typeface="Arial"/>
                <a:cs typeface="Arial"/>
              </a:rPr>
              <a:t>w</a:t>
            </a:r>
            <a:r>
              <a:rPr sz="1200" b="1" spc="5" dirty="0">
                <a:latin typeface="Arial"/>
                <a:cs typeface="Arial"/>
              </a:rPr>
              <a:t> </a:t>
            </a:r>
            <a:r>
              <a:rPr sz="1200" b="1" dirty="0">
                <a:latin typeface="Arial"/>
                <a:cs typeface="Arial"/>
              </a:rPr>
              <a:t>skills, e</a:t>
            </a:r>
            <a:r>
              <a:rPr sz="1200" b="1" spc="-5" dirty="0">
                <a:latin typeface="Arial"/>
                <a:cs typeface="Arial"/>
              </a:rPr>
              <a:t>d</a:t>
            </a:r>
            <a:r>
              <a:rPr sz="1200" b="1" dirty="0">
                <a:latin typeface="Arial"/>
                <a:cs typeface="Arial"/>
              </a:rPr>
              <a:t>uc</a:t>
            </a:r>
            <a:r>
              <a:rPr sz="1200" b="1" spc="-5" dirty="0">
                <a:latin typeface="Arial"/>
                <a:cs typeface="Arial"/>
              </a:rPr>
              <a:t>a</a:t>
            </a:r>
            <a:r>
              <a:rPr sz="1200" b="1" dirty="0">
                <a:latin typeface="Arial"/>
                <a:cs typeface="Arial"/>
              </a:rPr>
              <a:t>tion or </a:t>
            </a:r>
            <a:r>
              <a:rPr sz="1200" b="1" spc="-10" dirty="0">
                <a:latin typeface="Arial"/>
                <a:cs typeface="Arial"/>
              </a:rPr>
              <a:t>a</a:t>
            </a:r>
            <a:r>
              <a:rPr sz="1200" b="1" dirty="0">
                <a:latin typeface="Arial"/>
                <a:cs typeface="Arial"/>
              </a:rPr>
              <a:t>ctivities</a:t>
            </a:r>
            <a:r>
              <a:rPr sz="1200" b="1" spc="-10" dirty="0">
                <a:latin typeface="Arial"/>
                <a:cs typeface="Arial"/>
              </a:rPr>
              <a:t> </a:t>
            </a:r>
            <a:r>
              <a:rPr sz="1200" b="1" dirty="0">
                <a:latin typeface="Arial"/>
                <a:cs typeface="Arial"/>
              </a:rPr>
              <a:t>would</a:t>
            </a:r>
            <a:r>
              <a:rPr sz="1200" b="1" spc="5" dirty="0">
                <a:latin typeface="Arial"/>
                <a:cs typeface="Arial"/>
              </a:rPr>
              <a:t> </a:t>
            </a:r>
            <a:r>
              <a:rPr sz="1200" b="1" spc="-15" dirty="0">
                <a:latin typeface="Arial"/>
                <a:cs typeface="Arial"/>
              </a:rPr>
              <a:t>y</a:t>
            </a:r>
            <a:r>
              <a:rPr sz="1200" b="1" dirty="0">
                <a:latin typeface="Arial"/>
                <a:cs typeface="Arial"/>
              </a:rPr>
              <a:t>ou like to learn or take</a:t>
            </a:r>
            <a:r>
              <a:rPr sz="1200" b="1" spc="-5" dirty="0">
                <a:latin typeface="Arial"/>
                <a:cs typeface="Arial"/>
              </a:rPr>
              <a:t> </a:t>
            </a:r>
            <a:r>
              <a:rPr sz="1200" b="1" dirty="0">
                <a:latin typeface="Arial"/>
                <a:cs typeface="Arial"/>
              </a:rPr>
              <a:t>p</a:t>
            </a:r>
            <a:r>
              <a:rPr sz="1200" b="1" spc="-10" dirty="0">
                <a:latin typeface="Arial"/>
                <a:cs typeface="Arial"/>
              </a:rPr>
              <a:t>a</a:t>
            </a:r>
            <a:r>
              <a:rPr sz="1200" b="1" dirty="0">
                <a:latin typeface="Arial"/>
                <a:cs typeface="Arial"/>
              </a:rPr>
              <a:t>rt in this </a:t>
            </a:r>
            <a:r>
              <a:rPr sz="1200" b="1" spc="-10" dirty="0">
                <a:latin typeface="Arial"/>
                <a:cs typeface="Arial"/>
              </a:rPr>
              <a:t>y</a:t>
            </a:r>
            <a:r>
              <a:rPr sz="1200" b="1" dirty="0">
                <a:latin typeface="Arial"/>
                <a:cs typeface="Arial"/>
              </a:rPr>
              <a:t>ear? </a:t>
            </a:r>
            <a:r>
              <a:rPr sz="1200" dirty="0">
                <a:solidFill>
                  <a:srgbClr val="FF0000"/>
                </a:solidFill>
                <a:latin typeface="Arial"/>
                <a:cs typeface="Arial"/>
              </a:rPr>
              <a:t>Were there</a:t>
            </a:r>
            <a:r>
              <a:rPr sz="1200" spc="-5" dirty="0">
                <a:solidFill>
                  <a:srgbClr val="FF0000"/>
                </a:solidFill>
                <a:latin typeface="Arial"/>
                <a:cs typeface="Arial"/>
              </a:rPr>
              <a:t> </a:t>
            </a:r>
            <a:r>
              <a:rPr sz="1200" dirty="0">
                <a:solidFill>
                  <a:srgbClr val="FF0000"/>
                </a:solidFill>
                <a:latin typeface="Arial"/>
                <a:cs typeface="Arial"/>
              </a:rPr>
              <a:t>items from</a:t>
            </a:r>
            <a:r>
              <a:rPr sz="1200" spc="-5" dirty="0">
                <a:solidFill>
                  <a:srgbClr val="FF0000"/>
                </a:solidFill>
                <a:latin typeface="Arial"/>
                <a:cs typeface="Arial"/>
              </a:rPr>
              <a:t> </a:t>
            </a:r>
            <a:r>
              <a:rPr sz="1200" dirty="0">
                <a:solidFill>
                  <a:srgbClr val="FF0000"/>
                </a:solidFill>
                <a:latin typeface="Arial"/>
                <a:cs typeface="Arial"/>
              </a:rPr>
              <a:t>the Traje</a:t>
            </a:r>
            <a:r>
              <a:rPr sz="1200" spc="-10" dirty="0">
                <a:solidFill>
                  <a:srgbClr val="FF0000"/>
                </a:solidFill>
                <a:latin typeface="Arial"/>
                <a:cs typeface="Arial"/>
              </a:rPr>
              <a:t>c</a:t>
            </a:r>
            <a:r>
              <a:rPr sz="1200" dirty="0">
                <a:solidFill>
                  <a:srgbClr val="FF0000"/>
                </a:solidFill>
                <a:latin typeface="Arial"/>
                <a:cs typeface="Arial"/>
              </a:rPr>
              <a:t>t</a:t>
            </a:r>
            <a:r>
              <a:rPr sz="1200" spc="-5" dirty="0">
                <a:solidFill>
                  <a:srgbClr val="FF0000"/>
                </a:solidFill>
                <a:latin typeface="Arial"/>
                <a:cs typeface="Arial"/>
              </a:rPr>
              <a:t>o</a:t>
            </a:r>
            <a:r>
              <a:rPr sz="1200" dirty="0">
                <a:solidFill>
                  <a:srgbClr val="FF0000"/>
                </a:solidFill>
                <a:latin typeface="Arial"/>
                <a:cs typeface="Arial"/>
              </a:rPr>
              <a:t>ry pa</a:t>
            </a:r>
            <a:r>
              <a:rPr sz="1200" spc="-5" dirty="0">
                <a:solidFill>
                  <a:srgbClr val="FF0000"/>
                </a:solidFill>
                <a:latin typeface="Arial"/>
                <a:cs typeface="Arial"/>
              </a:rPr>
              <a:t>g</a:t>
            </a:r>
            <a:r>
              <a:rPr sz="1200" dirty="0">
                <a:solidFill>
                  <a:srgbClr val="FF0000"/>
                </a:solidFill>
                <a:latin typeface="Arial"/>
                <a:cs typeface="Arial"/>
              </a:rPr>
              <a:t>e that can go here?</a:t>
            </a:r>
            <a:r>
              <a:rPr sz="1200" spc="10" dirty="0">
                <a:solidFill>
                  <a:srgbClr val="FF0000"/>
                </a:solidFill>
                <a:latin typeface="Arial"/>
                <a:cs typeface="Arial"/>
              </a:rPr>
              <a:t> </a:t>
            </a:r>
            <a:r>
              <a:rPr sz="1200" dirty="0">
                <a:solidFill>
                  <a:srgbClr val="FF0000"/>
                </a:solidFill>
                <a:latin typeface="Arial"/>
                <a:cs typeface="Arial"/>
              </a:rPr>
              <a:t>C</a:t>
            </a:r>
            <a:r>
              <a:rPr sz="1200" spc="-5" dirty="0">
                <a:solidFill>
                  <a:srgbClr val="FF0000"/>
                </a:solidFill>
                <a:latin typeface="Arial"/>
                <a:cs typeface="Arial"/>
              </a:rPr>
              <a:t>a</a:t>
            </a:r>
            <a:r>
              <a:rPr sz="1200" dirty="0">
                <a:solidFill>
                  <a:srgbClr val="FF0000"/>
                </a:solidFill>
                <a:latin typeface="Arial"/>
                <a:cs typeface="Arial"/>
              </a:rPr>
              <a:t>n the team he</a:t>
            </a:r>
            <a:r>
              <a:rPr sz="1200" spc="-5" dirty="0">
                <a:solidFill>
                  <a:srgbClr val="FF0000"/>
                </a:solidFill>
                <a:latin typeface="Arial"/>
                <a:cs typeface="Arial"/>
              </a:rPr>
              <a:t>l</a:t>
            </a:r>
            <a:r>
              <a:rPr sz="1200" dirty="0">
                <a:solidFill>
                  <a:srgbClr val="FF0000"/>
                </a:solidFill>
                <a:latin typeface="Arial"/>
                <a:cs typeface="Arial"/>
              </a:rPr>
              <a:t>p the person be more spec</a:t>
            </a:r>
            <a:r>
              <a:rPr sz="1200" spc="-5" dirty="0">
                <a:solidFill>
                  <a:srgbClr val="FF0000"/>
                </a:solidFill>
                <a:latin typeface="Arial"/>
                <a:cs typeface="Arial"/>
              </a:rPr>
              <a:t>i</a:t>
            </a:r>
            <a:r>
              <a:rPr sz="1200" dirty="0">
                <a:solidFill>
                  <a:srgbClr val="FF0000"/>
                </a:solidFill>
                <a:latin typeface="Arial"/>
                <a:cs typeface="Arial"/>
              </a:rPr>
              <a:t>fic?</a:t>
            </a:r>
            <a:endParaRPr sz="1200">
              <a:latin typeface="Arial"/>
              <a:cs typeface="Arial"/>
            </a:endParaRPr>
          </a:p>
        </p:txBody>
      </p:sp>
      <p:sp>
        <p:nvSpPr>
          <p:cNvPr id="9" name="object 9"/>
          <p:cNvSpPr txBox="1"/>
          <p:nvPr/>
        </p:nvSpPr>
        <p:spPr>
          <a:xfrm>
            <a:off x="444500" y="5502354"/>
            <a:ext cx="6676390" cy="782955"/>
          </a:xfrm>
          <a:prstGeom prst="rect">
            <a:avLst/>
          </a:prstGeom>
        </p:spPr>
        <p:txBody>
          <a:bodyPr vert="horz" wrap="square" lIns="0" tIns="0" rIns="0" bIns="0" rtlCol="0">
            <a:spAutoFit/>
          </a:bodyPr>
          <a:lstStyle/>
          <a:p>
            <a:pPr marL="241300" marR="5080" indent="-228600">
              <a:lnSpc>
                <a:spcPct val="110300"/>
              </a:lnSpc>
            </a:pPr>
            <a:r>
              <a:rPr sz="1200" b="1" spc="-5" dirty="0">
                <a:latin typeface="Arial"/>
                <a:cs typeface="Arial"/>
              </a:rPr>
              <a:t>4</a:t>
            </a:r>
            <a:r>
              <a:rPr sz="1200" b="1" dirty="0">
                <a:latin typeface="Arial"/>
                <a:cs typeface="Arial"/>
              </a:rPr>
              <a:t>. </a:t>
            </a:r>
            <a:r>
              <a:rPr sz="1200" b="1" spc="130" dirty="0">
                <a:latin typeface="Arial"/>
                <a:cs typeface="Arial"/>
              </a:rPr>
              <a:t> </a:t>
            </a:r>
            <a:r>
              <a:rPr sz="1200" b="1" dirty="0">
                <a:latin typeface="Arial"/>
                <a:cs typeface="Arial"/>
              </a:rPr>
              <a:t>What are </a:t>
            </a:r>
            <a:r>
              <a:rPr sz="1200" b="1" spc="-10" dirty="0">
                <a:latin typeface="Arial"/>
                <a:cs typeface="Arial"/>
              </a:rPr>
              <a:t>y</a:t>
            </a:r>
            <a:r>
              <a:rPr sz="1200" b="1" dirty="0">
                <a:latin typeface="Arial"/>
                <a:cs typeface="Arial"/>
              </a:rPr>
              <a:t>our career goals? Vision for</a:t>
            </a:r>
            <a:r>
              <a:rPr sz="1200" b="1" spc="-5" dirty="0">
                <a:latin typeface="Arial"/>
                <a:cs typeface="Arial"/>
              </a:rPr>
              <a:t> </a:t>
            </a:r>
            <a:r>
              <a:rPr sz="1200" b="1" dirty="0">
                <a:latin typeface="Arial"/>
                <a:cs typeface="Arial"/>
              </a:rPr>
              <a:t>the future? </a:t>
            </a:r>
            <a:r>
              <a:rPr sz="1200" b="1" spc="5" dirty="0">
                <a:latin typeface="Arial"/>
                <a:cs typeface="Arial"/>
              </a:rPr>
              <a:t> </a:t>
            </a:r>
            <a:r>
              <a:rPr sz="1200" dirty="0">
                <a:solidFill>
                  <a:srgbClr val="FF0000"/>
                </a:solidFill>
                <a:latin typeface="Arial"/>
                <a:cs typeface="Arial"/>
              </a:rPr>
              <a:t>Was there</a:t>
            </a:r>
            <a:r>
              <a:rPr sz="1200" spc="-5" dirty="0">
                <a:solidFill>
                  <a:srgbClr val="FF0000"/>
                </a:solidFill>
                <a:latin typeface="Arial"/>
                <a:cs typeface="Arial"/>
              </a:rPr>
              <a:t> </a:t>
            </a:r>
            <a:r>
              <a:rPr sz="1200" dirty="0">
                <a:solidFill>
                  <a:srgbClr val="FF0000"/>
                </a:solidFill>
                <a:latin typeface="Arial"/>
                <a:cs typeface="Arial"/>
              </a:rPr>
              <a:t>any items r</a:t>
            </a:r>
            <a:r>
              <a:rPr sz="1200" spc="-5" dirty="0">
                <a:solidFill>
                  <a:srgbClr val="FF0000"/>
                </a:solidFill>
                <a:latin typeface="Arial"/>
                <a:cs typeface="Arial"/>
              </a:rPr>
              <a:t>e</a:t>
            </a:r>
            <a:r>
              <a:rPr sz="1200" dirty="0">
                <a:solidFill>
                  <a:srgbClr val="FF0000"/>
                </a:solidFill>
                <a:latin typeface="Arial"/>
                <a:cs typeface="Arial"/>
              </a:rPr>
              <a:t>l</a:t>
            </a:r>
            <a:r>
              <a:rPr sz="1200" spc="-5" dirty="0">
                <a:solidFill>
                  <a:srgbClr val="FF0000"/>
                </a:solidFill>
                <a:latin typeface="Arial"/>
                <a:cs typeface="Arial"/>
              </a:rPr>
              <a:t>a</a:t>
            </a:r>
            <a:r>
              <a:rPr sz="1200" dirty="0">
                <a:solidFill>
                  <a:srgbClr val="FF0000"/>
                </a:solidFill>
                <a:latin typeface="Arial"/>
                <a:cs typeface="Arial"/>
              </a:rPr>
              <a:t>ted to w</a:t>
            </a:r>
            <a:r>
              <a:rPr sz="1200" spc="-5" dirty="0">
                <a:solidFill>
                  <a:srgbClr val="FF0000"/>
                </a:solidFill>
                <a:latin typeface="Arial"/>
                <a:cs typeface="Arial"/>
              </a:rPr>
              <a:t>o</a:t>
            </a:r>
            <a:r>
              <a:rPr sz="1200" dirty="0">
                <a:solidFill>
                  <a:srgbClr val="FF0000"/>
                </a:solidFill>
                <a:latin typeface="Arial"/>
                <a:cs typeface="Arial"/>
              </a:rPr>
              <a:t>rk or da</a:t>
            </a:r>
            <a:r>
              <a:rPr sz="1200" spc="-5" dirty="0">
                <a:solidFill>
                  <a:srgbClr val="FF0000"/>
                </a:solidFill>
                <a:latin typeface="Arial"/>
                <a:cs typeface="Arial"/>
              </a:rPr>
              <a:t>i</a:t>
            </a:r>
            <a:r>
              <a:rPr sz="1200" dirty="0">
                <a:solidFill>
                  <a:srgbClr val="FF0000"/>
                </a:solidFill>
                <a:latin typeface="Arial"/>
                <a:cs typeface="Arial"/>
              </a:rPr>
              <a:t>ly activities</a:t>
            </a:r>
            <a:r>
              <a:rPr sz="1200" spc="5" dirty="0">
                <a:solidFill>
                  <a:srgbClr val="FF0000"/>
                </a:solidFill>
                <a:latin typeface="Arial"/>
                <a:cs typeface="Arial"/>
              </a:rPr>
              <a:t> </a:t>
            </a:r>
            <a:r>
              <a:rPr sz="1200" dirty="0">
                <a:solidFill>
                  <a:srgbClr val="FF0000"/>
                </a:solidFill>
                <a:latin typeface="Arial"/>
                <a:cs typeface="Arial"/>
              </a:rPr>
              <a:t>in</a:t>
            </a:r>
            <a:r>
              <a:rPr sz="1200" spc="-5" dirty="0">
                <a:solidFill>
                  <a:srgbClr val="FF0000"/>
                </a:solidFill>
                <a:latin typeface="Arial"/>
                <a:cs typeface="Arial"/>
              </a:rPr>
              <a:t> </a:t>
            </a:r>
            <a:r>
              <a:rPr sz="1200" dirty="0">
                <a:solidFill>
                  <a:srgbClr val="FF0000"/>
                </a:solidFill>
                <a:latin typeface="Arial"/>
                <a:cs typeface="Arial"/>
              </a:rPr>
              <a:t>the person</a:t>
            </a:r>
            <a:r>
              <a:rPr sz="1200" spc="-5" dirty="0">
                <a:solidFill>
                  <a:srgbClr val="FF0000"/>
                </a:solidFill>
                <a:latin typeface="Arial"/>
                <a:cs typeface="Arial"/>
              </a:rPr>
              <a:t>’</a:t>
            </a:r>
            <a:r>
              <a:rPr sz="1200" dirty="0">
                <a:solidFill>
                  <a:srgbClr val="FF0000"/>
                </a:solidFill>
                <a:latin typeface="Arial"/>
                <a:cs typeface="Arial"/>
              </a:rPr>
              <a:t>s vision for their</a:t>
            </a:r>
            <a:r>
              <a:rPr sz="1200" spc="-5" dirty="0">
                <a:solidFill>
                  <a:srgbClr val="FF0000"/>
                </a:solidFill>
                <a:latin typeface="Arial"/>
                <a:cs typeface="Arial"/>
              </a:rPr>
              <a:t> </a:t>
            </a:r>
            <a:r>
              <a:rPr sz="1200" dirty="0">
                <a:solidFill>
                  <a:srgbClr val="FF0000"/>
                </a:solidFill>
                <a:latin typeface="Arial"/>
                <a:cs typeface="Arial"/>
              </a:rPr>
              <a:t>go</a:t>
            </a:r>
            <a:r>
              <a:rPr sz="1200" spc="-5" dirty="0">
                <a:solidFill>
                  <a:srgbClr val="FF0000"/>
                </a:solidFill>
                <a:latin typeface="Arial"/>
                <a:cs typeface="Arial"/>
              </a:rPr>
              <a:t>o</a:t>
            </a:r>
            <a:r>
              <a:rPr sz="1200" dirty="0">
                <a:solidFill>
                  <a:srgbClr val="FF0000"/>
                </a:solidFill>
                <a:latin typeface="Arial"/>
                <a:cs typeface="Arial"/>
              </a:rPr>
              <a:t>d l</a:t>
            </a:r>
            <a:r>
              <a:rPr sz="1200" spc="-5" dirty="0">
                <a:solidFill>
                  <a:srgbClr val="FF0000"/>
                </a:solidFill>
                <a:latin typeface="Arial"/>
                <a:cs typeface="Arial"/>
              </a:rPr>
              <a:t>i</a:t>
            </a:r>
            <a:r>
              <a:rPr sz="1200" dirty="0">
                <a:solidFill>
                  <a:srgbClr val="FF0000"/>
                </a:solidFill>
                <a:latin typeface="Arial"/>
                <a:cs typeface="Arial"/>
              </a:rPr>
              <a:t>fe on the Traj</a:t>
            </a:r>
            <a:r>
              <a:rPr sz="1200" spc="-10" dirty="0">
                <a:solidFill>
                  <a:srgbClr val="FF0000"/>
                </a:solidFill>
                <a:latin typeface="Arial"/>
                <a:cs typeface="Arial"/>
              </a:rPr>
              <a:t>e</a:t>
            </a:r>
            <a:r>
              <a:rPr sz="1200" dirty="0">
                <a:solidFill>
                  <a:srgbClr val="FF0000"/>
                </a:solidFill>
                <a:latin typeface="Arial"/>
                <a:cs typeface="Arial"/>
              </a:rPr>
              <a:t>ctory page?</a:t>
            </a:r>
            <a:r>
              <a:rPr sz="1200" spc="5" dirty="0">
                <a:solidFill>
                  <a:srgbClr val="FF0000"/>
                </a:solidFill>
                <a:latin typeface="Arial"/>
                <a:cs typeface="Arial"/>
              </a:rPr>
              <a:t> </a:t>
            </a:r>
            <a:r>
              <a:rPr sz="1200" dirty="0">
                <a:solidFill>
                  <a:srgbClr val="FF0000"/>
                </a:solidFill>
                <a:latin typeface="Arial"/>
                <a:cs typeface="Arial"/>
              </a:rPr>
              <a:t>Th</a:t>
            </a:r>
            <a:r>
              <a:rPr sz="1200" spc="-5" dirty="0">
                <a:solidFill>
                  <a:srgbClr val="FF0000"/>
                </a:solidFill>
                <a:latin typeface="Arial"/>
                <a:cs typeface="Arial"/>
              </a:rPr>
              <a:t>e</a:t>
            </a:r>
            <a:r>
              <a:rPr sz="1200" dirty="0">
                <a:solidFill>
                  <a:srgbClr val="FF0000"/>
                </a:solidFill>
                <a:latin typeface="Arial"/>
                <a:cs typeface="Arial"/>
              </a:rPr>
              <a:t>re should be. C</a:t>
            </a:r>
            <a:r>
              <a:rPr sz="1200" spc="-5" dirty="0">
                <a:solidFill>
                  <a:srgbClr val="FF0000"/>
                </a:solidFill>
                <a:latin typeface="Arial"/>
                <a:cs typeface="Arial"/>
              </a:rPr>
              <a:t>a</a:t>
            </a:r>
            <a:r>
              <a:rPr sz="1200" dirty="0">
                <a:solidFill>
                  <a:srgbClr val="FF0000"/>
                </a:solidFill>
                <a:latin typeface="Arial"/>
                <a:cs typeface="Arial"/>
              </a:rPr>
              <a:t>n any of those items</a:t>
            </a:r>
            <a:r>
              <a:rPr sz="1200" spc="5" dirty="0">
                <a:solidFill>
                  <a:srgbClr val="FF0000"/>
                </a:solidFill>
                <a:latin typeface="Arial"/>
                <a:cs typeface="Arial"/>
              </a:rPr>
              <a:t> </a:t>
            </a:r>
            <a:r>
              <a:rPr sz="1200" dirty="0">
                <a:solidFill>
                  <a:srgbClr val="FF0000"/>
                </a:solidFill>
                <a:latin typeface="Arial"/>
                <a:cs typeface="Arial"/>
              </a:rPr>
              <a:t>be i</a:t>
            </a:r>
            <a:r>
              <a:rPr sz="1200" spc="-5" dirty="0">
                <a:solidFill>
                  <a:srgbClr val="FF0000"/>
                </a:solidFill>
                <a:latin typeface="Arial"/>
                <a:cs typeface="Arial"/>
              </a:rPr>
              <a:t>n</a:t>
            </a:r>
            <a:r>
              <a:rPr sz="1200" dirty="0">
                <a:solidFill>
                  <a:srgbClr val="FF0000"/>
                </a:solidFill>
                <a:latin typeface="Arial"/>
                <a:cs typeface="Arial"/>
              </a:rPr>
              <a:t>cl</a:t>
            </a:r>
            <a:r>
              <a:rPr sz="1200" spc="-5" dirty="0">
                <a:solidFill>
                  <a:srgbClr val="FF0000"/>
                </a:solidFill>
                <a:latin typeface="Arial"/>
                <a:cs typeface="Arial"/>
              </a:rPr>
              <a:t>u</a:t>
            </a:r>
            <a:r>
              <a:rPr sz="1200" dirty="0">
                <a:solidFill>
                  <a:srgbClr val="FF0000"/>
                </a:solidFill>
                <a:latin typeface="Arial"/>
                <a:cs typeface="Arial"/>
              </a:rPr>
              <a:t>ded in</a:t>
            </a:r>
            <a:r>
              <a:rPr sz="1200" spc="-5" dirty="0">
                <a:solidFill>
                  <a:srgbClr val="FF0000"/>
                </a:solidFill>
                <a:latin typeface="Arial"/>
                <a:cs typeface="Arial"/>
              </a:rPr>
              <a:t> </a:t>
            </a:r>
            <a:r>
              <a:rPr sz="1200" dirty="0">
                <a:solidFill>
                  <a:srgbClr val="FF0000"/>
                </a:solidFill>
                <a:latin typeface="Arial"/>
                <a:cs typeface="Arial"/>
              </a:rPr>
              <a:t>this year’s action</a:t>
            </a:r>
            <a:r>
              <a:rPr sz="1200" spc="-5" dirty="0">
                <a:solidFill>
                  <a:srgbClr val="FF0000"/>
                </a:solidFill>
                <a:latin typeface="Arial"/>
                <a:cs typeface="Arial"/>
              </a:rPr>
              <a:t> </a:t>
            </a:r>
            <a:r>
              <a:rPr sz="1200" dirty="0">
                <a:solidFill>
                  <a:srgbClr val="FF0000"/>
                </a:solidFill>
                <a:latin typeface="Arial"/>
                <a:cs typeface="Arial"/>
              </a:rPr>
              <a:t>pla</a:t>
            </a:r>
            <a:r>
              <a:rPr sz="1200" spc="-5" dirty="0">
                <a:solidFill>
                  <a:srgbClr val="FF0000"/>
                </a:solidFill>
                <a:latin typeface="Arial"/>
                <a:cs typeface="Arial"/>
              </a:rPr>
              <a:t>n</a:t>
            </a:r>
            <a:r>
              <a:rPr sz="1200" dirty="0">
                <a:solidFill>
                  <a:srgbClr val="FF0000"/>
                </a:solidFill>
                <a:latin typeface="Arial"/>
                <a:cs typeface="Arial"/>
              </a:rPr>
              <a:t>? What are the</a:t>
            </a:r>
            <a:r>
              <a:rPr sz="1200" spc="-5" dirty="0">
                <a:solidFill>
                  <a:srgbClr val="FF0000"/>
                </a:solidFill>
                <a:latin typeface="Arial"/>
                <a:cs typeface="Arial"/>
              </a:rPr>
              <a:t> </a:t>
            </a:r>
            <a:r>
              <a:rPr sz="1200" dirty="0">
                <a:solidFill>
                  <a:srgbClr val="FF0000"/>
                </a:solidFill>
                <a:latin typeface="Arial"/>
                <a:cs typeface="Arial"/>
              </a:rPr>
              <a:t>fir</a:t>
            </a:r>
            <a:r>
              <a:rPr sz="1200" spc="-5" dirty="0">
                <a:solidFill>
                  <a:srgbClr val="FF0000"/>
                </a:solidFill>
                <a:latin typeface="Arial"/>
                <a:cs typeface="Arial"/>
              </a:rPr>
              <a:t>s</a:t>
            </a:r>
            <a:r>
              <a:rPr sz="1200" dirty="0">
                <a:solidFill>
                  <a:srgbClr val="FF0000"/>
                </a:solidFill>
                <a:latin typeface="Arial"/>
                <a:cs typeface="Arial"/>
              </a:rPr>
              <a:t>t steps a</a:t>
            </a:r>
            <a:r>
              <a:rPr sz="1200" spc="-5" dirty="0">
                <a:solidFill>
                  <a:srgbClr val="FF0000"/>
                </a:solidFill>
                <a:latin typeface="Arial"/>
                <a:cs typeface="Arial"/>
              </a:rPr>
              <a:t> </a:t>
            </a:r>
            <a:r>
              <a:rPr sz="1200" dirty="0">
                <a:solidFill>
                  <a:srgbClr val="FF0000"/>
                </a:solidFill>
                <a:latin typeface="Arial"/>
                <a:cs typeface="Arial"/>
              </a:rPr>
              <a:t>person can make th</a:t>
            </a:r>
            <a:r>
              <a:rPr sz="1200" spc="-5" dirty="0">
                <a:solidFill>
                  <a:srgbClr val="FF0000"/>
                </a:solidFill>
                <a:latin typeface="Arial"/>
                <a:cs typeface="Arial"/>
              </a:rPr>
              <a:t>i</a:t>
            </a:r>
            <a:r>
              <a:rPr sz="1200" dirty="0">
                <a:solidFill>
                  <a:srgbClr val="FF0000"/>
                </a:solidFill>
                <a:latin typeface="Arial"/>
                <a:cs typeface="Arial"/>
              </a:rPr>
              <a:t>s year towards the</a:t>
            </a:r>
            <a:r>
              <a:rPr sz="1200" spc="-5" dirty="0">
                <a:solidFill>
                  <a:srgbClr val="FF0000"/>
                </a:solidFill>
                <a:latin typeface="Arial"/>
                <a:cs typeface="Arial"/>
              </a:rPr>
              <a:t>i</a:t>
            </a:r>
            <a:r>
              <a:rPr sz="1200" dirty="0">
                <a:solidFill>
                  <a:srgbClr val="FF0000"/>
                </a:solidFill>
                <a:latin typeface="Arial"/>
                <a:cs typeface="Arial"/>
              </a:rPr>
              <a:t>r vis</a:t>
            </a:r>
            <a:r>
              <a:rPr sz="1200" spc="-5" dirty="0">
                <a:solidFill>
                  <a:srgbClr val="FF0000"/>
                </a:solidFill>
                <a:latin typeface="Arial"/>
                <a:cs typeface="Arial"/>
              </a:rPr>
              <a:t>i</a:t>
            </a:r>
            <a:r>
              <a:rPr sz="1200" dirty="0">
                <a:solidFill>
                  <a:srgbClr val="FF0000"/>
                </a:solidFill>
                <a:latin typeface="Arial"/>
                <a:cs typeface="Arial"/>
              </a:rPr>
              <a:t>on?</a:t>
            </a:r>
            <a:endParaRPr sz="1200">
              <a:latin typeface="Arial"/>
              <a:cs typeface="Arial"/>
            </a:endParaRPr>
          </a:p>
        </p:txBody>
      </p:sp>
      <p:sp>
        <p:nvSpPr>
          <p:cNvPr id="10" name="object 10"/>
          <p:cNvSpPr/>
          <p:nvPr/>
        </p:nvSpPr>
        <p:spPr>
          <a:xfrm>
            <a:off x="5612510" y="7715631"/>
            <a:ext cx="1238250" cy="2667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44500" y="6764987"/>
            <a:ext cx="6841490" cy="2132965"/>
          </a:xfrm>
          <a:prstGeom prst="rect">
            <a:avLst/>
          </a:prstGeom>
        </p:spPr>
        <p:txBody>
          <a:bodyPr vert="horz" wrap="square" lIns="0" tIns="0" rIns="0" bIns="0" rtlCol="0">
            <a:spAutoFit/>
          </a:bodyPr>
          <a:lstStyle/>
          <a:p>
            <a:pPr marL="241300" marR="5080" indent="-228600">
              <a:lnSpc>
                <a:spcPct val="110100"/>
              </a:lnSpc>
              <a:buFont typeface="Arial"/>
              <a:buAutoNum type="arabicPeriod" startAt="5"/>
              <a:tabLst>
                <a:tab pos="241300" algn="l"/>
              </a:tabLst>
            </a:pPr>
            <a:r>
              <a:rPr sz="1200" b="1" dirty="0">
                <a:latin typeface="Arial"/>
                <a:cs typeface="Arial"/>
              </a:rPr>
              <a:t>What su</a:t>
            </a:r>
            <a:r>
              <a:rPr sz="1200" b="1" spc="-5" dirty="0">
                <a:latin typeface="Arial"/>
                <a:cs typeface="Arial"/>
              </a:rPr>
              <a:t>p</a:t>
            </a:r>
            <a:r>
              <a:rPr sz="1200" b="1" dirty="0">
                <a:latin typeface="Arial"/>
                <a:cs typeface="Arial"/>
              </a:rPr>
              <a:t>ports do </a:t>
            </a:r>
            <a:r>
              <a:rPr sz="1200" b="1" spc="-5" dirty="0">
                <a:latin typeface="Arial"/>
                <a:cs typeface="Arial"/>
              </a:rPr>
              <a:t>y</a:t>
            </a:r>
            <a:r>
              <a:rPr sz="1200" b="1" dirty="0">
                <a:latin typeface="Arial"/>
                <a:cs typeface="Arial"/>
              </a:rPr>
              <a:t>ou need during</a:t>
            </a:r>
            <a:r>
              <a:rPr sz="1200" b="1" spc="-10" dirty="0">
                <a:latin typeface="Arial"/>
                <a:cs typeface="Arial"/>
              </a:rPr>
              <a:t> </a:t>
            </a:r>
            <a:r>
              <a:rPr sz="1200" b="1" spc="5" dirty="0">
                <a:latin typeface="Arial"/>
                <a:cs typeface="Arial"/>
              </a:rPr>
              <a:t>w</a:t>
            </a:r>
            <a:r>
              <a:rPr sz="1200" b="1" dirty="0">
                <a:latin typeface="Arial"/>
                <a:cs typeface="Arial"/>
              </a:rPr>
              <a:t>ork </a:t>
            </a:r>
            <a:r>
              <a:rPr sz="1200" b="1" spc="-10" dirty="0">
                <a:latin typeface="Arial"/>
                <a:cs typeface="Arial"/>
              </a:rPr>
              <a:t>o</a:t>
            </a:r>
            <a:r>
              <a:rPr sz="1200" b="1" dirty="0">
                <a:latin typeface="Arial"/>
                <a:cs typeface="Arial"/>
              </a:rPr>
              <a:t>r activ</a:t>
            </a:r>
            <a:r>
              <a:rPr sz="1200" b="1" spc="-5" dirty="0">
                <a:latin typeface="Arial"/>
                <a:cs typeface="Arial"/>
              </a:rPr>
              <a:t>i</a:t>
            </a:r>
            <a:r>
              <a:rPr sz="1200" b="1" dirty="0">
                <a:latin typeface="Arial"/>
                <a:cs typeface="Arial"/>
              </a:rPr>
              <a:t>tie</a:t>
            </a:r>
            <a:r>
              <a:rPr sz="1200" b="1" spc="-10" dirty="0">
                <a:latin typeface="Arial"/>
                <a:cs typeface="Arial"/>
              </a:rPr>
              <a:t>s</a:t>
            </a:r>
            <a:r>
              <a:rPr sz="1200" b="1" dirty="0">
                <a:latin typeface="Arial"/>
                <a:cs typeface="Arial"/>
              </a:rPr>
              <a:t>?</a:t>
            </a:r>
            <a:r>
              <a:rPr sz="1200" b="1" spc="10" dirty="0">
                <a:latin typeface="Arial"/>
                <a:cs typeface="Arial"/>
              </a:rPr>
              <a:t> </a:t>
            </a:r>
            <a:r>
              <a:rPr sz="1100" spc="-10" dirty="0">
                <a:solidFill>
                  <a:srgbClr val="FF0000"/>
                </a:solidFill>
                <a:latin typeface="Arial"/>
                <a:cs typeface="Arial"/>
              </a:rPr>
              <a:t>What</a:t>
            </a:r>
            <a:r>
              <a:rPr sz="1100" dirty="0">
                <a:solidFill>
                  <a:srgbClr val="FF0000"/>
                </a:solidFill>
                <a:latin typeface="Arial"/>
                <a:cs typeface="Arial"/>
              </a:rPr>
              <a:t> </a:t>
            </a:r>
            <a:r>
              <a:rPr sz="1100" spc="-10" dirty="0">
                <a:solidFill>
                  <a:srgbClr val="FF0000"/>
                </a:solidFill>
                <a:latin typeface="Arial"/>
                <a:cs typeface="Arial"/>
              </a:rPr>
              <a:t>do</a:t>
            </a:r>
            <a:r>
              <a:rPr sz="1100" spc="-20" dirty="0">
                <a:solidFill>
                  <a:srgbClr val="FF0000"/>
                </a:solidFill>
                <a:latin typeface="Arial"/>
                <a:cs typeface="Arial"/>
              </a:rPr>
              <a:t>e</a:t>
            </a:r>
            <a:r>
              <a:rPr sz="1100" spc="-10" dirty="0">
                <a:solidFill>
                  <a:srgbClr val="FF0000"/>
                </a:solidFill>
                <a:latin typeface="Arial"/>
                <a:cs typeface="Arial"/>
              </a:rPr>
              <a:t>s</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5" dirty="0">
                <a:solidFill>
                  <a:srgbClr val="FF0000"/>
                </a:solidFill>
                <a:latin typeface="Arial"/>
                <a:cs typeface="Arial"/>
              </a:rPr>
              <a:t>indi</a:t>
            </a:r>
            <a:r>
              <a:rPr sz="1100" spc="-15" dirty="0">
                <a:solidFill>
                  <a:srgbClr val="FF0000"/>
                </a:solidFill>
                <a:latin typeface="Arial"/>
                <a:cs typeface="Arial"/>
              </a:rPr>
              <a:t>v</a:t>
            </a:r>
            <a:r>
              <a:rPr sz="1100" spc="-5" dirty="0">
                <a:solidFill>
                  <a:srgbClr val="FF0000"/>
                </a:solidFill>
                <a:latin typeface="Arial"/>
                <a:cs typeface="Arial"/>
              </a:rPr>
              <a:t>i</a:t>
            </a:r>
            <a:r>
              <a:rPr sz="1100" spc="-15" dirty="0">
                <a:solidFill>
                  <a:srgbClr val="FF0000"/>
                </a:solidFill>
                <a:latin typeface="Arial"/>
                <a:cs typeface="Arial"/>
              </a:rPr>
              <a:t>d</a:t>
            </a:r>
            <a:r>
              <a:rPr sz="1100" spc="-5" dirty="0">
                <a:solidFill>
                  <a:srgbClr val="FF0000"/>
                </a:solidFill>
                <a:latin typeface="Arial"/>
                <a:cs typeface="Arial"/>
              </a:rPr>
              <a:t>ual</a:t>
            </a:r>
            <a:r>
              <a:rPr sz="1100" dirty="0">
                <a:solidFill>
                  <a:srgbClr val="FF0000"/>
                </a:solidFill>
                <a:latin typeface="Arial"/>
                <a:cs typeface="Arial"/>
              </a:rPr>
              <a:t> </a:t>
            </a:r>
            <a:r>
              <a:rPr sz="1100" spc="-5" dirty="0">
                <a:solidFill>
                  <a:srgbClr val="FF0000"/>
                </a:solidFill>
                <a:latin typeface="Arial"/>
                <a:cs typeface="Arial"/>
              </a:rPr>
              <a:t>feel</a:t>
            </a:r>
            <a:r>
              <a:rPr sz="1100"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need</a:t>
            </a:r>
            <a:r>
              <a:rPr sz="1100" dirty="0">
                <a:solidFill>
                  <a:srgbClr val="FF0000"/>
                </a:solidFill>
                <a:latin typeface="Arial"/>
                <a:cs typeface="Arial"/>
              </a:rPr>
              <a:t> </a:t>
            </a:r>
            <a:r>
              <a:rPr sz="1100" spc="-5" dirty="0">
                <a:solidFill>
                  <a:srgbClr val="FF0000"/>
                </a:solidFill>
                <a:latin typeface="Arial"/>
                <a:cs typeface="Arial"/>
              </a:rPr>
              <a:t>for supports</a:t>
            </a:r>
            <a:r>
              <a:rPr sz="1100" dirty="0">
                <a:solidFill>
                  <a:srgbClr val="FF0000"/>
                </a:solidFill>
                <a:latin typeface="Arial"/>
                <a:cs typeface="Arial"/>
              </a:rPr>
              <a:t> </a:t>
            </a:r>
            <a:r>
              <a:rPr sz="1100" spc="-5" dirty="0">
                <a:solidFill>
                  <a:srgbClr val="FF0000"/>
                </a:solidFill>
                <a:latin typeface="Arial"/>
                <a:cs typeface="Arial"/>
              </a:rPr>
              <a:t>to </a:t>
            </a:r>
            <a:r>
              <a:rPr sz="1100" spc="-15" dirty="0">
                <a:solidFill>
                  <a:srgbClr val="FF0000"/>
                </a:solidFill>
                <a:latin typeface="Arial"/>
                <a:cs typeface="Arial"/>
              </a:rPr>
              <a:t>m</a:t>
            </a:r>
            <a:r>
              <a:rPr sz="1100" spc="-10" dirty="0">
                <a:solidFill>
                  <a:srgbClr val="FF0000"/>
                </a:solidFill>
                <a:latin typeface="Arial"/>
                <a:cs typeface="Arial"/>
              </a:rPr>
              <a:t>ove</a:t>
            </a:r>
            <a:r>
              <a:rPr sz="1100" spc="-5" dirty="0">
                <a:solidFill>
                  <a:srgbClr val="FF0000"/>
                </a:solidFill>
                <a:latin typeface="Arial"/>
                <a:cs typeface="Arial"/>
              </a:rPr>
              <a:t> to</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i</a:t>
            </a:r>
            <a:r>
              <a:rPr sz="1100" spc="-5" dirty="0">
                <a:solidFill>
                  <a:srgbClr val="FF0000"/>
                </a:solidFill>
                <a:latin typeface="Arial"/>
                <a:cs typeface="Arial"/>
              </a:rPr>
              <a:t>r </a:t>
            </a:r>
            <a:r>
              <a:rPr sz="1100" spc="-10" dirty="0">
                <a:solidFill>
                  <a:srgbClr val="FF0000"/>
                </a:solidFill>
                <a:latin typeface="Arial"/>
                <a:cs typeface="Arial"/>
              </a:rPr>
              <a:t>most</a:t>
            </a:r>
            <a:r>
              <a:rPr sz="1100" dirty="0">
                <a:solidFill>
                  <a:srgbClr val="FF0000"/>
                </a:solidFill>
                <a:latin typeface="Arial"/>
                <a:cs typeface="Arial"/>
              </a:rPr>
              <a:t> </a:t>
            </a:r>
            <a:r>
              <a:rPr sz="1100" spc="-10" dirty="0">
                <a:solidFill>
                  <a:srgbClr val="FF0000"/>
                </a:solidFill>
                <a:latin typeface="Arial"/>
                <a:cs typeface="Arial"/>
              </a:rPr>
              <a:t>desired</a:t>
            </a:r>
            <a:r>
              <a:rPr sz="1100" dirty="0">
                <a:solidFill>
                  <a:srgbClr val="FF0000"/>
                </a:solidFill>
                <a:latin typeface="Arial"/>
                <a:cs typeface="Arial"/>
              </a:rPr>
              <a:t> </a:t>
            </a:r>
            <a:r>
              <a:rPr sz="1100" spc="-5" dirty="0">
                <a:solidFill>
                  <a:srgbClr val="FF0000"/>
                </a:solidFill>
                <a:latin typeface="Arial"/>
                <a:cs typeface="Arial"/>
              </a:rPr>
              <a:t>setting? </a:t>
            </a:r>
            <a:r>
              <a:rPr sz="1100" spc="-10" dirty="0">
                <a:solidFill>
                  <a:srgbClr val="FF0000"/>
                </a:solidFill>
                <a:latin typeface="Arial"/>
                <a:cs typeface="Arial"/>
              </a:rPr>
              <a:t>Do</a:t>
            </a:r>
            <a:r>
              <a:rPr sz="1100" spc="-5"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ne</a:t>
            </a:r>
            <a:r>
              <a:rPr sz="1100" spc="-5" dirty="0">
                <a:solidFill>
                  <a:srgbClr val="FF0000"/>
                </a:solidFill>
                <a:latin typeface="Arial"/>
                <a:cs typeface="Arial"/>
              </a:rPr>
              <a:t>e</a:t>
            </a:r>
            <a:r>
              <a:rPr sz="1100" spc="-10" dirty="0">
                <a:solidFill>
                  <a:srgbClr val="FF0000"/>
                </a:solidFill>
                <a:latin typeface="Arial"/>
                <a:cs typeface="Arial"/>
              </a:rPr>
              <a:t>d</a:t>
            </a:r>
            <a:r>
              <a:rPr sz="1100" spc="-5" dirty="0">
                <a:solidFill>
                  <a:srgbClr val="FF0000"/>
                </a:solidFill>
                <a:latin typeface="Arial"/>
                <a:cs typeface="Arial"/>
              </a:rPr>
              <a:t> training</a:t>
            </a:r>
            <a:r>
              <a:rPr sz="1100" dirty="0">
                <a:solidFill>
                  <a:srgbClr val="FF0000"/>
                </a:solidFill>
                <a:latin typeface="Arial"/>
                <a:cs typeface="Arial"/>
              </a:rPr>
              <a:t> </a:t>
            </a:r>
            <a:r>
              <a:rPr sz="1100" spc="-5" dirty="0">
                <a:solidFill>
                  <a:srgbClr val="FF0000"/>
                </a:solidFill>
                <a:latin typeface="Arial"/>
                <a:cs typeface="Arial"/>
              </a:rPr>
              <a:t>in certain ar</a:t>
            </a:r>
            <a:r>
              <a:rPr sz="1100" spc="25" dirty="0">
                <a:solidFill>
                  <a:srgbClr val="FF0000"/>
                </a:solidFill>
                <a:latin typeface="Arial"/>
                <a:cs typeface="Arial"/>
              </a:rPr>
              <a:t>e</a:t>
            </a:r>
            <a:r>
              <a:rPr sz="1100" spc="-15" dirty="0">
                <a:solidFill>
                  <a:srgbClr val="FF0000"/>
                </a:solidFill>
                <a:latin typeface="Arial"/>
                <a:cs typeface="Arial"/>
              </a:rPr>
              <a:t>a</a:t>
            </a:r>
            <a:r>
              <a:rPr sz="1100" spc="-10" dirty="0">
                <a:solidFill>
                  <a:srgbClr val="FF0000"/>
                </a:solidFill>
                <a:latin typeface="Arial"/>
                <a:cs typeface="Arial"/>
              </a:rPr>
              <a:t>s?</a:t>
            </a:r>
            <a:r>
              <a:rPr sz="1100" dirty="0">
                <a:solidFill>
                  <a:srgbClr val="FF0000"/>
                </a:solidFill>
                <a:latin typeface="Arial"/>
                <a:cs typeface="Arial"/>
              </a:rPr>
              <a:t> </a:t>
            </a:r>
            <a:r>
              <a:rPr sz="1100" spc="-15" dirty="0">
                <a:solidFill>
                  <a:srgbClr val="FF0000"/>
                </a:solidFill>
                <a:latin typeface="Arial"/>
                <a:cs typeface="Arial"/>
              </a:rPr>
              <a:t>O</a:t>
            </a:r>
            <a:r>
              <a:rPr sz="1100" spc="-10" dirty="0">
                <a:solidFill>
                  <a:srgbClr val="FF0000"/>
                </a:solidFill>
                <a:latin typeface="Arial"/>
                <a:cs typeface="Arial"/>
              </a:rPr>
              <a:t>ngoing</a:t>
            </a:r>
            <a:r>
              <a:rPr sz="1100" dirty="0">
                <a:solidFill>
                  <a:srgbClr val="FF0000"/>
                </a:solidFill>
                <a:latin typeface="Arial"/>
                <a:cs typeface="Arial"/>
              </a:rPr>
              <a:t> </a:t>
            </a:r>
            <a:r>
              <a:rPr sz="1100" spc="-5" dirty="0">
                <a:solidFill>
                  <a:srgbClr val="FF0000"/>
                </a:solidFill>
                <a:latin typeface="Arial"/>
                <a:cs typeface="Arial"/>
              </a:rPr>
              <a:t>or intermittent</a:t>
            </a:r>
            <a:r>
              <a:rPr sz="1100" dirty="0">
                <a:solidFill>
                  <a:srgbClr val="FF0000"/>
                </a:solidFill>
                <a:latin typeface="Arial"/>
                <a:cs typeface="Arial"/>
              </a:rPr>
              <a:t> </a:t>
            </a:r>
            <a:r>
              <a:rPr sz="1100" spc="-10" dirty="0">
                <a:solidFill>
                  <a:srgbClr val="FF0000"/>
                </a:solidFill>
                <a:latin typeface="Arial"/>
                <a:cs typeface="Arial"/>
              </a:rPr>
              <a:t>supports?</a:t>
            </a:r>
            <a:r>
              <a:rPr sz="1100" spc="10" dirty="0">
                <a:solidFill>
                  <a:srgbClr val="FF0000"/>
                </a:solidFill>
                <a:latin typeface="Arial"/>
                <a:cs typeface="Arial"/>
              </a:rPr>
              <a:t> </a:t>
            </a:r>
            <a:r>
              <a:rPr sz="1100" spc="-15" dirty="0">
                <a:solidFill>
                  <a:srgbClr val="FF0000"/>
                </a:solidFill>
                <a:latin typeface="Arial"/>
                <a:cs typeface="Arial"/>
              </a:rPr>
              <a:t>T</a:t>
            </a:r>
            <a:r>
              <a:rPr sz="1100" spc="-10" dirty="0">
                <a:solidFill>
                  <a:srgbClr val="FF0000"/>
                </a:solidFill>
                <a:latin typeface="Arial"/>
                <a:cs typeface="Arial"/>
              </a:rPr>
              <a:t>eams</a:t>
            </a:r>
            <a:r>
              <a:rPr sz="1100" dirty="0">
                <a:solidFill>
                  <a:srgbClr val="FF0000"/>
                </a:solidFill>
                <a:latin typeface="Arial"/>
                <a:cs typeface="Arial"/>
              </a:rPr>
              <a:t> </a:t>
            </a:r>
            <a:r>
              <a:rPr sz="1100" spc="-10" dirty="0">
                <a:solidFill>
                  <a:srgbClr val="FF0000"/>
                </a:solidFill>
                <a:latin typeface="Arial"/>
                <a:cs typeface="Arial"/>
              </a:rPr>
              <a:t>can</a:t>
            </a:r>
            <a:r>
              <a:rPr sz="1100" dirty="0">
                <a:solidFill>
                  <a:srgbClr val="FF0000"/>
                </a:solidFill>
                <a:latin typeface="Arial"/>
                <a:cs typeface="Arial"/>
              </a:rPr>
              <a:t> </a:t>
            </a:r>
            <a:r>
              <a:rPr sz="1100" spc="-5" dirty="0">
                <a:solidFill>
                  <a:srgbClr val="FF0000"/>
                </a:solidFill>
                <a:latin typeface="Arial"/>
                <a:cs typeface="Arial"/>
              </a:rPr>
              <a:t>assist</a:t>
            </a:r>
            <a:r>
              <a:rPr sz="1100" dirty="0">
                <a:solidFill>
                  <a:srgbClr val="FF0000"/>
                </a:solidFill>
                <a:latin typeface="Arial"/>
                <a:cs typeface="Arial"/>
              </a:rPr>
              <a:t> </a:t>
            </a:r>
            <a:r>
              <a:rPr sz="1100" spc="-10" dirty="0">
                <a:solidFill>
                  <a:srgbClr val="FF0000"/>
                </a:solidFill>
                <a:latin typeface="Arial"/>
                <a:cs typeface="Arial"/>
              </a:rPr>
              <a:t>the</a:t>
            </a:r>
            <a:r>
              <a:rPr sz="1100" dirty="0">
                <a:solidFill>
                  <a:srgbClr val="FF0000"/>
                </a:solidFill>
                <a:latin typeface="Arial"/>
                <a:cs typeface="Arial"/>
              </a:rPr>
              <a:t> </a:t>
            </a:r>
            <a:r>
              <a:rPr sz="1100" spc="-5" dirty="0">
                <a:solidFill>
                  <a:srgbClr val="FF0000"/>
                </a:solidFill>
                <a:latin typeface="Arial"/>
                <a:cs typeface="Arial"/>
              </a:rPr>
              <a:t>indi</a:t>
            </a:r>
            <a:r>
              <a:rPr sz="1100" spc="-20" dirty="0">
                <a:solidFill>
                  <a:srgbClr val="FF0000"/>
                </a:solidFill>
                <a:latin typeface="Arial"/>
                <a:cs typeface="Arial"/>
              </a:rPr>
              <a:t>v</a:t>
            </a:r>
            <a:r>
              <a:rPr sz="1100" spc="-5" dirty="0">
                <a:solidFill>
                  <a:srgbClr val="FF0000"/>
                </a:solidFill>
                <a:latin typeface="Arial"/>
                <a:cs typeface="Arial"/>
              </a:rPr>
              <a:t>idual</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5" dirty="0">
                <a:solidFill>
                  <a:srgbClr val="FF0000"/>
                </a:solidFill>
                <a:latin typeface="Arial"/>
                <a:cs typeface="Arial"/>
              </a:rPr>
              <a:t>id</a:t>
            </a:r>
            <a:r>
              <a:rPr sz="1100" spc="-15" dirty="0">
                <a:solidFill>
                  <a:srgbClr val="FF0000"/>
                </a:solidFill>
                <a:latin typeface="Arial"/>
                <a:cs typeface="Arial"/>
              </a:rPr>
              <a:t>e</a:t>
            </a:r>
            <a:r>
              <a:rPr sz="1100" spc="-5" dirty="0">
                <a:solidFill>
                  <a:srgbClr val="FF0000"/>
                </a:solidFill>
                <a:latin typeface="Arial"/>
                <a:cs typeface="Arial"/>
              </a:rPr>
              <a:t>ntify </a:t>
            </a:r>
            <a:r>
              <a:rPr sz="1100" spc="-10" dirty="0">
                <a:solidFill>
                  <a:srgbClr val="FF0000"/>
                </a:solidFill>
                <a:latin typeface="Arial"/>
                <a:cs typeface="Arial"/>
              </a:rPr>
              <a:t>these</a:t>
            </a:r>
            <a:r>
              <a:rPr sz="1100" spc="-5" dirty="0">
                <a:solidFill>
                  <a:srgbClr val="FF0000"/>
                </a:solidFill>
                <a:latin typeface="Arial"/>
                <a:cs typeface="Arial"/>
              </a:rPr>
              <a:t> </a:t>
            </a:r>
            <a:r>
              <a:rPr sz="1100" spc="-10" dirty="0">
                <a:solidFill>
                  <a:srgbClr val="FF0000"/>
                </a:solidFill>
                <a:latin typeface="Arial"/>
                <a:cs typeface="Arial"/>
              </a:rPr>
              <a:t>supports</a:t>
            </a:r>
            <a:r>
              <a:rPr sz="1100" dirty="0">
                <a:solidFill>
                  <a:srgbClr val="FF0000"/>
                </a:solidFill>
                <a:latin typeface="Arial"/>
                <a:cs typeface="Arial"/>
              </a:rPr>
              <a:t> </a:t>
            </a:r>
            <a:r>
              <a:rPr sz="1100" spc="-5" dirty="0">
                <a:solidFill>
                  <a:srgbClr val="FF0000"/>
                </a:solidFill>
                <a:latin typeface="Arial"/>
                <a:cs typeface="Arial"/>
              </a:rPr>
              <a:t>but </a:t>
            </a:r>
            <a:r>
              <a:rPr sz="1100" spc="-10" dirty="0">
                <a:solidFill>
                  <a:srgbClr val="FF0000"/>
                </a:solidFill>
                <a:latin typeface="Arial"/>
                <a:cs typeface="Arial"/>
              </a:rPr>
              <a:t>must</a:t>
            </a:r>
            <a:r>
              <a:rPr sz="1100"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10" dirty="0">
                <a:solidFill>
                  <a:srgbClr val="FF0000"/>
                </a:solidFill>
                <a:latin typeface="Arial"/>
                <a:cs typeface="Arial"/>
              </a:rPr>
              <a:t>sure</a:t>
            </a:r>
            <a:r>
              <a:rPr sz="1100" spc="-5" dirty="0">
                <a:solidFill>
                  <a:srgbClr val="FF0000"/>
                </a:solidFill>
                <a:latin typeface="Arial"/>
                <a:cs typeface="Arial"/>
              </a:rPr>
              <a:t> to include</a:t>
            </a:r>
            <a:r>
              <a:rPr sz="1100" dirty="0">
                <a:solidFill>
                  <a:srgbClr val="FF0000"/>
                </a:solidFill>
                <a:latin typeface="Arial"/>
                <a:cs typeface="Arial"/>
              </a:rPr>
              <a:t> </a:t>
            </a:r>
            <a:r>
              <a:rPr sz="1100" spc="-5" dirty="0">
                <a:solidFill>
                  <a:srgbClr val="FF0000"/>
                </a:solidFill>
                <a:latin typeface="Arial"/>
                <a:cs typeface="Arial"/>
              </a:rPr>
              <a:t>the</a:t>
            </a:r>
            <a:r>
              <a:rPr sz="1100" spc="-10" dirty="0">
                <a:solidFill>
                  <a:srgbClr val="FF0000"/>
                </a:solidFill>
                <a:latin typeface="Arial"/>
                <a:cs typeface="Arial"/>
              </a:rPr>
              <a:t> i</a:t>
            </a:r>
            <a:r>
              <a:rPr sz="1100" spc="-5" dirty="0">
                <a:solidFill>
                  <a:srgbClr val="FF0000"/>
                </a:solidFill>
                <a:latin typeface="Arial"/>
                <a:cs typeface="Arial"/>
              </a:rPr>
              <a:t>ndi</a:t>
            </a:r>
            <a:r>
              <a:rPr sz="1100" spc="-15" dirty="0">
                <a:solidFill>
                  <a:srgbClr val="FF0000"/>
                </a:solidFill>
                <a:latin typeface="Arial"/>
                <a:cs typeface="Arial"/>
              </a:rPr>
              <a:t>v</a:t>
            </a:r>
            <a:r>
              <a:rPr sz="1100" spc="-5" dirty="0">
                <a:solidFill>
                  <a:srgbClr val="FF0000"/>
                </a:solidFill>
                <a:latin typeface="Arial"/>
                <a:cs typeface="Arial"/>
              </a:rPr>
              <a:t>idual.</a:t>
            </a:r>
            <a:endParaRPr sz="1100">
              <a:latin typeface="Arial"/>
              <a:cs typeface="Arial"/>
            </a:endParaRPr>
          </a:p>
          <a:p>
            <a:pPr>
              <a:lnSpc>
                <a:spcPct val="100000"/>
              </a:lnSpc>
              <a:buFont typeface="Arial"/>
              <a:buAutoNum type="arabicPeriod" startAt="5"/>
            </a:pPr>
            <a:endParaRPr sz="1100">
              <a:latin typeface="Times New Roman"/>
              <a:cs typeface="Times New Roman"/>
            </a:endParaRPr>
          </a:p>
          <a:p>
            <a:pPr marL="241300" indent="-228600">
              <a:lnSpc>
                <a:spcPct val="100000"/>
              </a:lnSpc>
              <a:spcBef>
                <a:spcPts val="810"/>
              </a:spcBef>
              <a:buFont typeface="Arial"/>
              <a:buAutoNum type="arabicPeriod" startAt="5"/>
              <a:tabLst>
                <a:tab pos="241300" algn="l"/>
              </a:tabLst>
            </a:pPr>
            <a:r>
              <a:rPr sz="1200" b="1" dirty="0">
                <a:latin typeface="Arial"/>
                <a:cs typeface="Arial"/>
              </a:rPr>
              <a:t>Do </a:t>
            </a:r>
            <a:r>
              <a:rPr sz="1200" b="1" spc="-10" dirty="0">
                <a:latin typeface="Arial"/>
                <a:cs typeface="Arial"/>
              </a:rPr>
              <a:t>y</a:t>
            </a:r>
            <a:r>
              <a:rPr sz="1200" b="1" dirty="0">
                <a:latin typeface="Arial"/>
                <a:cs typeface="Arial"/>
              </a:rPr>
              <a:t>ou have Tran</a:t>
            </a:r>
            <a:r>
              <a:rPr sz="1200" b="1" spc="-5" dirty="0">
                <a:latin typeface="Arial"/>
                <a:cs typeface="Arial"/>
              </a:rPr>
              <a:t>s</a:t>
            </a:r>
            <a:r>
              <a:rPr sz="1200" b="1" dirty="0">
                <a:latin typeface="Arial"/>
                <a:cs typeface="Arial"/>
              </a:rPr>
              <a:t>portation</a:t>
            </a:r>
            <a:r>
              <a:rPr sz="1200" b="1" spc="-5" dirty="0">
                <a:latin typeface="Arial"/>
                <a:cs typeface="Arial"/>
              </a:rPr>
              <a:t> </a:t>
            </a:r>
            <a:r>
              <a:rPr sz="1200" b="1" dirty="0">
                <a:latin typeface="Arial"/>
                <a:cs typeface="Arial"/>
              </a:rPr>
              <a:t>to get </a:t>
            </a:r>
            <a:r>
              <a:rPr sz="1200" b="1" spc="-5" dirty="0">
                <a:latin typeface="Arial"/>
                <a:cs typeface="Arial"/>
              </a:rPr>
              <a:t>y</a:t>
            </a:r>
            <a:r>
              <a:rPr sz="1200" b="1" dirty="0">
                <a:latin typeface="Arial"/>
                <a:cs typeface="Arial"/>
              </a:rPr>
              <a:t>ou to and</a:t>
            </a:r>
            <a:r>
              <a:rPr sz="1200" b="1" spc="-5" dirty="0">
                <a:latin typeface="Arial"/>
                <a:cs typeface="Arial"/>
              </a:rPr>
              <a:t> </a:t>
            </a:r>
            <a:r>
              <a:rPr sz="1200" b="1" dirty="0">
                <a:latin typeface="Arial"/>
                <a:cs typeface="Arial"/>
              </a:rPr>
              <a:t>from work</a:t>
            </a:r>
            <a:r>
              <a:rPr sz="1200" b="1" spc="-10" dirty="0">
                <a:latin typeface="Arial"/>
                <a:cs typeface="Arial"/>
              </a:rPr>
              <a:t> </a:t>
            </a:r>
            <a:r>
              <a:rPr sz="1200" b="1" dirty="0">
                <a:latin typeface="Arial"/>
                <a:cs typeface="Arial"/>
              </a:rPr>
              <a:t>on t</a:t>
            </a:r>
            <a:r>
              <a:rPr sz="1200" b="1" spc="-5" dirty="0">
                <a:latin typeface="Arial"/>
                <a:cs typeface="Arial"/>
              </a:rPr>
              <a:t>i</a:t>
            </a:r>
            <a:r>
              <a:rPr sz="1200" b="1" dirty="0">
                <a:latin typeface="Arial"/>
                <a:cs typeface="Arial"/>
              </a:rPr>
              <a:t>me?</a:t>
            </a:r>
            <a:endParaRPr sz="1200">
              <a:latin typeface="Arial"/>
              <a:cs typeface="Arial"/>
            </a:endParaRPr>
          </a:p>
          <a:p>
            <a:pPr marL="12700" marR="138430" indent="254000">
              <a:lnSpc>
                <a:spcPct val="110400"/>
              </a:lnSpc>
              <a:spcBef>
                <a:spcPts val="150"/>
              </a:spcBef>
            </a:pPr>
            <a:r>
              <a:rPr sz="1100" b="1" spc="-10" dirty="0">
                <a:latin typeface="Arial"/>
                <a:cs typeface="Arial"/>
              </a:rPr>
              <a:t>Describe: </a:t>
            </a:r>
            <a:r>
              <a:rPr sz="1100" b="1" spc="65" dirty="0">
                <a:latin typeface="Arial"/>
                <a:cs typeface="Arial"/>
              </a:rPr>
              <a:t> </a:t>
            </a:r>
            <a:r>
              <a:rPr sz="1200" dirty="0">
                <a:solidFill>
                  <a:srgbClr val="FF0000"/>
                </a:solidFill>
                <a:latin typeface="Arial"/>
                <a:cs typeface="Arial"/>
              </a:rPr>
              <a:t>Is</a:t>
            </a:r>
            <a:r>
              <a:rPr sz="1200" spc="-5" dirty="0">
                <a:solidFill>
                  <a:srgbClr val="FF0000"/>
                </a:solidFill>
                <a:latin typeface="Arial"/>
                <a:cs typeface="Arial"/>
              </a:rPr>
              <a:t> </a:t>
            </a:r>
            <a:r>
              <a:rPr sz="1200" dirty="0">
                <a:solidFill>
                  <a:srgbClr val="FF0000"/>
                </a:solidFill>
                <a:latin typeface="Arial"/>
                <a:cs typeface="Arial"/>
              </a:rPr>
              <a:t>the </a:t>
            </a:r>
            <a:r>
              <a:rPr sz="1200" spc="-10" dirty="0">
                <a:solidFill>
                  <a:srgbClr val="FF0000"/>
                </a:solidFill>
                <a:latin typeface="Arial"/>
                <a:cs typeface="Arial"/>
              </a:rPr>
              <a:t>p</a:t>
            </a:r>
            <a:r>
              <a:rPr sz="1200" dirty="0">
                <a:solidFill>
                  <a:srgbClr val="FF0000"/>
                </a:solidFill>
                <a:latin typeface="Arial"/>
                <a:cs typeface="Arial"/>
              </a:rPr>
              <a:t>erson freque</a:t>
            </a:r>
            <a:r>
              <a:rPr sz="1200" spc="-5" dirty="0">
                <a:solidFill>
                  <a:srgbClr val="FF0000"/>
                </a:solidFill>
                <a:latin typeface="Arial"/>
                <a:cs typeface="Arial"/>
              </a:rPr>
              <a:t>n</a:t>
            </a:r>
            <a:r>
              <a:rPr sz="1200" dirty="0">
                <a:solidFill>
                  <a:srgbClr val="FF0000"/>
                </a:solidFill>
                <a:latin typeface="Arial"/>
                <a:cs typeface="Arial"/>
              </a:rPr>
              <a:t>tly late to w</a:t>
            </a:r>
            <a:r>
              <a:rPr sz="1200" spc="-5" dirty="0">
                <a:solidFill>
                  <a:srgbClr val="FF0000"/>
                </a:solidFill>
                <a:latin typeface="Arial"/>
                <a:cs typeface="Arial"/>
              </a:rPr>
              <a:t>o</a:t>
            </a:r>
            <a:r>
              <a:rPr sz="1200" dirty="0">
                <a:solidFill>
                  <a:srgbClr val="FF0000"/>
                </a:solidFill>
                <a:latin typeface="Arial"/>
                <a:cs typeface="Arial"/>
              </a:rPr>
              <a:t>rk due</a:t>
            </a:r>
            <a:r>
              <a:rPr sz="1200" spc="-5" dirty="0">
                <a:solidFill>
                  <a:srgbClr val="FF0000"/>
                </a:solidFill>
                <a:latin typeface="Arial"/>
                <a:cs typeface="Arial"/>
              </a:rPr>
              <a:t> </a:t>
            </a:r>
            <a:r>
              <a:rPr sz="1200" dirty="0">
                <a:solidFill>
                  <a:srgbClr val="FF0000"/>
                </a:solidFill>
                <a:latin typeface="Arial"/>
                <a:cs typeface="Arial"/>
              </a:rPr>
              <a:t>to trans</a:t>
            </a:r>
            <a:r>
              <a:rPr sz="1200" spc="-5" dirty="0">
                <a:solidFill>
                  <a:srgbClr val="FF0000"/>
                </a:solidFill>
                <a:latin typeface="Arial"/>
                <a:cs typeface="Arial"/>
              </a:rPr>
              <a:t>p</a:t>
            </a:r>
            <a:r>
              <a:rPr sz="1200" dirty="0">
                <a:solidFill>
                  <a:srgbClr val="FF0000"/>
                </a:solidFill>
                <a:latin typeface="Arial"/>
                <a:cs typeface="Arial"/>
              </a:rPr>
              <a:t>ort</a:t>
            </a:r>
            <a:r>
              <a:rPr sz="1200" spc="-5" dirty="0">
                <a:solidFill>
                  <a:srgbClr val="FF0000"/>
                </a:solidFill>
                <a:latin typeface="Arial"/>
                <a:cs typeface="Arial"/>
              </a:rPr>
              <a:t>a</a:t>
            </a:r>
            <a:r>
              <a:rPr sz="1200" dirty="0">
                <a:solidFill>
                  <a:srgbClr val="FF0000"/>
                </a:solidFill>
                <a:latin typeface="Arial"/>
                <a:cs typeface="Arial"/>
              </a:rPr>
              <a:t>tion problems?</a:t>
            </a:r>
            <a:r>
              <a:rPr sz="1200" spc="5" dirty="0">
                <a:solidFill>
                  <a:srgbClr val="FF0000"/>
                </a:solidFill>
                <a:latin typeface="Arial"/>
                <a:cs typeface="Arial"/>
              </a:rPr>
              <a:t> </a:t>
            </a:r>
            <a:r>
              <a:rPr sz="1200" dirty="0">
                <a:solidFill>
                  <a:srgbClr val="FF0000"/>
                </a:solidFill>
                <a:latin typeface="Arial"/>
                <a:cs typeface="Arial"/>
              </a:rPr>
              <a:t>D</a:t>
            </a:r>
            <a:r>
              <a:rPr sz="1200" spc="-5" dirty="0">
                <a:solidFill>
                  <a:srgbClr val="FF0000"/>
                </a:solidFill>
                <a:latin typeface="Arial"/>
                <a:cs typeface="Arial"/>
              </a:rPr>
              <a:t>a</a:t>
            </a:r>
            <a:r>
              <a:rPr sz="1200" dirty="0">
                <a:solidFill>
                  <a:srgbClr val="FF0000"/>
                </a:solidFill>
                <a:latin typeface="Arial"/>
                <a:cs typeface="Arial"/>
              </a:rPr>
              <a:t>y providers have</a:t>
            </a:r>
            <a:r>
              <a:rPr sz="1200" spc="-5" dirty="0">
                <a:solidFill>
                  <a:srgbClr val="FF0000"/>
                </a:solidFill>
                <a:latin typeface="Arial"/>
                <a:cs typeface="Arial"/>
              </a:rPr>
              <a:t> </a:t>
            </a:r>
            <a:r>
              <a:rPr sz="1200" dirty="0">
                <a:solidFill>
                  <a:srgbClr val="FF0000"/>
                </a:solidFill>
                <a:latin typeface="Arial"/>
                <a:cs typeface="Arial"/>
              </a:rPr>
              <a:t>fol</a:t>
            </a:r>
            <a:r>
              <a:rPr sz="1200" spc="-10" dirty="0">
                <a:solidFill>
                  <a:srgbClr val="FF0000"/>
                </a:solidFill>
                <a:latin typeface="Arial"/>
                <a:cs typeface="Arial"/>
              </a:rPr>
              <a:t>l</a:t>
            </a:r>
            <a:r>
              <a:rPr sz="1200" dirty="0">
                <a:solidFill>
                  <a:srgbClr val="FF0000"/>
                </a:solidFill>
                <a:latin typeface="Arial"/>
                <a:cs typeface="Arial"/>
              </a:rPr>
              <a:t>ow up nee</a:t>
            </a:r>
            <a:r>
              <a:rPr sz="1200" spc="-5" dirty="0">
                <a:solidFill>
                  <a:srgbClr val="FF0000"/>
                </a:solidFill>
                <a:latin typeface="Arial"/>
                <a:cs typeface="Arial"/>
              </a:rPr>
              <a:t>d</a:t>
            </a:r>
            <a:r>
              <a:rPr sz="1200" dirty="0">
                <a:solidFill>
                  <a:srgbClr val="FF0000"/>
                </a:solidFill>
                <a:latin typeface="Arial"/>
                <a:cs typeface="Arial"/>
              </a:rPr>
              <a:t>s for people w</a:t>
            </a:r>
            <a:r>
              <a:rPr sz="1200" spc="-5" dirty="0">
                <a:solidFill>
                  <a:srgbClr val="FF0000"/>
                </a:solidFill>
                <a:latin typeface="Arial"/>
                <a:cs typeface="Arial"/>
              </a:rPr>
              <a:t>i</a:t>
            </a:r>
            <a:r>
              <a:rPr sz="1200" dirty="0">
                <a:solidFill>
                  <a:srgbClr val="FF0000"/>
                </a:solidFill>
                <a:latin typeface="Arial"/>
                <a:cs typeface="Arial"/>
              </a:rPr>
              <a:t>th these issues. Teams need to</a:t>
            </a:r>
            <a:r>
              <a:rPr sz="1200" spc="-5" dirty="0">
                <a:solidFill>
                  <a:srgbClr val="FF0000"/>
                </a:solidFill>
                <a:latin typeface="Arial"/>
                <a:cs typeface="Arial"/>
              </a:rPr>
              <a:t> </a:t>
            </a:r>
            <a:r>
              <a:rPr sz="1200" dirty="0">
                <a:solidFill>
                  <a:srgbClr val="FF0000"/>
                </a:solidFill>
                <a:latin typeface="Arial"/>
                <a:cs typeface="Arial"/>
              </a:rPr>
              <a:t>discuss and</a:t>
            </a:r>
            <a:r>
              <a:rPr sz="1200" spc="-5" dirty="0">
                <a:solidFill>
                  <a:srgbClr val="FF0000"/>
                </a:solidFill>
                <a:latin typeface="Arial"/>
                <a:cs typeface="Arial"/>
              </a:rPr>
              <a:t> </a:t>
            </a:r>
            <a:r>
              <a:rPr sz="1200" dirty="0">
                <a:solidFill>
                  <a:srgbClr val="FF0000"/>
                </a:solidFill>
                <a:latin typeface="Arial"/>
                <a:cs typeface="Arial"/>
              </a:rPr>
              <a:t>address as ne</a:t>
            </a:r>
            <a:r>
              <a:rPr sz="1200" spc="-5" dirty="0">
                <a:solidFill>
                  <a:srgbClr val="FF0000"/>
                </a:solidFill>
                <a:latin typeface="Arial"/>
                <a:cs typeface="Arial"/>
              </a:rPr>
              <a:t>e</a:t>
            </a:r>
            <a:r>
              <a:rPr sz="1200" dirty="0">
                <a:solidFill>
                  <a:srgbClr val="FF0000"/>
                </a:solidFill>
                <a:latin typeface="Arial"/>
                <a:cs typeface="Arial"/>
              </a:rPr>
              <a:t>de</a:t>
            </a:r>
            <a:r>
              <a:rPr sz="1200" spc="-5" dirty="0">
                <a:solidFill>
                  <a:srgbClr val="FF0000"/>
                </a:solidFill>
                <a:latin typeface="Arial"/>
                <a:cs typeface="Arial"/>
              </a:rPr>
              <a:t>d</a:t>
            </a:r>
            <a:r>
              <a:rPr sz="1200" dirty="0">
                <a:solidFill>
                  <a:srgbClr val="FF0000"/>
                </a:solidFill>
                <a:latin typeface="Arial"/>
                <a:cs typeface="Arial"/>
              </a:rPr>
              <a:t>.</a:t>
            </a:r>
            <a:endParaRPr sz="1200">
              <a:latin typeface="Arial"/>
              <a:cs typeface="Arial"/>
            </a:endParaRPr>
          </a:p>
          <a:p>
            <a:pPr>
              <a:lnSpc>
                <a:spcPct val="100000"/>
              </a:lnSpc>
            </a:pPr>
            <a:endParaRPr sz="1200">
              <a:latin typeface="Times New Roman"/>
              <a:cs typeface="Times New Roman"/>
            </a:endParaRPr>
          </a:p>
          <a:p>
            <a:pPr>
              <a:lnSpc>
                <a:spcPct val="100000"/>
              </a:lnSpc>
              <a:spcBef>
                <a:spcPts val="29"/>
              </a:spcBef>
            </a:pPr>
            <a:endParaRPr sz="1150">
              <a:latin typeface="Times New Roman"/>
              <a:cs typeface="Times New Roman"/>
            </a:endParaRPr>
          </a:p>
          <a:p>
            <a:pPr marL="241300" indent="-228600">
              <a:lnSpc>
                <a:spcPct val="100000"/>
              </a:lnSpc>
              <a:buFont typeface="Arial"/>
              <a:buAutoNum type="arabicPeriod" startAt="7"/>
              <a:tabLst>
                <a:tab pos="241300" algn="l"/>
              </a:tabLst>
            </a:pPr>
            <a:r>
              <a:rPr sz="1200" b="1" dirty="0">
                <a:latin typeface="Arial"/>
                <a:cs typeface="Arial"/>
              </a:rPr>
              <a:t>Do </a:t>
            </a:r>
            <a:r>
              <a:rPr sz="1200" b="1" spc="-10" dirty="0">
                <a:latin typeface="Arial"/>
                <a:cs typeface="Arial"/>
              </a:rPr>
              <a:t>y</a:t>
            </a:r>
            <a:r>
              <a:rPr sz="1200" b="1" dirty="0">
                <a:latin typeface="Arial"/>
                <a:cs typeface="Arial"/>
              </a:rPr>
              <a:t>ou make minim</a:t>
            </a:r>
            <a:r>
              <a:rPr sz="1200" b="1" spc="-5" dirty="0">
                <a:latin typeface="Arial"/>
                <a:cs typeface="Arial"/>
              </a:rPr>
              <a:t>u</a:t>
            </a:r>
            <a:r>
              <a:rPr sz="1200" b="1" dirty="0">
                <a:latin typeface="Arial"/>
                <a:cs typeface="Arial"/>
              </a:rPr>
              <a:t>m wage or</a:t>
            </a:r>
            <a:r>
              <a:rPr sz="1200" b="1" spc="-10" dirty="0">
                <a:latin typeface="Arial"/>
                <a:cs typeface="Arial"/>
              </a:rPr>
              <a:t> </a:t>
            </a:r>
            <a:r>
              <a:rPr sz="1200" b="1" dirty="0">
                <a:latin typeface="Arial"/>
                <a:cs typeface="Arial"/>
              </a:rPr>
              <a:t>better? </a:t>
            </a:r>
            <a:r>
              <a:rPr sz="1200" spc="-10" dirty="0">
                <a:solidFill>
                  <a:srgbClr val="FF0000"/>
                </a:solidFill>
                <a:latin typeface="Arial"/>
                <a:cs typeface="Arial"/>
              </a:rPr>
              <a:t>C</a:t>
            </a:r>
            <a:r>
              <a:rPr sz="1200" dirty="0">
                <a:solidFill>
                  <a:srgbClr val="FF0000"/>
                </a:solidFill>
                <a:latin typeface="Arial"/>
                <a:cs typeface="Arial"/>
              </a:rPr>
              <a:t>urrent mi</a:t>
            </a:r>
            <a:r>
              <a:rPr sz="1200" spc="-5" dirty="0">
                <a:solidFill>
                  <a:srgbClr val="FF0000"/>
                </a:solidFill>
                <a:latin typeface="Arial"/>
                <a:cs typeface="Arial"/>
              </a:rPr>
              <a:t>n</a:t>
            </a:r>
            <a:r>
              <a:rPr sz="1200" dirty="0">
                <a:solidFill>
                  <a:srgbClr val="FF0000"/>
                </a:solidFill>
                <a:latin typeface="Arial"/>
                <a:cs typeface="Arial"/>
              </a:rPr>
              <a:t>imum w</a:t>
            </a:r>
            <a:r>
              <a:rPr sz="1200" spc="-5" dirty="0">
                <a:solidFill>
                  <a:srgbClr val="FF0000"/>
                </a:solidFill>
                <a:latin typeface="Arial"/>
                <a:cs typeface="Arial"/>
              </a:rPr>
              <a:t>a</a:t>
            </a:r>
            <a:r>
              <a:rPr sz="1200" dirty="0">
                <a:solidFill>
                  <a:srgbClr val="FF0000"/>
                </a:solidFill>
                <a:latin typeface="Arial"/>
                <a:cs typeface="Arial"/>
              </a:rPr>
              <a:t>ge in</a:t>
            </a:r>
            <a:r>
              <a:rPr sz="1200" spc="-5" dirty="0">
                <a:solidFill>
                  <a:srgbClr val="FF0000"/>
                </a:solidFill>
                <a:latin typeface="Arial"/>
                <a:cs typeface="Arial"/>
              </a:rPr>
              <a:t> </a:t>
            </a:r>
            <a:r>
              <a:rPr sz="1200" dirty="0">
                <a:solidFill>
                  <a:srgbClr val="FF0000"/>
                </a:solidFill>
                <a:latin typeface="Arial"/>
                <a:cs typeface="Arial"/>
              </a:rPr>
              <a:t>CT is 10</a:t>
            </a:r>
            <a:r>
              <a:rPr sz="1200" spc="5" dirty="0">
                <a:solidFill>
                  <a:srgbClr val="FF0000"/>
                </a:solidFill>
                <a:latin typeface="Arial"/>
                <a:cs typeface="Arial"/>
              </a:rPr>
              <a:t>.</a:t>
            </a:r>
            <a:r>
              <a:rPr sz="1200" dirty="0">
                <a:solidFill>
                  <a:srgbClr val="FF0000"/>
                </a:solidFill>
                <a:latin typeface="Arial"/>
                <a:cs typeface="Arial"/>
              </a:rPr>
              <a:t>10 (1/2017)</a:t>
            </a:r>
            <a:endParaRPr sz="120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5785" y="4875"/>
            <a:ext cx="2557780" cy="528320"/>
          </a:xfrm>
          <a:prstGeom prst="rect">
            <a:avLst/>
          </a:prstGeom>
        </p:spPr>
        <p:txBody>
          <a:bodyPr vert="horz" wrap="square" lIns="0" tIns="0" rIns="0" bIns="0" rtlCol="0">
            <a:spAutoFit/>
          </a:bodyPr>
          <a:lstStyle/>
          <a:p>
            <a:pPr marL="12700" marR="508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748665">
              <a:lnSpc>
                <a:spcPts val="1345"/>
              </a:lnSpc>
            </a:pPr>
            <a:r>
              <a:rPr sz="1200" b="1" u="heavy" dirty="0">
                <a:solidFill>
                  <a:srgbClr val="0000FF"/>
                </a:solidFill>
                <a:latin typeface="Times New Roman"/>
                <a:cs typeface="Times New Roman"/>
                <a:hlinkClick r:id="rId3"/>
              </a:rPr>
              <a:t>ht</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p://c</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.gov/</a:t>
            </a:r>
            <a:r>
              <a:rPr sz="1200" b="1" u="heavy" spc="5" dirty="0">
                <a:solidFill>
                  <a:srgbClr val="0000FF"/>
                </a:solidFill>
                <a:latin typeface="Times New Roman"/>
                <a:cs typeface="Times New Roman"/>
                <a:hlinkClick r:id="rId3"/>
              </a:rPr>
              <a:t>d</a:t>
            </a:r>
            <a:r>
              <a:rPr sz="1200" b="1" u="heavy" dirty="0">
                <a:solidFill>
                  <a:srgbClr val="0000FF"/>
                </a:solidFill>
                <a:latin typeface="Times New Roman"/>
                <a:cs typeface="Times New Roman"/>
                <a:hlinkClick r:id="rId3"/>
              </a:rPr>
              <a:t>ds</a:t>
            </a:r>
            <a:endParaRPr sz="1200">
              <a:latin typeface="Times New Roman"/>
              <a:cs typeface="Times New Roman"/>
            </a:endParaRPr>
          </a:p>
        </p:txBody>
      </p:sp>
      <p:sp>
        <p:nvSpPr>
          <p:cNvPr id="3" name="object 3"/>
          <p:cNvSpPr txBox="1"/>
          <p:nvPr/>
        </p:nvSpPr>
        <p:spPr>
          <a:xfrm>
            <a:off x="1828545" y="530655"/>
            <a:ext cx="1445895" cy="177800"/>
          </a:xfrm>
          <a:prstGeom prst="rect">
            <a:avLst/>
          </a:prstGeom>
        </p:spPr>
        <p:txBody>
          <a:bodyPr vert="horz" wrap="square" lIns="0" tIns="0" rIns="0" bIns="0" rtlCol="0">
            <a:spAutoFit/>
          </a:bodyPr>
          <a:lstStyle/>
          <a:p>
            <a:pPr marL="12700">
              <a:lnSpc>
                <a:spcPct val="100000"/>
              </a:lnSpc>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a:t>
            </a:r>
            <a:endParaRPr sz="1200">
              <a:latin typeface="Times New Roman"/>
              <a:cs typeface="Times New Roman"/>
            </a:endParaRPr>
          </a:p>
        </p:txBody>
      </p:sp>
      <p:sp>
        <p:nvSpPr>
          <p:cNvPr id="4" name="object 4"/>
          <p:cNvSpPr txBox="1"/>
          <p:nvPr/>
        </p:nvSpPr>
        <p:spPr>
          <a:xfrm>
            <a:off x="3668471" y="530655"/>
            <a:ext cx="4064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D</a:t>
            </a:r>
            <a:r>
              <a:rPr sz="1200" b="1" spc="-5" dirty="0">
                <a:latin typeface="Times New Roman"/>
                <a:cs typeface="Times New Roman"/>
              </a:rPr>
              <a:t>D</a:t>
            </a:r>
            <a:r>
              <a:rPr sz="1200" b="1" dirty="0">
                <a:latin typeface="Times New Roman"/>
                <a:cs typeface="Times New Roman"/>
              </a:rPr>
              <a:t>S#</a:t>
            </a:r>
            <a:endParaRPr sz="1200">
              <a:latin typeface="Times New Roman"/>
              <a:cs typeface="Times New Roman"/>
            </a:endParaRPr>
          </a:p>
        </p:txBody>
      </p:sp>
      <p:sp>
        <p:nvSpPr>
          <p:cNvPr id="5" name="object 5"/>
          <p:cNvSpPr txBox="1"/>
          <p:nvPr/>
        </p:nvSpPr>
        <p:spPr>
          <a:xfrm>
            <a:off x="4994528" y="530655"/>
            <a:ext cx="951230" cy="177800"/>
          </a:xfrm>
          <a:prstGeom prst="rect">
            <a:avLst/>
          </a:prstGeom>
        </p:spPr>
        <p:txBody>
          <a:bodyPr vert="horz" wrap="square" lIns="0" tIns="0" rIns="0" bIns="0" rtlCol="0">
            <a:spAutoFit/>
          </a:bodyPr>
          <a:lstStyle/>
          <a:p>
            <a:pPr marL="12700">
              <a:lnSpc>
                <a:spcPct val="100000"/>
              </a:lnSpc>
            </a:pP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p:txBody>
      </p:sp>
      <p:sp>
        <p:nvSpPr>
          <p:cNvPr id="6" name="object 6"/>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84041" y="872616"/>
            <a:ext cx="1524000" cy="2667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44500" y="921464"/>
            <a:ext cx="6767195" cy="1303020"/>
          </a:xfrm>
          <a:prstGeom prst="rect">
            <a:avLst/>
          </a:prstGeom>
        </p:spPr>
        <p:txBody>
          <a:bodyPr vert="horz" wrap="square" lIns="0" tIns="0" rIns="0" bIns="0" rtlCol="0">
            <a:spAutoFit/>
          </a:bodyPr>
          <a:lstStyle/>
          <a:p>
            <a:pPr marL="241300" indent="-228600">
              <a:lnSpc>
                <a:spcPct val="100000"/>
              </a:lnSpc>
              <a:buFont typeface="Arial"/>
              <a:buAutoNum type="arabicPeriod" startAt="8"/>
              <a:tabLst>
                <a:tab pos="241300" algn="l"/>
              </a:tabLst>
            </a:pPr>
            <a:r>
              <a:rPr sz="1200" b="1" spc="-30" dirty="0">
                <a:latin typeface="Arial"/>
                <a:cs typeface="Arial"/>
              </a:rPr>
              <a:t>A</a:t>
            </a:r>
            <a:r>
              <a:rPr sz="1200" b="1" spc="10" dirty="0">
                <a:latin typeface="Arial"/>
                <a:cs typeface="Arial"/>
              </a:rPr>
              <a:t>r</a:t>
            </a:r>
            <a:r>
              <a:rPr sz="1200" b="1" dirty="0">
                <a:latin typeface="Arial"/>
                <a:cs typeface="Arial"/>
              </a:rPr>
              <a:t>e</a:t>
            </a:r>
            <a:r>
              <a:rPr sz="1200" b="1" spc="15" dirty="0">
                <a:latin typeface="Arial"/>
                <a:cs typeface="Arial"/>
              </a:rPr>
              <a:t> </a:t>
            </a:r>
            <a:r>
              <a:rPr sz="1200" b="1" spc="-20" dirty="0">
                <a:latin typeface="Arial"/>
                <a:cs typeface="Arial"/>
              </a:rPr>
              <a:t>y</a:t>
            </a:r>
            <a:r>
              <a:rPr sz="1200" b="1" dirty="0">
                <a:latin typeface="Arial"/>
                <a:cs typeface="Arial"/>
              </a:rPr>
              <a:t>ou satisfi</a:t>
            </a:r>
            <a:r>
              <a:rPr sz="1200" b="1" spc="5" dirty="0">
                <a:latin typeface="Arial"/>
                <a:cs typeface="Arial"/>
              </a:rPr>
              <a:t>e</a:t>
            </a:r>
            <a:r>
              <a:rPr sz="1200" b="1" dirty="0">
                <a:latin typeface="Arial"/>
                <a:cs typeface="Arial"/>
              </a:rPr>
              <a:t>d</a:t>
            </a:r>
            <a:r>
              <a:rPr sz="1200" b="1" spc="-5" dirty="0">
                <a:latin typeface="Arial"/>
                <a:cs typeface="Arial"/>
              </a:rPr>
              <a:t> </a:t>
            </a:r>
            <a:r>
              <a:rPr sz="1200" b="1" spc="10" dirty="0">
                <a:latin typeface="Arial"/>
                <a:cs typeface="Arial"/>
              </a:rPr>
              <a:t>w</a:t>
            </a:r>
            <a:r>
              <a:rPr sz="1200" b="1" dirty="0">
                <a:latin typeface="Arial"/>
                <a:cs typeface="Arial"/>
              </a:rPr>
              <a:t>ith</a:t>
            </a:r>
            <a:r>
              <a:rPr sz="1200" b="1" spc="10" dirty="0">
                <a:latin typeface="Arial"/>
                <a:cs typeface="Arial"/>
              </a:rPr>
              <a:t> </a:t>
            </a:r>
            <a:r>
              <a:rPr sz="1200" b="1" spc="-20" dirty="0">
                <a:latin typeface="Arial"/>
                <a:cs typeface="Arial"/>
              </a:rPr>
              <a:t>y</a:t>
            </a:r>
            <a:r>
              <a:rPr sz="1200" b="1" dirty="0">
                <a:latin typeface="Arial"/>
                <a:cs typeface="Arial"/>
              </a:rPr>
              <a:t>our</a:t>
            </a:r>
            <a:r>
              <a:rPr sz="1200" b="1" spc="-15" dirty="0">
                <a:latin typeface="Arial"/>
                <a:cs typeface="Arial"/>
              </a:rPr>
              <a:t> </a:t>
            </a:r>
            <a:r>
              <a:rPr sz="1200" b="1" spc="25" dirty="0">
                <a:latin typeface="Arial"/>
                <a:cs typeface="Arial"/>
              </a:rPr>
              <a:t>w</a:t>
            </a:r>
            <a:r>
              <a:rPr sz="1200" b="1" dirty="0">
                <a:latin typeface="Arial"/>
                <a:cs typeface="Arial"/>
              </a:rPr>
              <a:t>a</a:t>
            </a:r>
            <a:r>
              <a:rPr sz="1200" b="1" spc="-15" dirty="0">
                <a:latin typeface="Arial"/>
                <a:cs typeface="Arial"/>
              </a:rPr>
              <a:t>g</a:t>
            </a:r>
            <a:r>
              <a:rPr sz="1200" b="1" dirty="0">
                <a:latin typeface="Arial"/>
                <a:cs typeface="Arial"/>
              </a:rPr>
              <a:t>es?</a:t>
            </a:r>
            <a:endParaRPr sz="1200">
              <a:latin typeface="Arial"/>
              <a:cs typeface="Arial"/>
            </a:endParaRPr>
          </a:p>
          <a:p>
            <a:pPr>
              <a:lnSpc>
                <a:spcPct val="100000"/>
              </a:lnSpc>
              <a:spcBef>
                <a:spcPts val="53"/>
              </a:spcBef>
              <a:buFont typeface="Arial"/>
              <a:buAutoNum type="arabicPeriod" startAt="8"/>
            </a:pPr>
            <a:endParaRPr sz="1500">
              <a:latin typeface="Times New Roman"/>
              <a:cs typeface="Times New Roman"/>
            </a:endParaRPr>
          </a:p>
          <a:p>
            <a:pPr marL="12700" marR="5080" indent="255904">
              <a:lnSpc>
                <a:spcPts val="1380"/>
              </a:lnSpc>
            </a:pPr>
            <a:r>
              <a:rPr sz="1100" b="1" spc="-10" dirty="0">
                <a:latin typeface="Arial"/>
                <a:cs typeface="Arial"/>
              </a:rPr>
              <a:t>D</a:t>
            </a:r>
            <a:r>
              <a:rPr sz="1100" b="1" dirty="0">
                <a:latin typeface="Arial"/>
                <a:cs typeface="Arial"/>
              </a:rPr>
              <a:t>e</a:t>
            </a:r>
            <a:r>
              <a:rPr sz="1100" b="1" spc="-5" dirty="0">
                <a:latin typeface="Arial"/>
                <a:cs typeface="Arial"/>
              </a:rPr>
              <a:t>s</a:t>
            </a:r>
            <a:r>
              <a:rPr sz="1100" b="1" dirty="0">
                <a:latin typeface="Arial"/>
                <a:cs typeface="Arial"/>
              </a:rPr>
              <a:t>c</a:t>
            </a:r>
            <a:r>
              <a:rPr sz="1100" b="1" spc="-15" dirty="0">
                <a:latin typeface="Arial"/>
                <a:cs typeface="Arial"/>
              </a:rPr>
              <a:t>r</a:t>
            </a:r>
            <a:r>
              <a:rPr sz="1100" b="1" dirty="0">
                <a:latin typeface="Arial"/>
                <a:cs typeface="Arial"/>
              </a:rPr>
              <a:t>ib</a:t>
            </a:r>
            <a:r>
              <a:rPr sz="1100" b="1" spc="-5" dirty="0">
                <a:latin typeface="Arial"/>
                <a:cs typeface="Arial"/>
              </a:rPr>
              <a:t>e</a:t>
            </a:r>
            <a:r>
              <a:rPr sz="1100" b="1" dirty="0">
                <a:latin typeface="Arial"/>
                <a:cs typeface="Arial"/>
              </a:rPr>
              <a:t>: </a:t>
            </a:r>
            <a:r>
              <a:rPr sz="1100" b="1" spc="40" dirty="0">
                <a:latin typeface="Arial"/>
                <a:cs typeface="Arial"/>
              </a:rPr>
              <a:t> </a:t>
            </a:r>
            <a:r>
              <a:rPr sz="1200" spc="5" dirty="0">
                <a:solidFill>
                  <a:srgbClr val="FF0000"/>
                </a:solidFill>
                <a:latin typeface="Arial"/>
                <a:cs typeface="Arial"/>
              </a:rPr>
              <a:t>T</a:t>
            </a:r>
            <a:r>
              <a:rPr sz="1200" dirty="0">
                <a:solidFill>
                  <a:srgbClr val="FF0000"/>
                </a:solidFill>
                <a:latin typeface="Arial"/>
                <a:cs typeface="Arial"/>
              </a:rPr>
              <a:t>his is</a:t>
            </a:r>
            <a:r>
              <a:rPr sz="1200" spc="-15" dirty="0">
                <a:solidFill>
                  <a:srgbClr val="FF0000"/>
                </a:solidFill>
                <a:latin typeface="Arial"/>
                <a:cs typeface="Arial"/>
              </a:rPr>
              <a:t> </a:t>
            </a:r>
            <a:r>
              <a:rPr sz="1200" spc="5" dirty="0">
                <a:solidFill>
                  <a:srgbClr val="FF0000"/>
                </a:solidFill>
                <a:latin typeface="Arial"/>
                <a:cs typeface="Arial"/>
              </a:rPr>
              <a:t>m</a:t>
            </a:r>
            <a:r>
              <a:rPr sz="1200" dirty="0">
                <a:solidFill>
                  <a:srgbClr val="FF0000"/>
                </a:solidFill>
                <a:latin typeface="Arial"/>
                <a:cs typeface="Arial"/>
              </a:rPr>
              <a:t>ore</a:t>
            </a:r>
            <a:r>
              <a:rPr sz="1200" spc="-10" dirty="0">
                <a:solidFill>
                  <a:srgbClr val="FF0000"/>
                </a:solidFill>
                <a:latin typeface="Arial"/>
                <a:cs typeface="Arial"/>
              </a:rPr>
              <a:t> o</a:t>
            </a:r>
            <a:r>
              <a:rPr sz="1200" dirty="0">
                <a:solidFill>
                  <a:srgbClr val="FF0000"/>
                </a:solidFill>
                <a:latin typeface="Arial"/>
                <a:cs typeface="Arial"/>
              </a:rPr>
              <a:t>f a </a:t>
            </a:r>
            <a:r>
              <a:rPr sz="1200" spc="-10" dirty="0">
                <a:solidFill>
                  <a:srgbClr val="FF0000"/>
                </a:solidFill>
                <a:latin typeface="Arial"/>
                <a:cs typeface="Arial"/>
              </a:rPr>
              <a:t>y</a:t>
            </a:r>
            <a:r>
              <a:rPr sz="1200" dirty="0">
                <a:solidFill>
                  <a:srgbClr val="FF0000"/>
                </a:solidFill>
                <a:latin typeface="Arial"/>
                <a:cs typeface="Arial"/>
              </a:rPr>
              <a:t>es </a:t>
            </a:r>
            <a:r>
              <a:rPr sz="1200" spc="5" dirty="0">
                <a:solidFill>
                  <a:srgbClr val="FF0000"/>
                </a:solidFill>
                <a:latin typeface="Arial"/>
                <a:cs typeface="Arial"/>
              </a:rPr>
              <a:t>o</a:t>
            </a:r>
            <a:r>
              <a:rPr sz="1200" dirty="0">
                <a:solidFill>
                  <a:srgbClr val="FF0000"/>
                </a:solidFill>
                <a:latin typeface="Arial"/>
                <a:cs typeface="Arial"/>
              </a:rPr>
              <a:t>r no</a:t>
            </a:r>
            <a:r>
              <a:rPr sz="1200" spc="-5" dirty="0">
                <a:solidFill>
                  <a:srgbClr val="FF0000"/>
                </a:solidFill>
                <a:latin typeface="Arial"/>
                <a:cs typeface="Arial"/>
              </a:rPr>
              <a:t> q</a:t>
            </a:r>
            <a:r>
              <a:rPr sz="1200" dirty="0">
                <a:solidFill>
                  <a:srgbClr val="FF0000"/>
                </a:solidFill>
                <a:latin typeface="Arial"/>
                <a:cs typeface="Arial"/>
              </a:rPr>
              <a:t>uestion</a:t>
            </a:r>
            <a:r>
              <a:rPr sz="1200" spc="-10" dirty="0">
                <a:solidFill>
                  <a:srgbClr val="FF0000"/>
                </a:solidFill>
                <a:latin typeface="Arial"/>
                <a:cs typeface="Arial"/>
              </a:rPr>
              <a:t> </a:t>
            </a:r>
            <a:r>
              <a:rPr sz="1200" dirty="0">
                <a:solidFill>
                  <a:srgbClr val="FF0000"/>
                </a:solidFill>
                <a:latin typeface="Arial"/>
                <a:cs typeface="Arial"/>
              </a:rPr>
              <a:t>but</a:t>
            </a:r>
            <a:r>
              <a:rPr sz="1200" spc="-10" dirty="0">
                <a:solidFill>
                  <a:srgbClr val="FF0000"/>
                </a:solidFill>
                <a:latin typeface="Arial"/>
                <a:cs typeface="Arial"/>
              </a:rPr>
              <a:t> </a:t>
            </a:r>
            <a:r>
              <a:rPr sz="1200" dirty="0">
                <a:solidFill>
                  <a:srgbClr val="FF0000"/>
                </a:solidFill>
                <a:latin typeface="Arial"/>
                <a:cs typeface="Arial"/>
              </a:rPr>
              <a:t>t</a:t>
            </a:r>
            <a:r>
              <a:rPr sz="1200" spc="-10" dirty="0">
                <a:solidFill>
                  <a:srgbClr val="FF0000"/>
                </a:solidFill>
                <a:latin typeface="Arial"/>
                <a:cs typeface="Arial"/>
              </a:rPr>
              <a:t>h</a:t>
            </a:r>
            <a:r>
              <a:rPr sz="1200" dirty="0">
                <a:solidFill>
                  <a:srgbClr val="FF0000"/>
                </a:solidFill>
                <a:latin typeface="Arial"/>
                <a:cs typeface="Arial"/>
              </a:rPr>
              <a:t>e </a:t>
            </a:r>
            <a:r>
              <a:rPr sz="1200" spc="5" dirty="0">
                <a:solidFill>
                  <a:srgbClr val="FF0000"/>
                </a:solidFill>
                <a:latin typeface="Arial"/>
                <a:cs typeface="Arial"/>
              </a:rPr>
              <a:t>p</a:t>
            </a:r>
            <a:r>
              <a:rPr sz="1200" dirty="0">
                <a:solidFill>
                  <a:srgbClr val="FF0000"/>
                </a:solidFill>
                <a:latin typeface="Arial"/>
                <a:cs typeface="Arial"/>
              </a:rPr>
              <a:t>er</a:t>
            </a:r>
            <a:r>
              <a:rPr sz="1200" spc="-20" dirty="0">
                <a:solidFill>
                  <a:srgbClr val="FF0000"/>
                </a:solidFill>
                <a:latin typeface="Arial"/>
                <a:cs typeface="Arial"/>
              </a:rPr>
              <a:t>s</a:t>
            </a:r>
            <a:r>
              <a:rPr sz="1200" dirty="0">
                <a:solidFill>
                  <a:srgbClr val="FF0000"/>
                </a:solidFill>
                <a:latin typeface="Arial"/>
                <a:cs typeface="Arial"/>
              </a:rPr>
              <a:t>on </a:t>
            </a:r>
            <a:r>
              <a:rPr sz="1200" spc="-10" dirty="0">
                <a:solidFill>
                  <a:srgbClr val="FF0000"/>
                </a:solidFill>
                <a:latin typeface="Arial"/>
                <a:cs typeface="Arial"/>
              </a:rPr>
              <a:t>c</a:t>
            </a:r>
            <a:r>
              <a:rPr sz="1200" dirty="0">
                <a:solidFill>
                  <a:srgbClr val="FF0000"/>
                </a:solidFill>
                <a:latin typeface="Arial"/>
                <a:cs typeface="Arial"/>
              </a:rPr>
              <a:t>an </a:t>
            </a:r>
            <a:r>
              <a:rPr sz="1200" spc="-5" dirty="0">
                <a:solidFill>
                  <a:srgbClr val="FF0000"/>
                </a:solidFill>
                <a:latin typeface="Arial"/>
                <a:cs typeface="Arial"/>
              </a:rPr>
              <a:t>e</a:t>
            </a:r>
            <a:r>
              <a:rPr sz="1200" dirty="0">
                <a:solidFill>
                  <a:srgbClr val="FF0000"/>
                </a:solidFill>
                <a:latin typeface="Arial"/>
                <a:cs typeface="Arial"/>
              </a:rPr>
              <a:t>nt</a:t>
            </a:r>
            <a:r>
              <a:rPr sz="1200" spc="5" dirty="0">
                <a:solidFill>
                  <a:srgbClr val="FF0000"/>
                </a:solidFill>
                <a:latin typeface="Arial"/>
                <a:cs typeface="Arial"/>
              </a:rPr>
              <a:t>e</a:t>
            </a:r>
            <a:r>
              <a:rPr sz="1200" dirty="0">
                <a:solidFill>
                  <a:srgbClr val="FF0000"/>
                </a:solidFill>
                <a:latin typeface="Arial"/>
                <a:cs typeface="Arial"/>
              </a:rPr>
              <a:t>r</a:t>
            </a:r>
            <a:r>
              <a:rPr sz="1200" spc="-15" dirty="0">
                <a:solidFill>
                  <a:srgbClr val="FF0000"/>
                </a:solidFill>
                <a:latin typeface="Arial"/>
                <a:cs typeface="Arial"/>
              </a:rPr>
              <a:t> </a:t>
            </a:r>
            <a:r>
              <a:rPr sz="1200" dirty="0">
                <a:solidFill>
                  <a:srgbClr val="FF0000"/>
                </a:solidFill>
                <a:latin typeface="Arial"/>
                <a:cs typeface="Arial"/>
              </a:rPr>
              <a:t>an</a:t>
            </a:r>
            <a:r>
              <a:rPr sz="1200" spc="-15" dirty="0">
                <a:solidFill>
                  <a:srgbClr val="FF0000"/>
                </a:solidFill>
                <a:latin typeface="Arial"/>
                <a:cs typeface="Arial"/>
              </a:rPr>
              <a:t>y</a:t>
            </a:r>
            <a:r>
              <a:rPr sz="1200" dirty="0">
                <a:solidFill>
                  <a:srgbClr val="FF0000"/>
                </a:solidFill>
                <a:latin typeface="Arial"/>
                <a:cs typeface="Arial"/>
              </a:rPr>
              <a:t>t</a:t>
            </a:r>
            <a:r>
              <a:rPr sz="1200" spc="5" dirty="0">
                <a:solidFill>
                  <a:srgbClr val="FF0000"/>
                </a:solidFill>
                <a:latin typeface="Arial"/>
                <a:cs typeface="Arial"/>
              </a:rPr>
              <a:t>h</a:t>
            </a:r>
            <a:r>
              <a:rPr sz="1200" dirty="0">
                <a:solidFill>
                  <a:srgbClr val="FF0000"/>
                </a:solidFill>
                <a:latin typeface="Arial"/>
                <a:cs typeface="Arial"/>
              </a:rPr>
              <a:t>ing</a:t>
            </a:r>
            <a:r>
              <a:rPr sz="1200" spc="-5" dirty="0">
                <a:solidFill>
                  <a:srgbClr val="FF0000"/>
                </a:solidFill>
                <a:latin typeface="Arial"/>
                <a:cs typeface="Arial"/>
              </a:rPr>
              <a:t> </a:t>
            </a:r>
            <a:r>
              <a:rPr sz="1200" dirty="0">
                <a:solidFill>
                  <a:srgbClr val="FF0000"/>
                </a:solidFill>
                <a:latin typeface="Arial"/>
                <a:cs typeface="Arial"/>
              </a:rPr>
              <a:t>they</a:t>
            </a:r>
            <a:r>
              <a:rPr sz="1200" spc="-25"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ant f</a:t>
            </a:r>
            <a:r>
              <a:rPr sz="1200" spc="5" dirty="0">
                <a:solidFill>
                  <a:srgbClr val="FF0000"/>
                </a:solidFill>
                <a:latin typeface="Arial"/>
                <a:cs typeface="Arial"/>
              </a:rPr>
              <a:t>o</a:t>
            </a:r>
            <a:r>
              <a:rPr sz="1200" dirty="0">
                <a:solidFill>
                  <a:srgbClr val="FF0000"/>
                </a:solidFill>
                <a:latin typeface="Arial"/>
                <a:cs typeface="Arial"/>
              </a:rPr>
              <a:t>r a co</a:t>
            </a:r>
            <a:r>
              <a:rPr sz="1200" spc="-5" dirty="0">
                <a:solidFill>
                  <a:srgbClr val="FF0000"/>
                </a:solidFill>
                <a:latin typeface="Arial"/>
                <a:cs typeface="Arial"/>
              </a:rPr>
              <a:t>m</a:t>
            </a:r>
            <a:r>
              <a:rPr sz="1200" spc="5" dirty="0">
                <a:solidFill>
                  <a:srgbClr val="FF0000"/>
                </a:solidFill>
                <a:latin typeface="Arial"/>
                <a:cs typeface="Arial"/>
              </a:rPr>
              <a:t>m</a:t>
            </a:r>
            <a:r>
              <a:rPr sz="1200" spc="-10" dirty="0">
                <a:solidFill>
                  <a:srgbClr val="FF0000"/>
                </a:solidFill>
                <a:latin typeface="Arial"/>
                <a:cs typeface="Arial"/>
              </a:rPr>
              <a:t>e</a:t>
            </a:r>
            <a:r>
              <a:rPr sz="1200" dirty="0">
                <a:solidFill>
                  <a:srgbClr val="FF0000"/>
                </a:solidFill>
                <a:latin typeface="Arial"/>
                <a:cs typeface="Arial"/>
              </a:rPr>
              <a:t>nt </a:t>
            </a:r>
            <a:r>
              <a:rPr sz="1200" spc="-10" dirty="0">
                <a:solidFill>
                  <a:srgbClr val="FF0000"/>
                </a:solidFill>
                <a:latin typeface="Arial"/>
                <a:cs typeface="Arial"/>
              </a:rPr>
              <a:t>h</a:t>
            </a:r>
            <a:r>
              <a:rPr sz="1200" dirty="0">
                <a:solidFill>
                  <a:srgbClr val="FF0000"/>
                </a:solidFill>
                <a:latin typeface="Arial"/>
                <a:cs typeface="Arial"/>
              </a:rPr>
              <a:t>ere. The</a:t>
            </a:r>
            <a:r>
              <a:rPr sz="1200" spc="5" dirty="0">
                <a:solidFill>
                  <a:srgbClr val="FF0000"/>
                </a:solidFill>
                <a:latin typeface="Arial"/>
                <a:cs typeface="Arial"/>
              </a:rPr>
              <a:t> </a:t>
            </a:r>
            <a:r>
              <a:rPr sz="1200" spc="-5" dirty="0">
                <a:solidFill>
                  <a:srgbClr val="FF0000"/>
                </a:solidFill>
                <a:latin typeface="Arial"/>
                <a:cs typeface="Arial"/>
              </a:rPr>
              <a:t>p</a:t>
            </a:r>
            <a:r>
              <a:rPr sz="1200" spc="-10" dirty="0">
                <a:solidFill>
                  <a:srgbClr val="FF0000"/>
                </a:solidFill>
                <a:latin typeface="Arial"/>
                <a:cs typeface="Arial"/>
              </a:rPr>
              <a:t>e</a:t>
            </a:r>
            <a:r>
              <a:rPr sz="1200" dirty="0">
                <a:solidFill>
                  <a:srgbClr val="FF0000"/>
                </a:solidFill>
                <a:latin typeface="Arial"/>
                <a:cs typeface="Arial"/>
              </a:rPr>
              <a:t>rson may</a:t>
            </a:r>
            <a:r>
              <a:rPr sz="1200" spc="-10" dirty="0">
                <a:solidFill>
                  <a:srgbClr val="FF0000"/>
                </a:solidFill>
                <a:latin typeface="Arial"/>
                <a:cs typeface="Arial"/>
              </a:rPr>
              <a:t> </a:t>
            </a:r>
            <a:r>
              <a:rPr sz="1200" spc="5" dirty="0">
                <a:solidFill>
                  <a:srgbClr val="FF0000"/>
                </a:solidFill>
                <a:latin typeface="Arial"/>
                <a:cs typeface="Arial"/>
              </a:rPr>
              <a:t>b</a:t>
            </a:r>
            <a:r>
              <a:rPr sz="1200" dirty="0">
                <a:solidFill>
                  <a:srgbClr val="FF0000"/>
                </a:solidFill>
                <a:latin typeface="Arial"/>
                <a:cs typeface="Arial"/>
              </a:rPr>
              <a:t>e </a:t>
            </a:r>
            <a:r>
              <a:rPr sz="1200" spc="5" dirty="0">
                <a:solidFill>
                  <a:srgbClr val="FF0000"/>
                </a:solidFill>
                <a:latin typeface="Arial"/>
                <a:cs typeface="Arial"/>
              </a:rPr>
              <a:t>a</a:t>
            </a:r>
            <a:r>
              <a:rPr sz="1200" dirty="0">
                <a:solidFill>
                  <a:srgbClr val="FF0000"/>
                </a:solidFill>
                <a:latin typeface="Arial"/>
                <a:cs typeface="Arial"/>
              </a:rPr>
              <a:t>ssis</a:t>
            </a:r>
            <a:r>
              <a:rPr sz="1200" spc="-15" dirty="0">
                <a:solidFill>
                  <a:srgbClr val="FF0000"/>
                </a:solidFill>
                <a:latin typeface="Arial"/>
                <a:cs typeface="Arial"/>
              </a:rPr>
              <a:t>t</a:t>
            </a:r>
            <a:r>
              <a:rPr sz="1200" dirty="0">
                <a:solidFill>
                  <a:srgbClr val="FF0000"/>
                </a:solidFill>
                <a:latin typeface="Arial"/>
                <a:cs typeface="Arial"/>
              </a:rPr>
              <a:t>ed</a:t>
            </a:r>
            <a:r>
              <a:rPr sz="1200" spc="-10" dirty="0">
                <a:solidFill>
                  <a:srgbClr val="FF0000"/>
                </a:solidFill>
                <a:latin typeface="Arial"/>
                <a:cs typeface="Arial"/>
              </a:rPr>
              <a:t> </a:t>
            </a:r>
            <a:r>
              <a:rPr sz="1200" spc="-15" dirty="0">
                <a:solidFill>
                  <a:srgbClr val="FF0000"/>
                </a:solidFill>
                <a:latin typeface="Arial"/>
                <a:cs typeface="Arial"/>
              </a:rPr>
              <a:t>w</a:t>
            </a:r>
            <a:r>
              <a:rPr sz="1200" spc="5" dirty="0">
                <a:solidFill>
                  <a:srgbClr val="FF0000"/>
                </a:solidFill>
                <a:latin typeface="Arial"/>
                <a:cs typeface="Arial"/>
              </a:rPr>
              <a:t>i</a:t>
            </a:r>
            <a:r>
              <a:rPr sz="1200" dirty="0">
                <a:solidFill>
                  <a:srgbClr val="FF0000"/>
                </a:solidFill>
                <a:latin typeface="Arial"/>
                <a:cs typeface="Arial"/>
              </a:rPr>
              <a:t>th</a:t>
            </a:r>
            <a:r>
              <a:rPr sz="1200" spc="5" dirty="0">
                <a:solidFill>
                  <a:srgbClr val="FF0000"/>
                </a:solidFill>
                <a:latin typeface="Arial"/>
                <a:cs typeface="Arial"/>
              </a:rPr>
              <a:t> </a:t>
            </a:r>
            <a:r>
              <a:rPr sz="1200" dirty="0">
                <a:solidFill>
                  <a:srgbClr val="FF0000"/>
                </a:solidFill>
                <a:latin typeface="Arial"/>
                <a:cs typeface="Arial"/>
              </a:rPr>
              <a:t>this </a:t>
            </a:r>
            <a:r>
              <a:rPr sz="1200" spc="5" dirty="0">
                <a:solidFill>
                  <a:srgbClr val="FF0000"/>
                </a:solidFill>
                <a:latin typeface="Arial"/>
                <a:cs typeface="Arial"/>
              </a:rPr>
              <a:t>m</a:t>
            </a:r>
            <a:r>
              <a:rPr sz="1200" dirty="0">
                <a:solidFill>
                  <a:srgbClr val="FF0000"/>
                </a:solidFill>
                <a:latin typeface="Arial"/>
                <a:cs typeface="Arial"/>
              </a:rPr>
              <a:t>ore in </a:t>
            </a:r>
            <a:r>
              <a:rPr sz="1200" spc="-10" dirty="0">
                <a:solidFill>
                  <a:srgbClr val="FF0000"/>
                </a:solidFill>
                <a:latin typeface="Arial"/>
                <a:cs typeface="Arial"/>
              </a:rPr>
              <a:t>q</a:t>
            </a:r>
            <a:r>
              <a:rPr sz="1200" dirty="0">
                <a:solidFill>
                  <a:srgbClr val="FF0000"/>
                </a:solidFill>
                <a:latin typeface="Arial"/>
                <a:cs typeface="Arial"/>
              </a:rPr>
              <a:t>uest</a:t>
            </a:r>
            <a:r>
              <a:rPr sz="1200" spc="-15" dirty="0">
                <a:solidFill>
                  <a:srgbClr val="FF0000"/>
                </a:solidFill>
                <a:latin typeface="Arial"/>
                <a:cs typeface="Arial"/>
              </a:rPr>
              <a:t>i</a:t>
            </a:r>
            <a:r>
              <a:rPr sz="1200" dirty="0">
                <a:solidFill>
                  <a:srgbClr val="FF0000"/>
                </a:solidFill>
                <a:latin typeface="Arial"/>
                <a:cs typeface="Arial"/>
              </a:rPr>
              <a:t>on</a:t>
            </a:r>
            <a:r>
              <a:rPr sz="1200" spc="10" dirty="0">
                <a:solidFill>
                  <a:srgbClr val="FF0000"/>
                </a:solidFill>
                <a:latin typeface="Arial"/>
                <a:cs typeface="Arial"/>
              </a:rPr>
              <a:t> </a:t>
            </a:r>
            <a:r>
              <a:rPr sz="1200" spc="-10" dirty="0">
                <a:solidFill>
                  <a:srgbClr val="FF0000"/>
                </a:solidFill>
                <a:latin typeface="Arial"/>
                <a:cs typeface="Arial"/>
              </a:rPr>
              <a:t>#</a:t>
            </a:r>
            <a:r>
              <a:rPr sz="1200" dirty="0">
                <a:solidFill>
                  <a:srgbClr val="FF0000"/>
                </a:solidFill>
                <a:latin typeface="Arial"/>
                <a:cs typeface="Arial"/>
              </a:rPr>
              <a:t>9 </a:t>
            </a:r>
            <a:r>
              <a:rPr sz="1200" spc="-5" dirty="0">
                <a:solidFill>
                  <a:srgbClr val="FF0000"/>
                </a:solidFill>
                <a:latin typeface="Arial"/>
                <a:cs typeface="Arial"/>
              </a:rPr>
              <a:t>b</a:t>
            </a:r>
            <a:r>
              <a:rPr sz="1200" dirty="0">
                <a:solidFill>
                  <a:srgbClr val="FF0000"/>
                </a:solidFill>
                <a:latin typeface="Arial"/>
                <a:cs typeface="Arial"/>
              </a:rPr>
              <a:t>elo</a:t>
            </a:r>
            <a:r>
              <a:rPr sz="1200" spc="-15" dirty="0">
                <a:solidFill>
                  <a:srgbClr val="FF0000"/>
                </a:solidFill>
                <a:latin typeface="Arial"/>
                <a:cs typeface="Arial"/>
              </a:rPr>
              <a:t>w.</a:t>
            </a:r>
            <a:endParaRPr sz="1200">
              <a:latin typeface="Arial"/>
              <a:cs typeface="Arial"/>
            </a:endParaRPr>
          </a:p>
          <a:p>
            <a:pPr>
              <a:lnSpc>
                <a:spcPct val="100000"/>
              </a:lnSpc>
              <a:spcBef>
                <a:spcPts val="2"/>
              </a:spcBef>
            </a:pPr>
            <a:endParaRPr sz="1000">
              <a:latin typeface="Times New Roman"/>
              <a:cs typeface="Times New Roman"/>
            </a:endParaRPr>
          </a:p>
          <a:p>
            <a:pPr marL="241300" marR="233679" indent="-228600">
              <a:lnSpc>
                <a:spcPct val="110000"/>
              </a:lnSpc>
              <a:buFont typeface="Arial"/>
              <a:buAutoNum type="arabicPeriod" startAt="9"/>
              <a:tabLst>
                <a:tab pos="241300" algn="l"/>
              </a:tabLst>
            </a:pPr>
            <a:r>
              <a:rPr sz="1200" b="1" dirty="0">
                <a:latin typeface="Arial"/>
                <a:cs typeface="Arial"/>
              </a:rPr>
              <a:t>Do</a:t>
            </a:r>
            <a:r>
              <a:rPr sz="1200" b="1" spc="5" dirty="0">
                <a:latin typeface="Arial"/>
                <a:cs typeface="Arial"/>
              </a:rPr>
              <a:t> </a:t>
            </a:r>
            <a:r>
              <a:rPr sz="1200" b="1" spc="-20" dirty="0">
                <a:latin typeface="Arial"/>
                <a:cs typeface="Arial"/>
              </a:rPr>
              <a:t>y</a:t>
            </a:r>
            <a:r>
              <a:rPr sz="1200" b="1" dirty="0">
                <a:latin typeface="Arial"/>
                <a:cs typeface="Arial"/>
              </a:rPr>
              <a:t>ou make </a:t>
            </a:r>
            <a:r>
              <a:rPr sz="1200" b="1" spc="5" dirty="0">
                <a:latin typeface="Arial"/>
                <a:cs typeface="Arial"/>
              </a:rPr>
              <a:t>e</a:t>
            </a:r>
            <a:r>
              <a:rPr sz="1200" b="1" dirty="0">
                <a:latin typeface="Arial"/>
                <a:cs typeface="Arial"/>
              </a:rPr>
              <a:t>nou</a:t>
            </a:r>
            <a:r>
              <a:rPr sz="1200" b="1" spc="-5" dirty="0">
                <a:latin typeface="Arial"/>
                <a:cs typeface="Arial"/>
              </a:rPr>
              <a:t>g</a:t>
            </a:r>
            <a:r>
              <a:rPr sz="1200" b="1" dirty="0">
                <a:latin typeface="Arial"/>
                <a:cs typeface="Arial"/>
              </a:rPr>
              <a:t>h</a:t>
            </a:r>
            <a:r>
              <a:rPr sz="1200" b="1" spc="-15" dirty="0">
                <a:latin typeface="Arial"/>
                <a:cs typeface="Arial"/>
              </a:rPr>
              <a:t> </a:t>
            </a:r>
            <a:r>
              <a:rPr sz="1200" b="1" dirty="0">
                <a:latin typeface="Arial"/>
                <a:cs typeface="Arial"/>
              </a:rPr>
              <a:t>mon</a:t>
            </a:r>
            <a:r>
              <a:rPr sz="1200" b="1" spc="10" dirty="0">
                <a:latin typeface="Arial"/>
                <a:cs typeface="Arial"/>
              </a:rPr>
              <a:t>e</a:t>
            </a:r>
            <a:r>
              <a:rPr sz="1200" b="1" dirty="0">
                <a:latin typeface="Arial"/>
                <a:cs typeface="Arial"/>
              </a:rPr>
              <a:t>y</a:t>
            </a:r>
            <a:r>
              <a:rPr sz="1200" b="1" spc="-35" dirty="0">
                <a:latin typeface="Arial"/>
                <a:cs typeface="Arial"/>
              </a:rPr>
              <a:t> </a:t>
            </a:r>
            <a:r>
              <a:rPr sz="1200" b="1" dirty="0">
                <a:latin typeface="Arial"/>
                <a:cs typeface="Arial"/>
              </a:rPr>
              <a:t>to do t</a:t>
            </a:r>
            <a:r>
              <a:rPr sz="1200" b="1" spc="-5" dirty="0">
                <a:latin typeface="Arial"/>
                <a:cs typeface="Arial"/>
              </a:rPr>
              <a:t>h</a:t>
            </a:r>
            <a:r>
              <a:rPr sz="1200" b="1" dirty="0">
                <a:latin typeface="Arial"/>
                <a:cs typeface="Arial"/>
              </a:rPr>
              <a:t>e thi</a:t>
            </a:r>
            <a:r>
              <a:rPr sz="1200" b="1" spc="5" dirty="0">
                <a:latin typeface="Arial"/>
                <a:cs typeface="Arial"/>
              </a:rPr>
              <a:t>n</a:t>
            </a:r>
            <a:r>
              <a:rPr sz="1200" b="1" dirty="0">
                <a:latin typeface="Arial"/>
                <a:cs typeface="Arial"/>
              </a:rPr>
              <a:t>gs</a:t>
            </a:r>
            <a:r>
              <a:rPr sz="1200" b="1" spc="15" dirty="0">
                <a:latin typeface="Arial"/>
                <a:cs typeface="Arial"/>
              </a:rPr>
              <a:t> </a:t>
            </a:r>
            <a:r>
              <a:rPr sz="1200" b="1" spc="-35" dirty="0">
                <a:latin typeface="Arial"/>
                <a:cs typeface="Arial"/>
              </a:rPr>
              <a:t>y</a:t>
            </a:r>
            <a:r>
              <a:rPr sz="1200" b="1" dirty="0">
                <a:latin typeface="Arial"/>
                <a:cs typeface="Arial"/>
              </a:rPr>
              <a:t>ou</a:t>
            </a:r>
            <a:r>
              <a:rPr sz="1200" b="1" spc="15" dirty="0">
                <a:latin typeface="Arial"/>
                <a:cs typeface="Arial"/>
              </a:rPr>
              <a:t> </a:t>
            </a:r>
            <a:r>
              <a:rPr sz="1200" b="1" spc="10" dirty="0">
                <a:latin typeface="Arial"/>
                <a:cs typeface="Arial"/>
              </a:rPr>
              <a:t>w</a:t>
            </a:r>
            <a:r>
              <a:rPr sz="1200" b="1" dirty="0">
                <a:latin typeface="Arial"/>
                <a:cs typeface="Arial"/>
              </a:rPr>
              <a:t>an</a:t>
            </a:r>
            <a:r>
              <a:rPr sz="1200" b="1" spc="-5" dirty="0">
                <a:latin typeface="Arial"/>
                <a:cs typeface="Arial"/>
              </a:rPr>
              <a:t>t</a:t>
            </a:r>
            <a:r>
              <a:rPr sz="1200" b="1" dirty="0">
                <a:latin typeface="Arial"/>
                <a:cs typeface="Arial"/>
              </a:rPr>
              <a:t>?</a:t>
            </a:r>
            <a:r>
              <a:rPr sz="1200" b="1" spc="5" dirty="0">
                <a:latin typeface="Arial"/>
                <a:cs typeface="Arial"/>
              </a:rPr>
              <a:t> </a:t>
            </a:r>
            <a:r>
              <a:rPr sz="1200" dirty="0">
                <a:solidFill>
                  <a:srgbClr val="FF0000"/>
                </a:solidFill>
                <a:latin typeface="Arial"/>
                <a:cs typeface="Arial"/>
              </a:rPr>
              <a:t>Can</a:t>
            </a:r>
            <a:r>
              <a:rPr sz="1200" spc="5" dirty="0">
                <a:solidFill>
                  <a:srgbClr val="FF0000"/>
                </a:solidFill>
                <a:latin typeface="Arial"/>
                <a:cs typeface="Arial"/>
              </a:rPr>
              <a:t> </a:t>
            </a:r>
            <a:r>
              <a:rPr sz="1200" spc="-10" dirty="0">
                <a:solidFill>
                  <a:srgbClr val="FF0000"/>
                </a:solidFill>
                <a:latin typeface="Arial"/>
                <a:cs typeface="Arial"/>
              </a:rPr>
              <a:t>t</a:t>
            </a:r>
            <a:r>
              <a:rPr sz="1200" dirty="0">
                <a:solidFill>
                  <a:srgbClr val="FF0000"/>
                </a:solidFill>
                <a:latin typeface="Arial"/>
                <a:cs typeface="Arial"/>
              </a:rPr>
              <a:t>he</a:t>
            </a:r>
            <a:r>
              <a:rPr sz="1200" spc="-1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erson</a:t>
            </a:r>
            <a:r>
              <a:rPr sz="1200" spc="-1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ay</a:t>
            </a:r>
            <a:r>
              <a:rPr sz="1200" spc="-15" dirty="0">
                <a:solidFill>
                  <a:srgbClr val="FF0000"/>
                </a:solidFill>
                <a:latin typeface="Arial"/>
                <a:cs typeface="Arial"/>
              </a:rPr>
              <a:t> </a:t>
            </a:r>
            <a:r>
              <a:rPr sz="1200" dirty="0">
                <a:solidFill>
                  <a:srgbClr val="FF0000"/>
                </a:solidFill>
                <a:latin typeface="Arial"/>
                <a:cs typeface="Arial"/>
              </a:rPr>
              <a:t>t</a:t>
            </a:r>
            <a:r>
              <a:rPr sz="1200" spc="-10" dirty="0">
                <a:solidFill>
                  <a:srgbClr val="FF0000"/>
                </a:solidFill>
                <a:latin typeface="Arial"/>
                <a:cs typeface="Arial"/>
              </a:rPr>
              <a:t>h</a:t>
            </a:r>
            <a:r>
              <a:rPr sz="1200" dirty="0">
                <a:solidFill>
                  <a:srgbClr val="FF0000"/>
                </a:solidFill>
                <a:latin typeface="Arial"/>
                <a:cs typeface="Arial"/>
              </a:rPr>
              <a:t>eir</a:t>
            </a:r>
            <a:r>
              <a:rPr sz="1200" spc="-10" dirty="0">
                <a:solidFill>
                  <a:srgbClr val="FF0000"/>
                </a:solidFill>
                <a:latin typeface="Arial"/>
                <a:cs typeface="Arial"/>
              </a:rPr>
              <a:t> </a:t>
            </a:r>
            <a:r>
              <a:rPr sz="1200" spc="5" dirty="0">
                <a:solidFill>
                  <a:srgbClr val="FF0000"/>
                </a:solidFill>
                <a:latin typeface="Arial"/>
                <a:cs typeface="Arial"/>
              </a:rPr>
              <a:t>b</a:t>
            </a:r>
            <a:r>
              <a:rPr sz="1200" dirty="0">
                <a:solidFill>
                  <a:srgbClr val="FF0000"/>
                </a:solidFill>
                <a:latin typeface="Arial"/>
                <a:cs typeface="Arial"/>
              </a:rPr>
              <a:t>i</a:t>
            </a:r>
            <a:r>
              <a:rPr sz="1200" spc="-5" dirty="0">
                <a:solidFill>
                  <a:srgbClr val="FF0000"/>
                </a:solidFill>
                <a:latin typeface="Arial"/>
                <a:cs typeface="Arial"/>
              </a:rPr>
              <a:t>l</a:t>
            </a:r>
            <a:r>
              <a:rPr sz="1200" dirty="0">
                <a:solidFill>
                  <a:srgbClr val="FF0000"/>
                </a:solidFill>
                <a:latin typeface="Arial"/>
                <a:cs typeface="Arial"/>
              </a:rPr>
              <a:t>ls on ti</a:t>
            </a:r>
            <a:r>
              <a:rPr sz="1200" spc="5" dirty="0">
                <a:solidFill>
                  <a:srgbClr val="FF0000"/>
                </a:solidFill>
                <a:latin typeface="Arial"/>
                <a:cs typeface="Arial"/>
              </a:rPr>
              <a:t>m</a:t>
            </a:r>
            <a:r>
              <a:rPr sz="1200" dirty="0">
                <a:solidFill>
                  <a:srgbClr val="FF0000"/>
                </a:solidFill>
                <a:latin typeface="Arial"/>
                <a:cs typeface="Arial"/>
              </a:rPr>
              <a:t>e?</a:t>
            </a:r>
            <a:r>
              <a:rPr sz="1200" spc="-10" dirty="0">
                <a:solidFill>
                  <a:srgbClr val="FF0000"/>
                </a:solidFill>
                <a:latin typeface="Arial"/>
                <a:cs typeface="Arial"/>
              </a:rPr>
              <a:t> </a:t>
            </a:r>
            <a:r>
              <a:rPr sz="1200" dirty="0">
                <a:solidFill>
                  <a:srgbClr val="FF0000"/>
                </a:solidFill>
                <a:latin typeface="Arial"/>
                <a:cs typeface="Arial"/>
              </a:rPr>
              <a:t>Can</a:t>
            </a:r>
            <a:r>
              <a:rPr sz="1200" spc="-10" dirty="0">
                <a:solidFill>
                  <a:srgbClr val="FF0000"/>
                </a:solidFill>
                <a:latin typeface="Arial"/>
                <a:cs typeface="Arial"/>
              </a:rPr>
              <a:t> </a:t>
            </a:r>
            <a:r>
              <a:rPr sz="1200" dirty="0">
                <a:solidFill>
                  <a:srgbClr val="FF0000"/>
                </a:solidFill>
                <a:latin typeface="Arial"/>
                <a:cs typeface="Arial"/>
              </a:rPr>
              <a:t>t</a:t>
            </a:r>
            <a:r>
              <a:rPr sz="1200" spc="5" dirty="0">
                <a:solidFill>
                  <a:srgbClr val="FF0000"/>
                </a:solidFill>
                <a:latin typeface="Arial"/>
                <a:cs typeface="Arial"/>
              </a:rPr>
              <a:t>h</a:t>
            </a:r>
            <a:r>
              <a:rPr sz="1200" dirty="0">
                <a:solidFill>
                  <a:srgbClr val="FF0000"/>
                </a:solidFill>
                <a:latin typeface="Arial"/>
                <a:cs typeface="Arial"/>
              </a:rPr>
              <a:t>ey</a:t>
            </a:r>
            <a:r>
              <a:rPr sz="1200" spc="-15" dirty="0">
                <a:solidFill>
                  <a:srgbClr val="FF0000"/>
                </a:solidFill>
                <a:latin typeface="Arial"/>
                <a:cs typeface="Arial"/>
              </a:rPr>
              <a:t> </a:t>
            </a:r>
            <a:r>
              <a:rPr sz="1200" dirty="0">
                <a:solidFill>
                  <a:srgbClr val="FF0000"/>
                </a:solidFill>
                <a:latin typeface="Arial"/>
                <a:cs typeface="Arial"/>
              </a:rPr>
              <a:t>ta</a:t>
            </a:r>
            <a:r>
              <a:rPr sz="1200" spc="-15" dirty="0">
                <a:solidFill>
                  <a:srgbClr val="FF0000"/>
                </a:solidFill>
                <a:latin typeface="Arial"/>
                <a:cs typeface="Arial"/>
              </a:rPr>
              <a:t>k</a:t>
            </a:r>
            <a:r>
              <a:rPr sz="1200" dirty="0">
                <a:solidFill>
                  <a:srgbClr val="FF0000"/>
                </a:solidFill>
                <a:latin typeface="Arial"/>
                <a:cs typeface="Arial"/>
              </a:rPr>
              <a:t>e </a:t>
            </a:r>
            <a:r>
              <a:rPr sz="1200" spc="-5" dirty="0">
                <a:solidFill>
                  <a:srgbClr val="FF0000"/>
                </a:solidFill>
                <a:latin typeface="Arial"/>
                <a:cs typeface="Arial"/>
              </a:rPr>
              <a:t>p</a:t>
            </a:r>
            <a:r>
              <a:rPr sz="1200" dirty="0">
                <a:solidFill>
                  <a:srgbClr val="FF0000"/>
                </a:solidFill>
                <a:latin typeface="Arial"/>
                <a:cs typeface="Arial"/>
              </a:rPr>
              <a:t>art in </a:t>
            </a:r>
            <a:r>
              <a:rPr sz="1200" spc="-10" dirty="0">
                <a:solidFill>
                  <a:srgbClr val="FF0000"/>
                </a:solidFill>
                <a:latin typeface="Arial"/>
                <a:cs typeface="Arial"/>
              </a:rPr>
              <a:t>d</a:t>
            </a:r>
            <a:r>
              <a:rPr sz="1200" dirty="0">
                <a:solidFill>
                  <a:srgbClr val="FF0000"/>
                </a:solidFill>
                <a:latin typeface="Arial"/>
                <a:cs typeface="Arial"/>
              </a:rPr>
              <a:t>esi</a:t>
            </a:r>
            <a:r>
              <a:rPr sz="1200" spc="-10" dirty="0">
                <a:solidFill>
                  <a:srgbClr val="FF0000"/>
                </a:solidFill>
                <a:latin typeface="Arial"/>
                <a:cs typeface="Arial"/>
              </a:rPr>
              <a:t>r</a:t>
            </a:r>
            <a:r>
              <a:rPr sz="1200" dirty="0">
                <a:solidFill>
                  <a:srgbClr val="FF0000"/>
                </a:solidFill>
                <a:latin typeface="Arial"/>
                <a:cs typeface="Arial"/>
              </a:rPr>
              <a:t>ed recr</a:t>
            </a:r>
            <a:r>
              <a:rPr sz="1200" spc="-10" dirty="0">
                <a:solidFill>
                  <a:srgbClr val="FF0000"/>
                </a:solidFill>
                <a:latin typeface="Arial"/>
                <a:cs typeface="Arial"/>
              </a:rPr>
              <a:t>e</a:t>
            </a:r>
            <a:r>
              <a:rPr sz="1200" dirty="0">
                <a:solidFill>
                  <a:srgbClr val="FF0000"/>
                </a:solidFill>
                <a:latin typeface="Arial"/>
                <a:cs typeface="Arial"/>
              </a:rPr>
              <a:t>ati</a:t>
            </a:r>
            <a:r>
              <a:rPr sz="1200" spc="-10" dirty="0">
                <a:solidFill>
                  <a:srgbClr val="FF0000"/>
                </a:solidFill>
                <a:latin typeface="Arial"/>
                <a:cs typeface="Arial"/>
              </a:rPr>
              <a:t>o</a:t>
            </a:r>
            <a:r>
              <a:rPr sz="1200" dirty="0">
                <a:solidFill>
                  <a:srgbClr val="FF0000"/>
                </a:solidFill>
                <a:latin typeface="Arial"/>
                <a:cs typeface="Arial"/>
              </a:rPr>
              <a:t>nal acti</a:t>
            </a:r>
            <a:r>
              <a:rPr sz="1200" spc="-15" dirty="0">
                <a:solidFill>
                  <a:srgbClr val="FF0000"/>
                </a:solidFill>
                <a:latin typeface="Arial"/>
                <a:cs typeface="Arial"/>
              </a:rPr>
              <a:t>v</a:t>
            </a:r>
            <a:r>
              <a:rPr sz="1200" dirty="0">
                <a:solidFill>
                  <a:srgbClr val="FF0000"/>
                </a:solidFill>
                <a:latin typeface="Arial"/>
                <a:cs typeface="Arial"/>
              </a:rPr>
              <a:t>ities?</a:t>
            </a:r>
            <a:endParaRPr sz="1200">
              <a:latin typeface="Arial"/>
              <a:cs typeface="Arial"/>
            </a:endParaRPr>
          </a:p>
        </p:txBody>
      </p:sp>
      <p:sp>
        <p:nvSpPr>
          <p:cNvPr id="9" name="object 9"/>
          <p:cNvSpPr txBox="1"/>
          <p:nvPr/>
        </p:nvSpPr>
        <p:spPr>
          <a:xfrm>
            <a:off x="444500" y="2703273"/>
            <a:ext cx="6871334" cy="783590"/>
          </a:xfrm>
          <a:prstGeom prst="rect">
            <a:avLst/>
          </a:prstGeom>
        </p:spPr>
        <p:txBody>
          <a:bodyPr vert="horz" wrap="square" lIns="0" tIns="0" rIns="0" bIns="0" rtlCol="0">
            <a:spAutoFit/>
          </a:bodyPr>
          <a:lstStyle/>
          <a:p>
            <a:pPr marL="241300" marR="5080" indent="-228600">
              <a:lnSpc>
                <a:spcPct val="110300"/>
              </a:lnSpc>
            </a:pPr>
            <a:r>
              <a:rPr sz="1200" b="1" dirty="0">
                <a:solidFill>
                  <a:srgbClr val="FF0000"/>
                </a:solidFill>
                <a:latin typeface="Arial"/>
                <a:cs typeface="Arial"/>
              </a:rPr>
              <a:t>10.</a:t>
            </a:r>
            <a:r>
              <a:rPr sz="1200" b="1" spc="-215" dirty="0">
                <a:solidFill>
                  <a:srgbClr val="FF0000"/>
                </a:solidFill>
                <a:latin typeface="Arial"/>
                <a:cs typeface="Arial"/>
              </a:rPr>
              <a:t> </a:t>
            </a:r>
            <a:r>
              <a:rPr sz="1200" b="1" spc="5" dirty="0">
                <a:latin typeface="Arial"/>
                <a:cs typeface="Arial"/>
              </a:rPr>
              <a:t>W</a:t>
            </a:r>
            <a:r>
              <a:rPr sz="1200" b="1" dirty="0">
                <a:latin typeface="Arial"/>
                <a:cs typeface="Arial"/>
              </a:rPr>
              <a:t>hat </a:t>
            </a:r>
            <a:r>
              <a:rPr sz="1200" b="1" spc="-5" dirty="0">
                <a:latin typeface="Arial"/>
                <a:cs typeface="Arial"/>
              </a:rPr>
              <a:t>c</a:t>
            </a:r>
            <a:r>
              <a:rPr sz="1200" b="1" dirty="0">
                <a:latin typeface="Arial"/>
                <a:cs typeface="Arial"/>
              </a:rPr>
              <a:t>an</a:t>
            </a:r>
            <a:r>
              <a:rPr sz="1200" b="1" spc="10" dirty="0">
                <a:latin typeface="Arial"/>
                <a:cs typeface="Arial"/>
              </a:rPr>
              <a:t> </a:t>
            </a:r>
            <a:r>
              <a:rPr sz="1200" b="1" spc="-35" dirty="0">
                <a:latin typeface="Arial"/>
                <a:cs typeface="Arial"/>
              </a:rPr>
              <a:t>y</a:t>
            </a:r>
            <a:r>
              <a:rPr sz="1200" b="1" dirty="0">
                <a:latin typeface="Arial"/>
                <a:cs typeface="Arial"/>
              </a:rPr>
              <a:t>ou do t</a:t>
            </a:r>
            <a:r>
              <a:rPr sz="1200" b="1" spc="-5" dirty="0">
                <a:latin typeface="Arial"/>
                <a:cs typeface="Arial"/>
              </a:rPr>
              <a:t>h</a:t>
            </a:r>
            <a:r>
              <a:rPr sz="1200" b="1" dirty="0">
                <a:latin typeface="Arial"/>
                <a:cs typeface="Arial"/>
              </a:rPr>
              <a:t>is</a:t>
            </a:r>
            <a:r>
              <a:rPr sz="1200" b="1" spc="30" dirty="0">
                <a:latin typeface="Arial"/>
                <a:cs typeface="Arial"/>
              </a:rPr>
              <a:t> </a:t>
            </a:r>
            <a:r>
              <a:rPr sz="1200" b="1" spc="-35" dirty="0">
                <a:latin typeface="Arial"/>
                <a:cs typeface="Arial"/>
              </a:rPr>
              <a:t>y</a:t>
            </a:r>
            <a:r>
              <a:rPr sz="1200" b="1" dirty="0">
                <a:latin typeface="Arial"/>
                <a:cs typeface="Arial"/>
              </a:rPr>
              <a:t>ear to m</a:t>
            </a:r>
            <a:r>
              <a:rPr sz="1200" b="1" spc="5" dirty="0">
                <a:latin typeface="Arial"/>
                <a:cs typeface="Arial"/>
              </a:rPr>
              <a:t>a</a:t>
            </a:r>
            <a:r>
              <a:rPr sz="1200" b="1" dirty="0">
                <a:latin typeface="Arial"/>
                <a:cs typeface="Arial"/>
              </a:rPr>
              <a:t>ke more</a:t>
            </a:r>
            <a:r>
              <a:rPr sz="1200" b="1" spc="-20" dirty="0">
                <a:latin typeface="Arial"/>
                <a:cs typeface="Arial"/>
              </a:rPr>
              <a:t> </a:t>
            </a:r>
            <a:r>
              <a:rPr sz="1200" b="1" dirty="0">
                <a:latin typeface="Arial"/>
                <a:cs typeface="Arial"/>
              </a:rPr>
              <a:t>mon</a:t>
            </a:r>
            <a:r>
              <a:rPr sz="1200" b="1" spc="10" dirty="0">
                <a:latin typeface="Arial"/>
                <a:cs typeface="Arial"/>
              </a:rPr>
              <a:t>e</a:t>
            </a:r>
            <a:r>
              <a:rPr sz="1200" b="1" spc="-35" dirty="0">
                <a:latin typeface="Arial"/>
                <a:cs typeface="Arial"/>
              </a:rPr>
              <a:t>y</a:t>
            </a:r>
            <a:r>
              <a:rPr sz="1200" b="1" dirty="0">
                <a:latin typeface="Arial"/>
                <a:cs typeface="Arial"/>
              </a:rPr>
              <a:t>?</a:t>
            </a:r>
            <a:r>
              <a:rPr sz="1200" b="1" spc="20" dirty="0">
                <a:latin typeface="Arial"/>
                <a:cs typeface="Arial"/>
              </a:rPr>
              <a:t> </a:t>
            </a:r>
            <a:r>
              <a:rPr sz="1200" dirty="0">
                <a:solidFill>
                  <a:srgbClr val="FF0000"/>
                </a:solidFill>
                <a:latin typeface="Arial"/>
                <a:cs typeface="Arial"/>
              </a:rPr>
              <a:t>If</a:t>
            </a:r>
            <a:r>
              <a:rPr sz="1200" spc="15" dirty="0">
                <a:solidFill>
                  <a:srgbClr val="FF0000"/>
                </a:solidFill>
                <a:latin typeface="Arial"/>
                <a:cs typeface="Arial"/>
              </a:rPr>
              <a:t> </a:t>
            </a:r>
            <a:r>
              <a:rPr sz="1200" dirty="0">
                <a:solidFill>
                  <a:srgbClr val="FF0000"/>
                </a:solidFill>
                <a:latin typeface="Arial"/>
                <a:cs typeface="Arial"/>
              </a:rPr>
              <a:t>the</a:t>
            </a:r>
            <a:r>
              <a:rPr sz="1200" spc="-10" dirty="0">
                <a:solidFill>
                  <a:srgbClr val="FF0000"/>
                </a:solidFill>
                <a:latin typeface="Arial"/>
                <a:cs typeface="Arial"/>
              </a:rPr>
              <a:t> </a:t>
            </a:r>
            <a:r>
              <a:rPr sz="1200" dirty="0">
                <a:solidFill>
                  <a:srgbClr val="FF0000"/>
                </a:solidFill>
                <a:latin typeface="Arial"/>
                <a:cs typeface="Arial"/>
              </a:rPr>
              <a:t>indi</a:t>
            </a:r>
            <a:r>
              <a:rPr sz="1200" spc="-15" dirty="0">
                <a:solidFill>
                  <a:srgbClr val="FF0000"/>
                </a:solidFill>
                <a:latin typeface="Arial"/>
                <a:cs typeface="Arial"/>
              </a:rPr>
              <a:t>v</a:t>
            </a:r>
            <a:r>
              <a:rPr sz="1200" dirty="0">
                <a:solidFill>
                  <a:srgbClr val="FF0000"/>
                </a:solidFill>
                <a:latin typeface="Arial"/>
                <a:cs typeface="Arial"/>
              </a:rPr>
              <a:t>id</a:t>
            </a:r>
            <a:r>
              <a:rPr sz="1200" spc="5" dirty="0">
                <a:solidFill>
                  <a:srgbClr val="FF0000"/>
                </a:solidFill>
                <a:latin typeface="Arial"/>
                <a:cs typeface="Arial"/>
              </a:rPr>
              <a:t>u</a:t>
            </a:r>
            <a:r>
              <a:rPr sz="1200" dirty="0">
                <a:solidFill>
                  <a:srgbClr val="FF0000"/>
                </a:solidFill>
                <a:latin typeface="Arial"/>
                <a:cs typeface="Arial"/>
              </a:rPr>
              <a:t>al desi</a:t>
            </a:r>
            <a:r>
              <a:rPr sz="1200" spc="-10" dirty="0">
                <a:solidFill>
                  <a:srgbClr val="FF0000"/>
                </a:solidFill>
                <a:latin typeface="Arial"/>
                <a:cs typeface="Arial"/>
              </a:rPr>
              <a:t>r</a:t>
            </a:r>
            <a:r>
              <a:rPr sz="1200" dirty="0">
                <a:solidFill>
                  <a:srgbClr val="FF0000"/>
                </a:solidFill>
                <a:latin typeface="Arial"/>
                <a:cs typeface="Arial"/>
              </a:rPr>
              <a:t>es </a:t>
            </a:r>
            <a:r>
              <a:rPr sz="1200" spc="-10" dirty="0">
                <a:solidFill>
                  <a:srgbClr val="FF0000"/>
                </a:solidFill>
                <a:latin typeface="Arial"/>
                <a:cs typeface="Arial"/>
              </a:rPr>
              <a:t>t</a:t>
            </a:r>
            <a:r>
              <a:rPr sz="1200" dirty="0">
                <a:solidFill>
                  <a:srgbClr val="FF0000"/>
                </a:solidFill>
                <a:latin typeface="Arial"/>
                <a:cs typeface="Arial"/>
              </a:rPr>
              <a:t>o</a:t>
            </a:r>
            <a:r>
              <a:rPr sz="1200" spc="-10" dirty="0">
                <a:solidFill>
                  <a:srgbClr val="FF0000"/>
                </a:solidFill>
                <a:latin typeface="Arial"/>
                <a:cs typeface="Arial"/>
              </a:rPr>
              <a:t> </a:t>
            </a:r>
            <a:r>
              <a:rPr sz="1200" spc="5" dirty="0">
                <a:solidFill>
                  <a:srgbClr val="FF0000"/>
                </a:solidFill>
                <a:latin typeface="Arial"/>
                <a:cs typeface="Arial"/>
              </a:rPr>
              <a:t>m</a:t>
            </a:r>
            <a:r>
              <a:rPr sz="1200" dirty="0">
                <a:solidFill>
                  <a:srgbClr val="FF0000"/>
                </a:solidFill>
                <a:latin typeface="Arial"/>
                <a:cs typeface="Arial"/>
              </a:rPr>
              <a:t>ake</a:t>
            </a:r>
            <a:r>
              <a:rPr sz="1200" spc="-10" dirty="0">
                <a:solidFill>
                  <a:srgbClr val="FF0000"/>
                </a:solidFill>
                <a:latin typeface="Arial"/>
                <a:cs typeface="Arial"/>
              </a:rPr>
              <a:t> </a:t>
            </a:r>
            <a:r>
              <a:rPr sz="1200" dirty="0">
                <a:solidFill>
                  <a:srgbClr val="FF0000"/>
                </a:solidFill>
                <a:latin typeface="Arial"/>
                <a:cs typeface="Arial"/>
              </a:rPr>
              <a:t>more mo</a:t>
            </a:r>
            <a:r>
              <a:rPr sz="1200" spc="5" dirty="0">
                <a:solidFill>
                  <a:srgbClr val="FF0000"/>
                </a:solidFill>
                <a:latin typeface="Arial"/>
                <a:cs typeface="Arial"/>
              </a:rPr>
              <a:t>n</a:t>
            </a:r>
            <a:r>
              <a:rPr sz="1200" dirty="0">
                <a:solidFill>
                  <a:srgbClr val="FF0000"/>
                </a:solidFill>
                <a:latin typeface="Arial"/>
                <a:cs typeface="Arial"/>
              </a:rPr>
              <a:t>ey t</a:t>
            </a:r>
            <a:r>
              <a:rPr sz="1200" spc="5" dirty="0">
                <a:solidFill>
                  <a:srgbClr val="FF0000"/>
                </a:solidFill>
                <a:latin typeface="Arial"/>
                <a:cs typeface="Arial"/>
              </a:rPr>
              <a:t>h</a:t>
            </a:r>
            <a:r>
              <a:rPr sz="1200" dirty="0">
                <a:solidFill>
                  <a:srgbClr val="FF0000"/>
                </a:solidFill>
                <a:latin typeface="Arial"/>
                <a:cs typeface="Arial"/>
              </a:rPr>
              <a:t>e </a:t>
            </a:r>
            <a:r>
              <a:rPr sz="1200" spc="-10" dirty="0">
                <a:solidFill>
                  <a:srgbClr val="FF0000"/>
                </a:solidFill>
                <a:latin typeface="Arial"/>
                <a:cs typeface="Arial"/>
              </a:rPr>
              <a:t>t</a:t>
            </a:r>
            <a:r>
              <a:rPr sz="1200" dirty="0">
                <a:solidFill>
                  <a:srgbClr val="FF0000"/>
                </a:solidFill>
                <a:latin typeface="Arial"/>
                <a:cs typeface="Arial"/>
              </a:rPr>
              <a:t>e</a:t>
            </a:r>
            <a:r>
              <a:rPr sz="1200" spc="-10" dirty="0">
                <a:solidFill>
                  <a:srgbClr val="FF0000"/>
                </a:solidFill>
                <a:latin typeface="Arial"/>
                <a:cs typeface="Arial"/>
              </a:rPr>
              <a:t>a</a:t>
            </a:r>
            <a:r>
              <a:rPr sz="1200" dirty="0">
                <a:solidFill>
                  <a:srgbClr val="FF0000"/>
                </a:solidFill>
                <a:latin typeface="Arial"/>
                <a:cs typeface="Arial"/>
              </a:rPr>
              <a:t>m</a:t>
            </a:r>
            <a:r>
              <a:rPr sz="1200" spc="5" dirty="0">
                <a:solidFill>
                  <a:srgbClr val="FF0000"/>
                </a:solidFill>
                <a:latin typeface="Arial"/>
                <a:cs typeface="Arial"/>
              </a:rPr>
              <a:t> </a:t>
            </a:r>
            <a:r>
              <a:rPr sz="1200" dirty="0">
                <a:solidFill>
                  <a:srgbClr val="FF0000"/>
                </a:solidFill>
                <a:latin typeface="Arial"/>
                <a:cs typeface="Arial"/>
              </a:rPr>
              <a:t>c</a:t>
            </a:r>
            <a:r>
              <a:rPr sz="1200" spc="-5" dirty="0">
                <a:solidFill>
                  <a:srgbClr val="FF0000"/>
                </a:solidFill>
                <a:latin typeface="Arial"/>
                <a:cs typeface="Arial"/>
              </a:rPr>
              <a:t>a</a:t>
            </a:r>
            <a:r>
              <a:rPr sz="1200" dirty="0">
                <a:solidFill>
                  <a:srgbClr val="FF0000"/>
                </a:solidFill>
                <a:latin typeface="Arial"/>
                <a:cs typeface="Arial"/>
              </a:rPr>
              <a:t>n </a:t>
            </a:r>
            <a:r>
              <a:rPr sz="1200" spc="5" dirty="0">
                <a:solidFill>
                  <a:srgbClr val="FF0000"/>
                </a:solidFill>
                <a:latin typeface="Arial"/>
                <a:cs typeface="Arial"/>
              </a:rPr>
              <a:t>d</a:t>
            </a:r>
            <a:r>
              <a:rPr sz="1200" dirty="0">
                <a:solidFill>
                  <a:srgbClr val="FF0000"/>
                </a:solidFill>
                <a:latin typeface="Arial"/>
                <a:cs typeface="Arial"/>
              </a:rPr>
              <a:t>is</a:t>
            </a:r>
            <a:r>
              <a:rPr sz="1200" spc="-15" dirty="0">
                <a:solidFill>
                  <a:srgbClr val="FF0000"/>
                </a:solidFill>
                <a:latin typeface="Arial"/>
                <a:cs typeface="Arial"/>
              </a:rPr>
              <a:t>c</a:t>
            </a:r>
            <a:r>
              <a:rPr sz="1200" dirty="0">
                <a:solidFill>
                  <a:srgbClr val="FF0000"/>
                </a:solidFill>
                <a:latin typeface="Arial"/>
                <a:cs typeface="Arial"/>
              </a:rPr>
              <a:t>uss</a:t>
            </a:r>
            <a:r>
              <a:rPr sz="1200" spc="-10"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ith them</a:t>
            </a:r>
            <a:r>
              <a:rPr sz="1200" spc="5"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hat </a:t>
            </a:r>
            <a:r>
              <a:rPr sz="1200" spc="-10" dirty="0">
                <a:solidFill>
                  <a:srgbClr val="FF0000"/>
                </a:solidFill>
                <a:latin typeface="Arial"/>
                <a:cs typeface="Arial"/>
              </a:rPr>
              <a:t>t</a:t>
            </a:r>
            <a:r>
              <a:rPr sz="1200" dirty="0">
                <a:solidFill>
                  <a:srgbClr val="FF0000"/>
                </a:solidFill>
                <a:latin typeface="Arial"/>
                <a:cs typeface="Arial"/>
              </a:rPr>
              <a:t>hey</a:t>
            </a:r>
            <a:r>
              <a:rPr sz="1200" spc="-15" dirty="0">
                <a:solidFill>
                  <a:srgbClr val="FF0000"/>
                </a:solidFill>
                <a:latin typeface="Arial"/>
                <a:cs typeface="Arial"/>
              </a:rPr>
              <a:t> </a:t>
            </a:r>
            <a:r>
              <a:rPr sz="1200" dirty="0">
                <a:solidFill>
                  <a:srgbClr val="FF0000"/>
                </a:solidFill>
                <a:latin typeface="Arial"/>
                <a:cs typeface="Arial"/>
              </a:rPr>
              <a:t>may</a:t>
            </a:r>
            <a:r>
              <a:rPr sz="1200" spc="-10" dirty="0">
                <a:solidFill>
                  <a:srgbClr val="FF0000"/>
                </a:solidFill>
                <a:latin typeface="Arial"/>
                <a:cs typeface="Arial"/>
              </a:rPr>
              <a:t> </a:t>
            </a:r>
            <a:r>
              <a:rPr sz="1200" spc="5" dirty="0">
                <a:solidFill>
                  <a:srgbClr val="FF0000"/>
                </a:solidFill>
                <a:latin typeface="Arial"/>
                <a:cs typeface="Arial"/>
              </a:rPr>
              <a:t>n</a:t>
            </a:r>
            <a:r>
              <a:rPr sz="1200" dirty="0">
                <a:solidFill>
                  <a:srgbClr val="FF0000"/>
                </a:solidFill>
                <a:latin typeface="Arial"/>
                <a:cs typeface="Arial"/>
              </a:rPr>
              <a:t>eed</a:t>
            </a:r>
            <a:r>
              <a:rPr sz="1200" spc="-10" dirty="0">
                <a:solidFill>
                  <a:srgbClr val="FF0000"/>
                </a:solidFill>
                <a:latin typeface="Arial"/>
                <a:cs typeface="Arial"/>
              </a:rPr>
              <a:t> </a:t>
            </a:r>
            <a:r>
              <a:rPr sz="1200" dirty="0">
                <a:solidFill>
                  <a:srgbClr val="FF0000"/>
                </a:solidFill>
                <a:latin typeface="Arial"/>
                <a:cs typeface="Arial"/>
              </a:rPr>
              <a:t>to</a:t>
            </a:r>
            <a:r>
              <a:rPr sz="1200" spc="-5" dirty="0">
                <a:solidFill>
                  <a:srgbClr val="FF0000"/>
                </a:solidFill>
                <a:latin typeface="Arial"/>
                <a:cs typeface="Arial"/>
              </a:rPr>
              <a:t> </a:t>
            </a:r>
            <a:r>
              <a:rPr sz="1200" dirty="0">
                <a:solidFill>
                  <a:srgbClr val="FF0000"/>
                </a:solidFill>
                <a:latin typeface="Arial"/>
                <a:cs typeface="Arial"/>
              </a:rPr>
              <a:t>do</a:t>
            </a:r>
            <a:r>
              <a:rPr sz="1200" spc="40" dirty="0">
                <a:solidFill>
                  <a:srgbClr val="FF0000"/>
                </a:solidFill>
                <a:latin typeface="Arial"/>
                <a:cs typeface="Arial"/>
              </a:rPr>
              <a:t> </a:t>
            </a:r>
            <a:r>
              <a:rPr sz="1200" spc="-10" dirty="0">
                <a:solidFill>
                  <a:srgbClr val="FF0000"/>
                </a:solidFill>
                <a:latin typeface="Arial"/>
                <a:cs typeface="Arial"/>
              </a:rPr>
              <a:t>t</a:t>
            </a:r>
            <a:r>
              <a:rPr sz="1200" dirty="0">
                <a:solidFill>
                  <a:srgbClr val="FF0000"/>
                </a:solidFill>
                <a:latin typeface="Arial"/>
                <a:cs typeface="Arial"/>
              </a:rPr>
              <a:t>o </a:t>
            </a:r>
            <a:r>
              <a:rPr sz="1200" spc="5" dirty="0">
                <a:solidFill>
                  <a:srgbClr val="FF0000"/>
                </a:solidFill>
                <a:latin typeface="Arial"/>
                <a:cs typeface="Arial"/>
              </a:rPr>
              <a:t>a</a:t>
            </a:r>
            <a:r>
              <a:rPr sz="1200" dirty="0">
                <a:solidFill>
                  <a:srgbClr val="FF0000"/>
                </a:solidFill>
                <a:latin typeface="Arial"/>
                <a:cs typeface="Arial"/>
              </a:rPr>
              <a:t>c</a:t>
            </a:r>
            <a:r>
              <a:rPr sz="1200" spc="-10" dirty="0">
                <a:solidFill>
                  <a:srgbClr val="FF0000"/>
                </a:solidFill>
                <a:latin typeface="Arial"/>
                <a:cs typeface="Arial"/>
              </a:rPr>
              <a:t>co</a:t>
            </a:r>
            <a:r>
              <a:rPr sz="1200" spc="5" dirty="0">
                <a:solidFill>
                  <a:srgbClr val="FF0000"/>
                </a:solidFill>
                <a:latin typeface="Arial"/>
                <a:cs typeface="Arial"/>
              </a:rPr>
              <a:t>m</a:t>
            </a:r>
            <a:r>
              <a:rPr sz="1200" dirty="0">
                <a:solidFill>
                  <a:srgbClr val="FF0000"/>
                </a:solidFill>
                <a:latin typeface="Arial"/>
                <a:cs typeface="Arial"/>
              </a:rPr>
              <a:t>pl</a:t>
            </a:r>
            <a:r>
              <a:rPr sz="1200" spc="-5" dirty="0">
                <a:solidFill>
                  <a:srgbClr val="FF0000"/>
                </a:solidFill>
                <a:latin typeface="Arial"/>
                <a:cs typeface="Arial"/>
              </a:rPr>
              <a:t>i</a:t>
            </a:r>
            <a:r>
              <a:rPr sz="1200" dirty="0">
                <a:solidFill>
                  <a:srgbClr val="FF0000"/>
                </a:solidFill>
                <a:latin typeface="Arial"/>
                <a:cs typeface="Arial"/>
              </a:rPr>
              <a:t>sh </a:t>
            </a:r>
            <a:r>
              <a:rPr sz="1200" spc="-10" dirty="0">
                <a:solidFill>
                  <a:srgbClr val="FF0000"/>
                </a:solidFill>
                <a:latin typeface="Arial"/>
                <a:cs typeface="Arial"/>
              </a:rPr>
              <a:t>t</a:t>
            </a:r>
            <a:r>
              <a:rPr sz="1200" dirty="0">
                <a:solidFill>
                  <a:srgbClr val="FF0000"/>
                </a:solidFill>
                <a:latin typeface="Arial"/>
                <a:cs typeface="Arial"/>
              </a:rPr>
              <a:t>his. E</a:t>
            </a:r>
            <a:r>
              <a:rPr sz="1200" spc="-15" dirty="0">
                <a:solidFill>
                  <a:srgbClr val="FF0000"/>
                </a:solidFill>
                <a:latin typeface="Arial"/>
                <a:cs typeface="Arial"/>
              </a:rPr>
              <a:t>x</a:t>
            </a:r>
            <a:r>
              <a:rPr sz="1200" dirty="0">
                <a:solidFill>
                  <a:srgbClr val="FF0000"/>
                </a:solidFill>
                <a:latin typeface="Arial"/>
                <a:cs typeface="Arial"/>
              </a:rPr>
              <a:t>a</a:t>
            </a:r>
            <a:r>
              <a:rPr sz="1200" spc="-5" dirty="0">
                <a:solidFill>
                  <a:srgbClr val="FF0000"/>
                </a:solidFill>
                <a:latin typeface="Arial"/>
                <a:cs typeface="Arial"/>
              </a:rPr>
              <a:t>m</a:t>
            </a:r>
            <a:r>
              <a:rPr sz="1200" dirty="0">
                <a:solidFill>
                  <a:srgbClr val="FF0000"/>
                </a:solidFill>
                <a:latin typeface="Arial"/>
                <a:cs typeface="Arial"/>
              </a:rPr>
              <a:t>ples: increasing</a:t>
            </a:r>
            <a:r>
              <a:rPr sz="1200" spc="-5" dirty="0">
                <a:solidFill>
                  <a:srgbClr val="FF0000"/>
                </a:solidFill>
                <a:latin typeface="Arial"/>
                <a:cs typeface="Arial"/>
              </a:rPr>
              <a:t> </a:t>
            </a:r>
            <a:r>
              <a:rPr sz="1200" spc="5" dirty="0">
                <a:solidFill>
                  <a:srgbClr val="FF0000"/>
                </a:solidFill>
                <a:latin typeface="Arial"/>
                <a:cs typeface="Arial"/>
              </a:rPr>
              <a:t>h</a:t>
            </a:r>
            <a:r>
              <a:rPr sz="1200" spc="-10" dirty="0">
                <a:solidFill>
                  <a:srgbClr val="FF0000"/>
                </a:solidFill>
                <a:latin typeface="Arial"/>
                <a:cs typeface="Arial"/>
              </a:rPr>
              <a:t>o</a:t>
            </a:r>
            <a:r>
              <a:rPr sz="1200" dirty="0">
                <a:solidFill>
                  <a:srgbClr val="FF0000"/>
                </a:solidFill>
                <a:latin typeface="Arial"/>
                <a:cs typeface="Arial"/>
              </a:rPr>
              <a:t>urs on</a:t>
            </a:r>
            <a:r>
              <a:rPr sz="1200" spc="-5" dirty="0">
                <a:solidFill>
                  <a:srgbClr val="FF0000"/>
                </a:solidFill>
                <a:latin typeface="Arial"/>
                <a:cs typeface="Arial"/>
              </a:rPr>
              <a:t> </a:t>
            </a:r>
            <a:r>
              <a:rPr sz="1200" dirty="0">
                <a:solidFill>
                  <a:srgbClr val="FF0000"/>
                </a:solidFill>
                <a:latin typeface="Arial"/>
                <a:cs typeface="Arial"/>
              </a:rPr>
              <a:t>t</a:t>
            </a:r>
            <a:r>
              <a:rPr sz="1200" spc="-5" dirty="0">
                <a:solidFill>
                  <a:srgbClr val="FF0000"/>
                </a:solidFill>
                <a:latin typeface="Arial"/>
                <a:cs typeface="Arial"/>
              </a:rPr>
              <a:t>h</a:t>
            </a:r>
            <a:r>
              <a:rPr sz="1200" dirty="0">
                <a:solidFill>
                  <a:srgbClr val="FF0000"/>
                </a:solidFill>
                <a:latin typeface="Arial"/>
                <a:cs typeface="Arial"/>
              </a:rPr>
              <a:t>e job,</a:t>
            </a:r>
            <a:r>
              <a:rPr sz="1200" spc="-10" dirty="0">
                <a:solidFill>
                  <a:srgbClr val="FF0000"/>
                </a:solidFill>
                <a:latin typeface="Arial"/>
                <a:cs typeface="Arial"/>
              </a:rPr>
              <a:t> </a:t>
            </a:r>
            <a:r>
              <a:rPr sz="1200" dirty="0">
                <a:solidFill>
                  <a:srgbClr val="FF0000"/>
                </a:solidFill>
                <a:latin typeface="Arial"/>
                <a:cs typeface="Arial"/>
              </a:rPr>
              <a:t>s</a:t>
            </a:r>
            <a:r>
              <a:rPr sz="1200" spc="5" dirty="0">
                <a:solidFill>
                  <a:srgbClr val="FF0000"/>
                </a:solidFill>
                <a:latin typeface="Arial"/>
                <a:cs typeface="Arial"/>
              </a:rPr>
              <a:t>e</a:t>
            </a:r>
            <a:r>
              <a:rPr sz="1200" dirty="0">
                <a:solidFill>
                  <a:srgbClr val="FF0000"/>
                </a:solidFill>
                <a:latin typeface="Arial"/>
                <a:cs typeface="Arial"/>
              </a:rPr>
              <a:t>eking</a:t>
            </a:r>
            <a:r>
              <a:rPr sz="1200" spc="-5" dirty="0">
                <a:solidFill>
                  <a:srgbClr val="FF0000"/>
                </a:solidFill>
                <a:latin typeface="Arial"/>
                <a:cs typeface="Arial"/>
              </a:rPr>
              <a:t> </a:t>
            </a:r>
            <a:r>
              <a:rPr sz="1200" dirty="0">
                <a:solidFill>
                  <a:srgbClr val="FF0000"/>
                </a:solidFill>
                <a:latin typeface="Arial"/>
                <a:cs typeface="Arial"/>
              </a:rPr>
              <a:t>a</a:t>
            </a:r>
            <a:r>
              <a:rPr sz="1200" spc="-5" dirty="0">
                <a:solidFill>
                  <a:srgbClr val="FF0000"/>
                </a:solidFill>
                <a:latin typeface="Arial"/>
                <a:cs typeface="Arial"/>
              </a:rPr>
              <a:t> </a:t>
            </a:r>
            <a:r>
              <a:rPr sz="1200" spc="5" dirty="0">
                <a:solidFill>
                  <a:srgbClr val="FF0000"/>
                </a:solidFill>
                <a:latin typeface="Arial"/>
                <a:cs typeface="Arial"/>
              </a:rPr>
              <a:t>h</a:t>
            </a:r>
            <a:r>
              <a:rPr sz="1200" dirty="0">
                <a:solidFill>
                  <a:srgbClr val="FF0000"/>
                </a:solidFill>
                <a:latin typeface="Arial"/>
                <a:cs typeface="Arial"/>
              </a:rPr>
              <a:t>i</a:t>
            </a:r>
            <a:r>
              <a:rPr sz="1200" spc="-10" dirty="0">
                <a:solidFill>
                  <a:srgbClr val="FF0000"/>
                </a:solidFill>
                <a:latin typeface="Arial"/>
                <a:cs typeface="Arial"/>
              </a:rPr>
              <a:t>g</a:t>
            </a:r>
            <a:r>
              <a:rPr sz="1200" dirty="0">
                <a:solidFill>
                  <a:srgbClr val="FF0000"/>
                </a:solidFill>
                <a:latin typeface="Arial"/>
                <a:cs typeface="Arial"/>
              </a:rPr>
              <a:t>her</a:t>
            </a:r>
            <a:r>
              <a:rPr sz="1200" spc="-2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a</a:t>
            </a:r>
            <a:r>
              <a:rPr sz="1200" spc="-15" dirty="0">
                <a:solidFill>
                  <a:srgbClr val="FF0000"/>
                </a:solidFill>
                <a:latin typeface="Arial"/>
                <a:cs typeface="Arial"/>
              </a:rPr>
              <a:t>y</a:t>
            </a:r>
            <a:r>
              <a:rPr sz="1200" dirty="0">
                <a:solidFill>
                  <a:srgbClr val="FF0000"/>
                </a:solidFill>
                <a:latin typeface="Arial"/>
                <a:cs typeface="Arial"/>
              </a:rPr>
              <a:t>ing</a:t>
            </a:r>
            <a:r>
              <a:rPr sz="1200" spc="-5" dirty="0">
                <a:solidFill>
                  <a:srgbClr val="FF0000"/>
                </a:solidFill>
                <a:latin typeface="Arial"/>
                <a:cs typeface="Arial"/>
              </a:rPr>
              <a:t> </a:t>
            </a:r>
            <a:r>
              <a:rPr sz="1200" dirty="0">
                <a:solidFill>
                  <a:srgbClr val="FF0000"/>
                </a:solidFill>
                <a:latin typeface="Arial"/>
                <a:cs typeface="Arial"/>
              </a:rPr>
              <a:t>job </a:t>
            </a:r>
            <a:r>
              <a:rPr sz="1200" spc="5" dirty="0">
                <a:solidFill>
                  <a:srgbClr val="FF0000"/>
                </a:solidFill>
                <a:latin typeface="Arial"/>
                <a:cs typeface="Arial"/>
              </a:rPr>
              <a:t>o</a:t>
            </a:r>
            <a:r>
              <a:rPr sz="1200" dirty="0">
                <a:solidFill>
                  <a:srgbClr val="FF0000"/>
                </a:solidFill>
                <a:latin typeface="Arial"/>
                <a:cs typeface="Arial"/>
              </a:rPr>
              <a:t>r</a:t>
            </a:r>
            <a:r>
              <a:rPr sz="1200" spc="-15" dirty="0">
                <a:solidFill>
                  <a:srgbClr val="FF0000"/>
                </a:solidFill>
                <a:latin typeface="Arial"/>
                <a:cs typeface="Arial"/>
              </a:rPr>
              <a:t> </a:t>
            </a:r>
            <a:r>
              <a:rPr sz="1200" spc="10" dirty="0">
                <a:solidFill>
                  <a:srgbClr val="FF0000"/>
                </a:solidFill>
                <a:latin typeface="Arial"/>
                <a:cs typeface="Arial"/>
              </a:rPr>
              <a:t>f</a:t>
            </a:r>
            <a:r>
              <a:rPr sz="1200" dirty="0">
                <a:solidFill>
                  <a:srgbClr val="FF0000"/>
                </a:solidFill>
                <a:latin typeface="Arial"/>
                <a:cs typeface="Arial"/>
              </a:rPr>
              <a:t>i</a:t>
            </a:r>
            <a:r>
              <a:rPr sz="1200" spc="-10" dirty="0">
                <a:solidFill>
                  <a:srgbClr val="FF0000"/>
                </a:solidFill>
                <a:latin typeface="Arial"/>
                <a:cs typeface="Arial"/>
              </a:rPr>
              <a:t>n</a:t>
            </a:r>
            <a:r>
              <a:rPr sz="1200" dirty="0">
                <a:solidFill>
                  <a:srgbClr val="FF0000"/>
                </a:solidFill>
                <a:latin typeface="Arial"/>
                <a:cs typeface="Arial"/>
              </a:rPr>
              <a:t>ding</a:t>
            </a:r>
            <a:r>
              <a:rPr sz="1200" spc="-5" dirty="0">
                <a:solidFill>
                  <a:srgbClr val="FF0000"/>
                </a:solidFill>
                <a:latin typeface="Arial"/>
                <a:cs typeface="Arial"/>
              </a:rPr>
              <a:t> a</a:t>
            </a:r>
            <a:r>
              <a:rPr sz="1200" dirty="0">
                <a:solidFill>
                  <a:srgbClr val="FF0000"/>
                </a:solidFill>
                <a:latin typeface="Arial"/>
                <a:cs typeface="Arial"/>
              </a:rPr>
              <a:t>n </a:t>
            </a:r>
            <a:r>
              <a:rPr sz="1200" spc="5" dirty="0">
                <a:solidFill>
                  <a:srgbClr val="FF0000"/>
                </a:solidFill>
                <a:latin typeface="Arial"/>
                <a:cs typeface="Arial"/>
              </a:rPr>
              <a:t>a</a:t>
            </a:r>
            <a:r>
              <a:rPr sz="1200" spc="-10" dirty="0">
                <a:solidFill>
                  <a:srgbClr val="FF0000"/>
                </a:solidFill>
                <a:latin typeface="Arial"/>
                <a:cs typeface="Arial"/>
              </a:rPr>
              <a:t>d</a:t>
            </a:r>
            <a:r>
              <a:rPr sz="1200" dirty="0">
                <a:solidFill>
                  <a:srgbClr val="FF0000"/>
                </a:solidFill>
                <a:latin typeface="Arial"/>
                <a:cs typeface="Arial"/>
              </a:rPr>
              <a:t>ditio</a:t>
            </a:r>
            <a:r>
              <a:rPr sz="1200" spc="-5" dirty="0">
                <a:solidFill>
                  <a:srgbClr val="FF0000"/>
                </a:solidFill>
                <a:latin typeface="Arial"/>
                <a:cs typeface="Arial"/>
              </a:rPr>
              <a:t>n</a:t>
            </a:r>
            <a:r>
              <a:rPr sz="1200" dirty="0">
                <a:solidFill>
                  <a:srgbClr val="FF0000"/>
                </a:solidFill>
                <a:latin typeface="Arial"/>
                <a:cs typeface="Arial"/>
              </a:rPr>
              <a:t>al jo</a:t>
            </a:r>
            <a:r>
              <a:rPr sz="1200" spc="5" dirty="0">
                <a:solidFill>
                  <a:srgbClr val="FF0000"/>
                </a:solidFill>
                <a:latin typeface="Arial"/>
                <a:cs typeface="Arial"/>
              </a:rPr>
              <a:t>b</a:t>
            </a:r>
            <a:r>
              <a:rPr sz="1200" dirty="0">
                <a:solidFill>
                  <a:srgbClr val="FF0000"/>
                </a:solidFill>
                <a:latin typeface="Arial"/>
                <a:cs typeface="Arial"/>
              </a:rPr>
              <a:t>.</a:t>
            </a:r>
            <a:r>
              <a:rPr sz="1200" spc="30" dirty="0">
                <a:solidFill>
                  <a:srgbClr val="FF0000"/>
                </a:solidFill>
                <a:latin typeface="Arial"/>
                <a:cs typeface="Arial"/>
              </a:rPr>
              <a:t> </a:t>
            </a:r>
            <a:r>
              <a:rPr sz="1200" dirty="0">
                <a:solidFill>
                  <a:srgbClr val="FF0000"/>
                </a:solidFill>
                <a:latin typeface="Arial"/>
                <a:cs typeface="Arial"/>
              </a:rPr>
              <a:t>I</a:t>
            </a:r>
            <a:r>
              <a:rPr sz="1200" spc="-5" dirty="0">
                <a:solidFill>
                  <a:srgbClr val="FF0000"/>
                </a:solidFill>
                <a:latin typeface="Arial"/>
                <a:cs typeface="Arial"/>
              </a:rPr>
              <a:t>d</a:t>
            </a:r>
            <a:r>
              <a:rPr sz="1200" dirty="0">
                <a:solidFill>
                  <a:srgbClr val="FF0000"/>
                </a:solidFill>
                <a:latin typeface="Arial"/>
                <a:cs typeface="Arial"/>
              </a:rPr>
              <a:t>eas</a:t>
            </a:r>
            <a:r>
              <a:rPr sz="1200" spc="-10" dirty="0">
                <a:solidFill>
                  <a:srgbClr val="FF0000"/>
                </a:solidFill>
                <a:latin typeface="Arial"/>
                <a:cs typeface="Arial"/>
              </a:rPr>
              <a:t> </a:t>
            </a:r>
            <a:r>
              <a:rPr sz="1200" spc="10" dirty="0">
                <a:solidFill>
                  <a:srgbClr val="FF0000"/>
                </a:solidFill>
                <a:latin typeface="Arial"/>
                <a:cs typeface="Arial"/>
              </a:rPr>
              <a:t>f</a:t>
            </a:r>
            <a:r>
              <a:rPr sz="1200" dirty="0">
                <a:solidFill>
                  <a:srgbClr val="FF0000"/>
                </a:solidFill>
                <a:latin typeface="Arial"/>
                <a:cs typeface="Arial"/>
              </a:rPr>
              <a:t>r</a:t>
            </a:r>
            <a:r>
              <a:rPr sz="1200" spc="-15" dirty="0">
                <a:solidFill>
                  <a:srgbClr val="FF0000"/>
                </a:solidFill>
                <a:latin typeface="Arial"/>
                <a:cs typeface="Arial"/>
              </a:rPr>
              <a:t>o</a:t>
            </a:r>
            <a:r>
              <a:rPr sz="1200" dirty="0">
                <a:solidFill>
                  <a:srgbClr val="FF0000"/>
                </a:solidFill>
                <a:latin typeface="Arial"/>
                <a:cs typeface="Arial"/>
              </a:rPr>
              <a:t>m t</a:t>
            </a:r>
            <a:r>
              <a:rPr sz="1200" spc="5" dirty="0">
                <a:solidFill>
                  <a:srgbClr val="FF0000"/>
                </a:solidFill>
                <a:latin typeface="Arial"/>
                <a:cs typeface="Arial"/>
              </a:rPr>
              <a:t>h</a:t>
            </a:r>
            <a:r>
              <a:rPr sz="1200" dirty="0">
                <a:solidFill>
                  <a:srgbClr val="FF0000"/>
                </a:solidFill>
                <a:latin typeface="Arial"/>
                <a:cs typeface="Arial"/>
              </a:rPr>
              <a:t>is </a:t>
            </a:r>
            <a:r>
              <a:rPr sz="1200" spc="-10" dirty="0">
                <a:solidFill>
                  <a:srgbClr val="FF0000"/>
                </a:solidFill>
                <a:latin typeface="Arial"/>
                <a:cs typeface="Arial"/>
              </a:rPr>
              <a:t>q</a:t>
            </a:r>
            <a:r>
              <a:rPr sz="1200" dirty="0">
                <a:solidFill>
                  <a:srgbClr val="FF0000"/>
                </a:solidFill>
                <a:latin typeface="Arial"/>
                <a:cs typeface="Arial"/>
              </a:rPr>
              <a:t>uestion</a:t>
            </a:r>
            <a:r>
              <a:rPr sz="1200" spc="-10"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i</a:t>
            </a:r>
            <a:r>
              <a:rPr sz="1200" spc="-5" dirty="0">
                <a:solidFill>
                  <a:srgbClr val="FF0000"/>
                </a:solidFill>
                <a:latin typeface="Arial"/>
                <a:cs typeface="Arial"/>
              </a:rPr>
              <a:t>l</a:t>
            </a:r>
            <a:r>
              <a:rPr sz="1200" dirty="0">
                <a:solidFill>
                  <a:srgbClr val="FF0000"/>
                </a:solidFill>
                <a:latin typeface="Arial"/>
                <a:cs typeface="Arial"/>
              </a:rPr>
              <a:t>l help to</a:t>
            </a:r>
            <a:r>
              <a:rPr sz="1200" spc="5" dirty="0">
                <a:solidFill>
                  <a:srgbClr val="FF0000"/>
                </a:solidFill>
                <a:latin typeface="Arial"/>
                <a:cs typeface="Arial"/>
              </a:rPr>
              <a:t> </a:t>
            </a:r>
            <a:r>
              <a:rPr sz="1200" spc="-5" dirty="0">
                <a:solidFill>
                  <a:srgbClr val="FF0000"/>
                </a:solidFill>
                <a:latin typeface="Arial"/>
                <a:cs typeface="Arial"/>
              </a:rPr>
              <a:t>g</a:t>
            </a:r>
            <a:r>
              <a:rPr sz="1200" dirty="0">
                <a:solidFill>
                  <a:srgbClr val="FF0000"/>
                </a:solidFill>
                <a:latin typeface="Arial"/>
                <a:cs typeface="Arial"/>
              </a:rPr>
              <a:t>enera</a:t>
            </a:r>
            <a:r>
              <a:rPr sz="1200" spc="-10" dirty="0">
                <a:solidFill>
                  <a:srgbClr val="FF0000"/>
                </a:solidFill>
                <a:latin typeface="Arial"/>
                <a:cs typeface="Arial"/>
              </a:rPr>
              <a:t>t</a:t>
            </a:r>
            <a:r>
              <a:rPr sz="1200" dirty="0">
                <a:solidFill>
                  <a:srgbClr val="FF0000"/>
                </a:solidFill>
                <a:latin typeface="Arial"/>
                <a:cs typeface="Arial"/>
              </a:rPr>
              <a:t>e </a:t>
            </a:r>
            <a:r>
              <a:rPr sz="1200" spc="5" dirty="0">
                <a:solidFill>
                  <a:srgbClr val="FF0000"/>
                </a:solidFill>
                <a:latin typeface="Arial"/>
                <a:cs typeface="Arial"/>
              </a:rPr>
              <a:t>a</a:t>
            </a:r>
            <a:r>
              <a:rPr sz="1200" spc="-15" dirty="0">
                <a:solidFill>
                  <a:srgbClr val="FF0000"/>
                </a:solidFill>
                <a:latin typeface="Arial"/>
                <a:cs typeface="Arial"/>
              </a:rPr>
              <a:t>c</a:t>
            </a:r>
            <a:r>
              <a:rPr sz="1200" dirty="0">
                <a:solidFill>
                  <a:srgbClr val="FF0000"/>
                </a:solidFill>
                <a:latin typeface="Arial"/>
                <a:cs typeface="Arial"/>
              </a:rPr>
              <a:t>tion </a:t>
            </a:r>
            <a:r>
              <a:rPr sz="1200" spc="-10" dirty="0">
                <a:solidFill>
                  <a:srgbClr val="FF0000"/>
                </a:solidFill>
                <a:latin typeface="Arial"/>
                <a:cs typeface="Arial"/>
              </a:rPr>
              <a:t>s</a:t>
            </a:r>
            <a:r>
              <a:rPr sz="1200" dirty="0">
                <a:solidFill>
                  <a:srgbClr val="FF0000"/>
                </a:solidFill>
                <a:latin typeface="Arial"/>
                <a:cs typeface="Arial"/>
              </a:rPr>
              <a:t>t</a:t>
            </a:r>
            <a:r>
              <a:rPr sz="1200" spc="5" dirty="0">
                <a:solidFill>
                  <a:srgbClr val="FF0000"/>
                </a:solidFill>
                <a:latin typeface="Arial"/>
                <a:cs typeface="Arial"/>
              </a:rPr>
              <a:t>e</a:t>
            </a:r>
            <a:r>
              <a:rPr sz="1200" spc="-10" dirty="0">
                <a:solidFill>
                  <a:srgbClr val="FF0000"/>
                </a:solidFill>
                <a:latin typeface="Arial"/>
                <a:cs typeface="Arial"/>
              </a:rPr>
              <a:t>p</a:t>
            </a:r>
            <a:r>
              <a:rPr sz="1200" dirty="0">
                <a:solidFill>
                  <a:srgbClr val="FF0000"/>
                </a:solidFill>
                <a:latin typeface="Arial"/>
                <a:cs typeface="Arial"/>
              </a:rPr>
              <a:t>s for this </a:t>
            </a:r>
            <a:r>
              <a:rPr sz="1200" spc="-15" dirty="0">
                <a:solidFill>
                  <a:srgbClr val="FF0000"/>
                </a:solidFill>
                <a:latin typeface="Arial"/>
                <a:cs typeface="Arial"/>
              </a:rPr>
              <a:t>y</a:t>
            </a:r>
            <a:r>
              <a:rPr sz="1200" dirty="0">
                <a:solidFill>
                  <a:srgbClr val="FF0000"/>
                </a:solidFill>
                <a:latin typeface="Arial"/>
                <a:cs typeface="Arial"/>
              </a:rPr>
              <a:t>ear.</a:t>
            </a:r>
            <a:endParaRPr sz="1200">
              <a:latin typeface="Arial"/>
              <a:cs typeface="Arial"/>
            </a:endParaRPr>
          </a:p>
        </p:txBody>
      </p:sp>
      <p:sp>
        <p:nvSpPr>
          <p:cNvPr id="10" name="object 10"/>
          <p:cNvSpPr/>
          <p:nvPr/>
        </p:nvSpPr>
        <p:spPr>
          <a:xfrm>
            <a:off x="4755641" y="3959986"/>
            <a:ext cx="1524000" cy="2667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44500" y="4009723"/>
            <a:ext cx="6809740" cy="882650"/>
          </a:xfrm>
          <a:prstGeom prst="rect">
            <a:avLst/>
          </a:prstGeom>
        </p:spPr>
        <p:txBody>
          <a:bodyPr vert="horz" wrap="square" lIns="0" tIns="0" rIns="0" bIns="0" rtlCol="0">
            <a:spAutoFit/>
          </a:bodyPr>
          <a:lstStyle/>
          <a:p>
            <a:pPr marL="12700">
              <a:lnSpc>
                <a:spcPct val="100000"/>
              </a:lnSpc>
            </a:pPr>
            <a:r>
              <a:rPr sz="1200" b="1" dirty="0">
                <a:latin typeface="Arial"/>
                <a:cs typeface="Arial"/>
              </a:rPr>
              <a:t>11.</a:t>
            </a:r>
            <a:r>
              <a:rPr sz="1200" b="1" spc="-215" dirty="0">
                <a:latin typeface="Arial"/>
                <a:cs typeface="Arial"/>
              </a:rPr>
              <a:t> </a:t>
            </a:r>
            <a:r>
              <a:rPr sz="1200" b="1" spc="-30" dirty="0">
                <a:latin typeface="Arial"/>
                <a:cs typeface="Arial"/>
              </a:rPr>
              <a:t>A</a:t>
            </a:r>
            <a:r>
              <a:rPr sz="1200" b="1" spc="10" dirty="0">
                <a:latin typeface="Arial"/>
                <a:cs typeface="Arial"/>
              </a:rPr>
              <a:t>r</a:t>
            </a:r>
            <a:r>
              <a:rPr sz="1200" b="1" dirty="0">
                <a:latin typeface="Arial"/>
                <a:cs typeface="Arial"/>
              </a:rPr>
              <a:t>e</a:t>
            </a:r>
            <a:r>
              <a:rPr sz="1200" b="1" spc="15" dirty="0">
                <a:latin typeface="Arial"/>
                <a:cs typeface="Arial"/>
              </a:rPr>
              <a:t> </a:t>
            </a:r>
            <a:r>
              <a:rPr sz="1200" b="1" spc="-20" dirty="0">
                <a:latin typeface="Arial"/>
                <a:cs typeface="Arial"/>
              </a:rPr>
              <a:t>y</a:t>
            </a:r>
            <a:r>
              <a:rPr sz="1200" b="1" dirty="0">
                <a:latin typeface="Arial"/>
                <a:cs typeface="Arial"/>
              </a:rPr>
              <a:t>ou satisfi</a:t>
            </a:r>
            <a:r>
              <a:rPr sz="1200" b="1" spc="5" dirty="0">
                <a:latin typeface="Arial"/>
                <a:cs typeface="Arial"/>
              </a:rPr>
              <a:t>e</a:t>
            </a:r>
            <a:r>
              <a:rPr sz="1200" b="1" dirty="0">
                <a:latin typeface="Arial"/>
                <a:cs typeface="Arial"/>
              </a:rPr>
              <a:t>d</a:t>
            </a:r>
            <a:r>
              <a:rPr sz="1200" b="1" spc="-5" dirty="0">
                <a:latin typeface="Arial"/>
                <a:cs typeface="Arial"/>
              </a:rPr>
              <a:t> </a:t>
            </a:r>
            <a:r>
              <a:rPr sz="1200" b="1" spc="10" dirty="0">
                <a:latin typeface="Arial"/>
                <a:cs typeface="Arial"/>
              </a:rPr>
              <a:t>w</a:t>
            </a:r>
            <a:r>
              <a:rPr sz="1200" b="1" dirty="0">
                <a:latin typeface="Arial"/>
                <a:cs typeface="Arial"/>
              </a:rPr>
              <a:t>ith t</a:t>
            </a:r>
            <a:r>
              <a:rPr sz="1200" b="1" spc="-5" dirty="0">
                <a:latin typeface="Arial"/>
                <a:cs typeface="Arial"/>
              </a:rPr>
              <a:t>h</a:t>
            </a:r>
            <a:r>
              <a:rPr sz="1200" b="1" dirty="0">
                <a:latin typeface="Arial"/>
                <a:cs typeface="Arial"/>
              </a:rPr>
              <a:t>e </a:t>
            </a:r>
            <a:r>
              <a:rPr sz="1200" b="1" spc="5" dirty="0">
                <a:latin typeface="Arial"/>
                <a:cs typeface="Arial"/>
              </a:rPr>
              <a:t>s</a:t>
            </a:r>
            <a:r>
              <a:rPr sz="1200" b="1" dirty="0">
                <a:latin typeface="Arial"/>
                <a:cs typeface="Arial"/>
              </a:rPr>
              <a:t>upp</a:t>
            </a:r>
            <a:r>
              <a:rPr sz="1200" b="1" spc="-5" dirty="0">
                <a:latin typeface="Arial"/>
                <a:cs typeface="Arial"/>
              </a:rPr>
              <a:t>o</a:t>
            </a:r>
            <a:r>
              <a:rPr sz="1200" b="1" dirty="0">
                <a:latin typeface="Arial"/>
                <a:cs typeface="Arial"/>
              </a:rPr>
              <a:t>rts</a:t>
            </a:r>
            <a:r>
              <a:rPr sz="1200" b="1" spc="15" dirty="0">
                <a:latin typeface="Arial"/>
                <a:cs typeface="Arial"/>
              </a:rPr>
              <a:t> </a:t>
            </a:r>
            <a:r>
              <a:rPr sz="1200" b="1" spc="-35" dirty="0">
                <a:latin typeface="Arial"/>
                <a:cs typeface="Arial"/>
              </a:rPr>
              <a:t>y</a:t>
            </a:r>
            <a:r>
              <a:rPr sz="1200" b="1" dirty="0">
                <a:latin typeface="Arial"/>
                <a:cs typeface="Arial"/>
              </a:rPr>
              <a:t>ou are r</a:t>
            </a:r>
            <a:r>
              <a:rPr sz="1200" b="1" spc="5" dirty="0">
                <a:latin typeface="Arial"/>
                <a:cs typeface="Arial"/>
              </a:rPr>
              <a:t>e</a:t>
            </a:r>
            <a:r>
              <a:rPr sz="1200" b="1" spc="-10" dirty="0">
                <a:latin typeface="Arial"/>
                <a:cs typeface="Arial"/>
              </a:rPr>
              <a:t>c</a:t>
            </a:r>
            <a:r>
              <a:rPr sz="1200" b="1" dirty="0">
                <a:latin typeface="Arial"/>
                <a:cs typeface="Arial"/>
              </a:rPr>
              <a:t>ei</a:t>
            </a:r>
            <a:r>
              <a:rPr sz="1200" b="1" spc="-20" dirty="0">
                <a:latin typeface="Arial"/>
                <a:cs typeface="Arial"/>
              </a:rPr>
              <a:t>v</a:t>
            </a:r>
            <a:r>
              <a:rPr sz="1200" b="1" dirty="0">
                <a:latin typeface="Arial"/>
                <a:cs typeface="Arial"/>
              </a:rPr>
              <a:t>ing?</a:t>
            </a:r>
            <a:endParaRPr sz="1200">
              <a:latin typeface="Arial"/>
              <a:cs typeface="Arial"/>
            </a:endParaRPr>
          </a:p>
          <a:p>
            <a:pPr>
              <a:lnSpc>
                <a:spcPct val="100000"/>
              </a:lnSpc>
              <a:spcBef>
                <a:spcPts val="43"/>
              </a:spcBef>
            </a:pPr>
            <a:endParaRPr sz="1500">
              <a:latin typeface="Times New Roman"/>
              <a:cs typeface="Times New Roman"/>
            </a:endParaRPr>
          </a:p>
          <a:p>
            <a:pPr marL="12700" marR="5080" indent="255904">
              <a:lnSpc>
                <a:spcPts val="1270"/>
              </a:lnSpc>
            </a:pPr>
            <a:r>
              <a:rPr sz="1100" b="1" spc="-10" dirty="0">
                <a:latin typeface="Arial"/>
                <a:cs typeface="Arial"/>
              </a:rPr>
              <a:t>D</a:t>
            </a:r>
            <a:r>
              <a:rPr sz="1100" b="1" dirty="0">
                <a:latin typeface="Arial"/>
                <a:cs typeface="Arial"/>
              </a:rPr>
              <a:t>e</a:t>
            </a:r>
            <a:r>
              <a:rPr sz="1100" b="1" spc="-5" dirty="0">
                <a:latin typeface="Arial"/>
                <a:cs typeface="Arial"/>
              </a:rPr>
              <a:t>s</a:t>
            </a:r>
            <a:r>
              <a:rPr sz="1100" b="1" dirty="0">
                <a:latin typeface="Arial"/>
                <a:cs typeface="Arial"/>
              </a:rPr>
              <a:t>c</a:t>
            </a:r>
            <a:r>
              <a:rPr sz="1100" b="1" spc="-15" dirty="0">
                <a:latin typeface="Arial"/>
                <a:cs typeface="Arial"/>
              </a:rPr>
              <a:t>r</a:t>
            </a:r>
            <a:r>
              <a:rPr sz="1100" b="1" dirty="0">
                <a:latin typeface="Arial"/>
                <a:cs typeface="Arial"/>
              </a:rPr>
              <a:t>ib</a:t>
            </a:r>
            <a:r>
              <a:rPr sz="1100" b="1" spc="-5" dirty="0">
                <a:latin typeface="Arial"/>
                <a:cs typeface="Arial"/>
              </a:rPr>
              <a:t>e</a:t>
            </a:r>
            <a:r>
              <a:rPr sz="1100" b="1" dirty="0">
                <a:latin typeface="Arial"/>
                <a:cs typeface="Arial"/>
              </a:rPr>
              <a:t>: </a:t>
            </a:r>
            <a:r>
              <a:rPr sz="1100" b="1" spc="30" dirty="0">
                <a:latin typeface="Arial"/>
                <a:cs typeface="Arial"/>
              </a:rPr>
              <a:t> </a:t>
            </a:r>
            <a:r>
              <a:rPr sz="1100" spc="35" dirty="0">
                <a:solidFill>
                  <a:srgbClr val="FF0000"/>
                </a:solidFill>
                <a:latin typeface="Arial"/>
                <a:cs typeface="Arial"/>
              </a:rPr>
              <a:t>W</a:t>
            </a:r>
            <a:r>
              <a:rPr sz="1100" spc="-15" dirty="0">
                <a:solidFill>
                  <a:srgbClr val="FF0000"/>
                </a:solidFill>
                <a:latin typeface="Arial"/>
                <a:cs typeface="Arial"/>
              </a:rPr>
              <a:t>h</a:t>
            </a:r>
            <a:r>
              <a:rPr sz="1100" spc="-10" dirty="0">
                <a:solidFill>
                  <a:srgbClr val="FF0000"/>
                </a:solidFill>
                <a:latin typeface="Arial"/>
                <a:cs typeface="Arial"/>
              </a:rPr>
              <a:t>il</a:t>
            </a:r>
            <a:r>
              <a:rPr sz="1100" dirty="0">
                <a:solidFill>
                  <a:srgbClr val="FF0000"/>
                </a:solidFill>
                <a:latin typeface="Arial"/>
                <a:cs typeface="Arial"/>
              </a:rPr>
              <a:t>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a:t>
            </a:r>
            <a:r>
              <a:rPr sz="1100" spc="-15" dirty="0">
                <a:solidFill>
                  <a:srgbClr val="FF0000"/>
                </a:solidFill>
                <a:latin typeface="Arial"/>
                <a:cs typeface="Arial"/>
              </a:rPr>
              <a:t>y</a:t>
            </a:r>
            <a:r>
              <a:rPr sz="1100" dirty="0">
                <a:solidFill>
                  <a:srgbClr val="FF0000"/>
                </a:solidFill>
                <a:latin typeface="Arial"/>
                <a:cs typeface="Arial"/>
              </a:rPr>
              <a:t>es or</a:t>
            </a:r>
            <a:r>
              <a:rPr sz="1100" spc="10" dirty="0">
                <a:solidFill>
                  <a:srgbClr val="FF0000"/>
                </a:solidFill>
                <a:latin typeface="Arial"/>
                <a:cs typeface="Arial"/>
              </a:rPr>
              <a:t> </a:t>
            </a:r>
            <a:r>
              <a:rPr sz="1100" dirty="0">
                <a:solidFill>
                  <a:srgbClr val="FF0000"/>
                </a:solidFill>
                <a:latin typeface="Arial"/>
                <a:cs typeface="Arial"/>
              </a:rPr>
              <a:t>no</a:t>
            </a:r>
            <a:r>
              <a:rPr sz="1100" spc="-25" dirty="0">
                <a:solidFill>
                  <a:srgbClr val="FF0000"/>
                </a:solidFill>
                <a:latin typeface="Arial"/>
                <a:cs typeface="Arial"/>
              </a:rPr>
              <a:t> </a:t>
            </a:r>
            <a:r>
              <a:rPr sz="1100" spc="5" dirty="0">
                <a:solidFill>
                  <a:srgbClr val="FF0000"/>
                </a:solidFill>
                <a:latin typeface="Arial"/>
                <a:cs typeface="Arial"/>
              </a:rPr>
              <a:t>q</a:t>
            </a:r>
            <a:r>
              <a:rPr sz="1100" dirty="0">
                <a:solidFill>
                  <a:srgbClr val="FF0000"/>
                </a:solidFill>
                <a:latin typeface="Arial"/>
                <a:cs typeface="Arial"/>
              </a:rPr>
              <a:t>u</a:t>
            </a:r>
            <a:r>
              <a:rPr sz="1100" spc="-5" dirty="0">
                <a:solidFill>
                  <a:srgbClr val="FF0000"/>
                </a:solidFill>
                <a:latin typeface="Arial"/>
                <a:cs typeface="Arial"/>
              </a:rPr>
              <a:t>e</a:t>
            </a:r>
            <a:r>
              <a:rPr sz="1100" spc="-15" dirty="0">
                <a:solidFill>
                  <a:srgbClr val="FF0000"/>
                </a:solidFill>
                <a:latin typeface="Arial"/>
                <a:cs typeface="Arial"/>
              </a:rPr>
              <a:t>s</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r>
              <a:rPr sz="1100" spc="-5" dirty="0">
                <a:solidFill>
                  <a:srgbClr val="FF0000"/>
                </a:solidFill>
                <a:latin typeface="Arial"/>
                <a:cs typeface="Arial"/>
              </a:rPr>
              <a:t> </a:t>
            </a:r>
            <a:r>
              <a:rPr sz="1100" dirty="0">
                <a:solidFill>
                  <a:srgbClr val="FF0000"/>
                </a:solidFill>
                <a:latin typeface="Arial"/>
                <a:cs typeface="Arial"/>
              </a:rPr>
              <a:t>a p</a:t>
            </a:r>
            <a:r>
              <a:rPr sz="1100" spc="-15" dirty="0">
                <a:solidFill>
                  <a:srgbClr val="FF0000"/>
                </a:solidFill>
                <a:latin typeface="Arial"/>
                <a:cs typeface="Arial"/>
              </a:rPr>
              <a:t>e</a:t>
            </a:r>
            <a:r>
              <a:rPr sz="1100" dirty="0">
                <a:solidFill>
                  <a:srgbClr val="FF0000"/>
                </a:solidFill>
                <a:latin typeface="Arial"/>
                <a:cs typeface="Arial"/>
              </a:rPr>
              <a:t>rson can</a:t>
            </a:r>
            <a:r>
              <a:rPr sz="1100" spc="-10" dirty="0">
                <a:solidFill>
                  <a:srgbClr val="FF0000"/>
                </a:solidFill>
                <a:latin typeface="Arial"/>
                <a:cs typeface="Arial"/>
              </a:rPr>
              <a:t> </a:t>
            </a:r>
            <a:r>
              <a:rPr sz="1100" dirty="0">
                <a:solidFill>
                  <a:srgbClr val="FF0000"/>
                </a:solidFill>
                <a:latin typeface="Arial"/>
                <a:cs typeface="Arial"/>
              </a:rPr>
              <a:t>ch</a:t>
            </a:r>
            <a:r>
              <a:rPr sz="1100" spc="-5" dirty="0">
                <a:solidFill>
                  <a:srgbClr val="FF0000"/>
                </a:solidFill>
                <a:latin typeface="Arial"/>
                <a:cs typeface="Arial"/>
              </a:rPr>
              <a:t>o</a:t>
            </a:r>
            <a:r>
              <a:rPr sz="1100" dirty="0">
                <a:solidFill>
                  <a:srgbClr val="FF0000"/>
                </a:solidFill>
                <a:latin typeface="Arial"/>
                <a:cs typeface="Arial"/>
              </a:rPr>
              <a:t>ose</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spc="-10" dirty="0">
                <a:solidFill>
                  <a:srgbClr val="FF0000"/>
                </a:solidFill>
                <a:latin typeface="Arial"/>
                <a:cs typeface="Arial"/>
              </a:rPr>
              <a:t>li</a:t>
            </a:r>
            <a:r>
              <a:rPr sz="1100" dirty="0">
                <a:solidFill>
                  <a:srgbClr val="FF0000"/>
                </a:solidFill>
                <a:latin typeface="Arial"/>
                <a:cs typeface="Arial"/>
              </a:rPr>
              <a:t>st</a:t>
            </a:r>
            <a:r>
              <a:rPr sz="1100" spc="10"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spc="-15" dirty="0">
                <a:solidFill>
                  <a:srgbClr val="FF0000"/>
                </a:solidFill>
                <a:latin typeface="Arial"/>
                <a:cs typeface="Arial"/>
              </a:rPr>
              <a:t>n</a:t>
            </a:r>
            <a:r>
              <a:rPr sz="1100" spc="5" dirty="0">
                <a:solidFill>
                  <a:srgbClr val="FF0000"/>
                </a:solidFill>
                <a:latin typeface="Arial"/>
                <a:cs typeface="Arial"/>
              </a:rPr>
              <a:t>g</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dirty="0">
                <a:solidFill>
                  <a:srgbClr val="FF0000"/>
                </a:solidFill>
                <a:latin typeface="Arial"/>
                <a:cs typeface="Arial"/>
              </a:rPr>
              <a:t>s</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i</a:t>
            </a:r>
            <a:r>
              <a:rPr sz="1100" spc="-15" dirty="0">
                <a:solidFill>
                  <a:srgbClr val="FF0000"/>
                </a:solidFill>
                <a:latin typeface="Arial"/>
                <a:cs typeface="Arial"/>
              </a:rPr>
              <a:t>s</a:t>
            </a:r>
            <a:r>
              <a:rPr sz="1100" spc="15" dirty="0">
                <a:solidFill>
                  <a:srgbClr val="FF0000"/>
                </a:solidFill>
                <a:latin typeface="Arial"/>
                <a:cs typeface="Arial"/>
              </a:rPr>
              <a:t>f</a:t>
            </a:r>
            <a:r>
              <a:rPr sz="1100" spc="-10" dirty="0">
                <a:solidFill>
                  <a:srgbClr val="FF0000"/>
                </a:solidFill>
                <a:latin typeface="Arial"/>
                <a:cs typeface="Arial"/>
              </a:rPr>
              <a:t>i</a:t>
            </a:r>
            <a:r>
              <a:rPr sz="1100" dirty="0">
                <a:solidFill>
                  <a:srgbClr val="FF0000"/>
                </a:solidFill>
                <a:latin typeface="Arial"/>
                <a:cs typeface="Arial"/>
              </a:rPr>
              <a:t>ed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 for</a:t>
            </a:r>
            <a:r>
              <a:rPr sz="1100" spc="-5"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5" dirty="0">
                <a:solidFill>
                  <a:srgbClr val="FF0000"/>
                </a:solidFill>
                <a:latin typeface="Arial"/>
                <a:cs typeface="Arial"/>
              </a:rPr>
              <a:t>a</a:t>
            </a:r>
            <a:r>
              <a:rPr sz="1100" dirty="0">
                <a:solidFill>
                  <a:srgbClr val="FF0000"/>
                </a:solidFill>
                <a:latin typeface="Arial"/>
                <a:cs typeface="Arial"/>
              </a:rPr>
              <a:t>rea </a:t>
            </a:r>
            <a:r>
              <a:rPr sz="1100" spc="-15" dirty="0">
                <a:solidFill>
                  <a:srgbClr val="FF0000"/>
                </a:solidFill>
                <a:latin typeface="Arial"/>
                <a:cs typeface="Arial"/>
              </a:rPr>
              <a:t>o</a:t>
            </a:r>
            <a:r>
              <a:rPr sz="1100" dirty="0">
                <a:solidFill>
                  <a:srgbClr val="FF0000"/>
                </a:solidFill>
                <a:latin typeface="Arial"/>
                <a:cs typeface="Arial"/>
              </a:rPr>
              <a:t>f</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5" dirty="0">
                <a:solidFill>
                  <a:srgbClr val="FF0000"/>
                </a:solidFill>
                <a:latin typeface="Arial"/>
                <a:cs typeface="Arial"/>
              </a:rPr>
              <a:t> </a:t>
            </a:r>
            <a:r>
              <a:rPr sz="1100" spc="-10" dirty="0">
                <a:solidFill>
                  <a:srgbClr val="FF0000"/>
                </a:solidFill>
                <a:latin typeface="Arial"/>
                <a:cs typeface="Arial"/>
              </a:rPr>
              <a:t>l</a:t>
            </a:r>
            <a:r>
              <a:rPr sz="1100" spc="-20" dirty="0">
                <a:solidFill>
                  <a:srgbClr val="FF0000"/>
                </a:solidFill>
                <a:latin typeface="Arial"/>
                <a:cs typeface="Arial"/>
              </a:rPr>
              <a:t>i</a:t>
            </a:r>
            <a:r>
              <a:rPr sz="1100" spc="15" dirty="0">
                <a:solidFill>
                  <a:srgbClr val="FF0000"/>
                </a:solidFill>
                <a:latin typeface="Arial"/>
                <a:cs typeface="Arial"/>
              </a:rPr>
              <a:t>f</a:t>
            </a:r>
            <a:r>
              <a:rPr sz="1100" spc="5" dirty="0">
                <a:solidFill>
                  <a:srgbClr val="FF0000"/>
                </a:solidFill>
                <a:latin typeface="Arial"/>
                <a:cs typeface="Arial"/>
              </a:rPr>
              <a:t>e</a:t>
            </a:r>
            <a:r>
              <a:rPr sz="1100" dirty="0">
                <a:solidFill>
                  <a:srgbClr val="FF0000"/>
                </a:solidFill>
                <a:latin typeface="Arial"/>
                <a:cs typeface="Arial"/>
              </a:rPr>
              <a:t>.</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f</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re</a:t>
            </a:r>
            <a:r>
              <a:rPr sz="1100" spc="-5"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y</a:t>
            </a:r>
            <a:r>
              <a:rPr sz="1100" spc="-5" dirty="0">
                <a:solidFill>
                  <a:srgbClr val="FF0000"/>
                </a:solidFill>
                <a:latin typeface="Arial"/>
                <a:cs typeface="Arial"/>
              </a:rPr>
              <a:t> </a:t>
            </a:r>
            <a:r>
              <a:rPr sz="1100" spc="-10" dirty="0">
                <a:solidFill>
                  <a:srgbClr val="FF0000"/>
                </a:solidFill>
                <a:latin typeface="Arial"/>
                <a:cs typeface="Arial"/>
              </a:rPr>
              <a:t>N</a:t>
            </a:r>
            <a:r>
              <a:rPr sz="1100" dirty="0">
                <a:solidFill>
                  <a:srgbClr val="FF0000"/>
                </a:solidFill>
                <a:latin typeface="Arial"/>
                <a:cs typeface="Arial"/>
              </a:rPr>
              <a:t>o </a:t>
            </a:r>
            <a:r>
              <a:rPr sz="1100" spc="-15"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a:t>
            </a:r>
            <a:r>
              <a:rPr sz="1100" spc="-5" dirty="0">
                <a:solidFill>
                  <a:srgbClr val="FF0000"/>
                </a:solidFill>
                <a:latin typeface="Arial"/>
                <a:cs typeface="Arial"/>
              </a:rPr>
              <a:t>o</a:t>
            </a:r>
            <a:r>
              <a:rPr sz="1100" dirty="0">
                <a:solidFill>
                  <a:srgbClr val="FF0000"/>
                </a:solidFill>
                <a:latin typeface="Arial"/>
                <a:cs typeface="Arial"/>
              </a:rPr>
              <a:t>ut</a:t>
            </a:r>
            <a:r>
              <a:rPr sz="1100" spc="5" dirty="0">
                <a:solidFill>
                  <a:srgbClr val="FF0000"/>
                </a:solidFill>
                <a:latin typeface="Arial"/>
                <a:cs typeface="Arial"/>
              </a:rPr>
              <a:t> </a:t>
            </a:r>
            <a:r>
              <a:rPr sz="1100" spc="-15" dirty="0">
                <a:solidFill>
                  <a:srgbClr val="FF0000"/>
                </a:solidFill>
                <a:latin typeface="Arial"/>
                <a:cs typeface="Arial"/>
              </a:rPr>
              <a:t>a</a:t>
            </a:r>
            <a:r>
              <a:rPr sz="1100" dirty="0">
                <a:solidFill>
                  <a:srgbClr val="FF0000"/>
                </a:solidFill>
                <a:latin typeface="Arial"/>
                <a:cs typeface="Arial"/>
              </a:rPr>
              <a:t>n e</a:t>
            </a:r>
            <a:r>
              <a:rPr sz="1100" spc="-15" dirty="0">
                <a:solidFill>
                  <a:srgbClr val="FF0000"/>
                </a:solidFill>
                <a:latin typeface="Arial"/>
                <a:cs typeface="Arial"/>
              </a:rPr>
              <a:t>x</a:t>
            </a:r>
            <a:r>
              <a:rPr sz="1100"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ati</a:t>
            </a:r>
            <a:r>
              <a:rPr sz="1100" spc="-5" dirty="0">
                <a:solidFill>
                  <a:srgbClr val="FF0000"/>
                </a:solidFill>
                <a:latin typeface="Arial"/>
                <a:cs typeface="Arial"/>
              </a:rPr>
              <a:t>o</a:t>
            </a:r>
            <a:r>
              <a:rPr sz="1100" dirty="0">
                <a:solidFill>
                  <a:srgbClr val="FF0000"/>
                </a:solidFill>
                <a:latin typeface="Arial"/>
                <a:cs typeface="Arial"/>
              </a:rPr>
              <a:t>n </a:t>
            </a:r>
            <a:r>
              <a:rPr sz="1100" spc="5" dirty="0">
                <a:solidFill>
                  <a:srgbClr val="FF0000"/>
                </a:solidFill>
                <a:latin typeface="Arial"/>
                <a:cs typeface="Arial"/>
              </a:rPr>
              <a:t>t</a:t>
            </a:r>
            <a:r>
              <a:rPr sz="1100" dirty="0">
                <a:solidFill>
                  <a:srgbClr val="FF0000"/>
                </a:solidFill>
                <a:latin typeface="Arial"/>
                <a:cs typeface="Arial"/>
              </a:rPr>
              <a:t>he c</a:t>
            </a:r>
            <a:r>
              <a:rPr sz="1100" spc="-15" dirty="0">
                <a:solidFill>
                  <a:srgbClr val="FF0000"/>
                </a:solidFill>
                <a:latin typeface="Arial"/>
                <a:cs typeface="Arial"/>
              </a:rPr>
              <a:t>a</a:t>
            </a:r>
            <a:r>
              <a:rPr sz="1100" dirty="0">
                <a:solidFill>
                  <a:srgbClr val="FF0000"/>
                </a:solidFill>
                <a:latin typeface="Arial"/>
                <a:cs typeface="Arial"/>
              </a:rPr>
              <a:t>se</a:t>
            </a:r>
            <a:r>
              <a:rPr sz="1100" spc="-10" dirty="0">
                <a:solidFill>
                  <a:srgbClr val="FF0000"/>
                </a:solidFill>
                <a:latin typeface="Arial"/>
                <a:cs typeface="Arial"/>
              </a:rPr>
              <a:t> m</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a</a:t>
            </a:r>
            <a:r>
              <a:rPr sz="1100" spc="5" dirty="0">
                <a:solidFill>
                  <a:srgbClr val="FF0000"/>
                </a:solidFill>
                <a:latin typeface="Arial"/>
                <a:cs typeface="Arial"/>
              </a:rPr>
              <a:t>g</a:t>
            </a:r>
            <a:r>
              <a:rPr sz="1100" spc="-15" dirty="0">
                <a:solidFill>
                  <a:srgbClr val="FF0000"/>
                </a:solidFill>
                <a:latin typeface="Arial"/>
                <a:cs typeface="Arial"/>
              </a:rPr>
              <a:t>e</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must</a:t>
            </a:r>
            <a:r>
              <a:rPr sz="1100" spc="-15" dirty="0">
                <a:solidFill>
                  <a:srgbClr val="FF0000"/>
                </a:solidFill>
                <a:latin typeface="Arial"/>
                <a:cs typeface="Arial"/>
              </a:rPr>
              <a:t> </a:t>
            </a:r>
            <a:r>
              <a:rPr sz="1100" spc="15" dirty="0">
                <a:solidFill>
                  <a:srgbClr val="FF0000"/>
                </a:solidFill>
                <a:latin typeface="Arial"/>
                <a:cs typeface="Arial"/>
              </a:rPr>
              <a:t>f</a:t>
            </a:r>
            <a:r>
              <a:rPr sz="1100" dirty="0">
                <a:solidFill>
                  <a:srgbClr val="FF0000"/>
                </a:solidFill>
                <a:latin typeface="Arial"/>
                <a:cs typeface="Arial"/>
              </a:rPr>
              <a:t>o</a:t>
            </a:r>
            <a:r>
              <a:rPr sz="1100" spc="-10" dirty="0">
                <a:solidFill>
                  <a:srgbClr val="FF0000"/>
                </a:solidFill>
                <a:latin typeface="Arial"/>
                <a:cs typeface="Arial"/>
              </a:rPr>
              <a:t>ll</a:t>
            </a:r>
            <a:r>
              <a:rPr sz="1100" dirty="0">
                <a:solidFill>
                  <a:srgbClr val="FF0000"/>
                </a:solidFill>
                <a:latin typeface="Arial"/>
                <a:cs typeface="Arial"/>
              </a:rPr>
              <a:t>ow</a:t>
            </a:r>
            <a:r>
              <a:rPr sz="1100" spc="-15" dirty="0">
                <a:solidFill>
                  <a:srgbClr val="FF0000"/>
                </a:solidFill>
                <a:latin typeface="Arial"/>
                <a:cs typeface="Arial"/>
              </a:rPr>
              <a:t> </a:t>
            </a:r>
            <a:r>
              <a:rPr sz="1100" dirty="0">
                <a:solidFill>
                  <a:srgbClr val="FF0000"/>
                </a:solidFill>
                <a:latin typeface="Arial"/>
                <a:cs typeface="Arial"/>
              </a:rPr>
              <a:t>up </a:t>
            </a:r>
            <a:r>
              <a:rPr sz="1100" spc="-20" dirty="0">
                <a:solidFill>
                  <a:srgbClr val="FF0000"/>
                </a:solidFill>
                <a:latin typeface="Arial"/>
                <a:cs typeface="Arial"/>
              </a:rPr>
              <a:t>w</a:t>
            </a:r>
            <a:r>
              <a:rPr sz="1100" spc="5" dirty="0">
                <a:solidFill>
                  <a:srgbClr val="FF0000"/>
                </a:solidFill>
                <a:latin typeface="Arial"/>
                <a:cs typeface="Arial"/>
              </a:rPr>
              <a:t>i</a:t>
            </a:r>
            <a:r>
              <a:rPr sz="1100" dirty="0">
                <a:solidFill>
                  <a:srgbClr val="FF0000"/>
                </a:solidFill>
                <a:latin typeface="Arial"/>
                <a:cs typeface="Arial"/>
              </a:rPr>
              <a:t>th</a:t>
            </a:r>
            <a:r>
              <a:rPr sz="1100" spc="-10" dirty="0">
                <a:solidFill>
                  <a:srgbClr val="FF0000"/>
                </a:solidFill>
                <a:latin typeface="Arial"/>
                <a:cs typeface="Arial"/>
              </a:rPr>
              <a:t> </a:t>
            </a:r>
            <a:r>
              <a:rPr sz="1100" dirty="0">
                <a:solidFill>
                  <a:srgbClr val="FF0000"/>
                </a:solidFill>
                <a:latin typeface="Arial"/>
                <a:cs typeface="Arial"/>
              </a:rPr>
              <a:t>the p</a:t>
            </a:r>
            <a:r>
              <a:rPr sz="1100" spc="-5" dirty="0">
                <a:solidFill>
                  <a:srgbClr val="FF0000"/>
                </a:solidFill>
                <a:latin typeface="Arial"/>
                <a:cs typeface="Arial"/>
              </a:rPr>
              <a:t>e</a:t>
            </a:r>
            <a:r>
              <a:rPr sz="1100" dirty="0">
                <a:solidFill>
                  <a:srgbClr val="FF0000"/>
                </a:solidFill>
                <a:latin typeface="Arial"/>
                <a:cs typeface="Arial"/>
              </a:rPr>
              <a:t>rson </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l</a:t>
            </a:r>
            <a:r>
              <a:rPr sz="1100" dirty="0">
                <a:solidFill>
                  <a:srgbClr val="FF0000"/>
                </a:solidFill>
                <a:latin typeface="Arial"/>
                <a:cs typeface="Arial"/>
              </a:rPr>
              <a:t>at</a:t>
            </a:r>
            <a:r>
              <a:rPr sz="1100" spc="-15" dirty="0">
                <a:solidFill>
                  <a:srgbClr val="FF0000"/>
                </a:solidFill>
                <a:latin typeface="Arial"/>
                <a:cs typeface="Arial"/>
              </a:rPr>
              <a:t>e</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me.</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t</a:t>
            </a:r>
            <a:r>
              <a:rPr sz="1100" spc="-15"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be d</a:t>
            </a:r>
            <a:r>
              <a:rPr sz="1100" spc="-10" dirty="0">
                <a:solidFill>
                  <a:srgbClr val="FF0000"/>
                </a:solidFill>
                <a:latin typeface="Arial"/>
                <a:cs typeface="Arial"/>
              </a:rPr>
              <a:t>i</a:t>
            </a:r>
            <a:r>
              <a:rPr sz="1100" dirty="0">
                <a:solidFill>
                  <a:srgbClr val="FF0000"/>
                </a:solidFill>
                <a:latin typeface="Arial"/>
                <a:cs typeface="Arial"/>
              </a:rPr>
              <a:t>f</a:t>
            </a:r>
            <a:r>
              <a:rPr sz="1100" spc="15" dirty="0">
                <a:solidFill>
                  <a:srgbClr val="FF0000"/>
                </a:solidFill>
                <a:latin typeface="Arial"/>
                <a:cs typeface="Arial"/>
              </a:rPr>
              <a:t>f</a:t>
            </a:r>
            <a:r>
              <a:rPr sz="1100" spc="-10" dirty="0">
                <a:solidFill>
                  <a:srgbClr val="FF0000"/>
                </a:solidFill>
                <a:latin typeface="Arial"/>
                <a:cs typeface="Arial"/>
              </a:rPr>
              <a:t>i</a:t>
            </a:r>
            <a:r>
              <a:rPr sz="1100" dirty="0">
                <a:solidFill>
                  <a:srgbClr val="FF0000"/>
                </a:solidFill>
                <a:latin typeface="Arial"/>
                <a:cs typeface="Arial"/>
              </a:rPr>
              <a:t>cu</a:t>
            </a:r>
            <a:r>
              <a:rPr sz="1100" spc="-20" dirty="0">
                <a:solidFill>
                  <a:srgbClr val="FF0000"/>
                </a:solidFill>
                <a:latin typeface="Arial"/>
                <a:cs typeface="Arial"/>
              </a:rPr>
              <a:t>l</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for</a:t>
            </a:r>
            <a:r>
              <a:rPr sz="1100" spc="-5"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spc="-15" dirty="0">
                <a:solidFill>
                  <a:srgbClr val="FF0000"/>
                </a:solidFill>
                <a:latin typeface="Arial"/>
                <a:cs typeface="Arial"/>
              </a:rPr>
              <a:t>p</a:t>
            </a:r>
            <a:r>
              <a:rPr sz="1100" dirty="0">
                <a:solidFill>
                  <a:srgbClr val="FF0000"/>
                </a:solidFill>
                <a:latin typeface="Arial"/>
                <a:cs typeface="Arial"/>
              </a:rPr>
              <a:t>erson</a:t>
            </a:r>
            <a:r>
              <a:rPr sz="1100" spc="-10" dirty="0">
                <a:solidFill>
                  <a:srgbClr val="FF0000"/>
                </a:solidFill>
                <a:latin typeface="Arial"/>
                <a:cs typeface="Arial"/>
              </a:rPr>
              <a:t> </a:t>
            </a:r>
            <a:r>
              <a:rPr sz="1100" dirty="0">
                <a:solidFill>
                  <a:srgbClr val="FF0000"/>
                </a:solidFill>
                <a:latin typeface="Arial"/>
                <a:cs typeface="Arial"/>
              </a:rPr>
              <a:t>to d</a:t>
            </a:r>
            <a:r>
              <a:rPr sz="1100" spc="-5" dirty="0">
                <a:solidFill>
                  <a:srgbClr val="FF0000"/>
                </a:solidFill>
                <a:latin typeface="Arial"/>
                <a:cs typeface="Arial"/>
              </a:rPr>
              <a:t>i</a:t>
            </a:r>
            <a:r>
              <a:rPr sz="1100" dirty="0">
                <a:solidFill>
                  <a:srgbClr val="FF0000"/>
                </a:solidFill>
                <a:latin typeface="Arial"/>
                <a:cs typeface="Arial"/>
              </a:rPr>
              <a:t>scu</a:t>
            </a:r>
            <a:r>
              <a:rPr sz="1100" spc="-15" dirty="0">
                <a:solidFill>
                  <a:srgbClr val="FF0000"/>
                </a:solidFill>
                <a:latin typeface="Arial"/>
                <a:cs typeface="Arial"/>
              </a:rPr>
              <a:t>s</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n a</a:t>
            </a:r>
            <a:r>
              <a:rPr sz="1100" spc="-10" dirty="0">
                <a:solidFill>
                  <a:srgbClr val="FF0000"/>
                </a:solidFill>
                <a:latin typeface="Arial"/>
                <a:cs typeface="Arial"/>
              </a:rPr>
              <a:t> m</a:t>
            </a:r>
            <a:r>
              <a:rPr sz="1100" spc="-15" dirty="0">
                <a:solidFill>
                  <a:srgbClr val="FF0000"/>
                </a:solidFill>
                <a:latin typeface="Arial"/>
                <a:cs typeface="Arial"/>
              </a:rPr>
              <a:t>e</a:t>
            </a:r>
            <a:r>
              <a:rPr sz="1100" dirty="0">
                <a:solidFill>
                  <a:srgbClr val="FF0000"/>
                </a:solidFill>
                <a:latin typeface="Arial"/>
                <a:cs typeface="Arial"/>
              </a:rPr>
              <a:t>eti</a:t>
            </a:r>
            <a:r>
              <a:rPr sz="1100" spc="-5" dirty="0">
                <a:solidFill>
                  <a:srgbClr val="FF0000"/>
                </a:solidFill>
                <a:latin typeface="Arial"/>
                <a:cs typeface="Arial"/>
              </a:rPr>
              <a:t>n</a:t>
            </a:r>
            <a:r>
              <a:rPr sz="1100" dirty="0">
                <a:solidFill>
                  <a:srgbClr val="FF0000"/>
                </a:solidFill>
                <a:latin typeface="Arial"/>
                <a:cs typeface="Arial"/>
              </a:rPr>
              <a:t>g.</a:t>
            </a:r>
            <a:endParaRPr sz="1100">
              <a:latin typeface="Arial"/>
              <a:cs typeface="Arial"/>
            </a:endParaRPr>
          </a:p>
        </p:txBody>
      </p:sp>
    </p:spTree>
    <p:extLst>
      <p:ext uri="{BB962C8B-B14F-4D97-AF65-F5344CB8AC3E}">
        <p14:creationId xmlns:p14="http://schemas.microsoft.com/office/powerpoint/2010/main" val="408490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664465"/>
          </a:xfrm>
        </p:spPr>
        <p:txBody>
          <a:bodyPr>
            <a:normAutofit fontScale="90000"/>
          </a:bodyPr>
          <a:lstStyle/>
          <a:p>
            <a:r>
              <a:rPr lang="en-US" sz="3600" dirty="0" smtClean="0">
                <a:solidFill>
                  <a:schemeClr val="tx2"/>
                </a:solidFill>
                <a:latin typeface="Bookman Old Style" panose="02050604050505020204" pitchFamily="18" charset="0"/>
              </a:rPr>
              <a:t>Work, Day, Retirement….</a:t>
            </a:r>
            <a:r>
              <a:rPr lang="en-US" dirty="0"/>
              <a:t/>
            </a:r>
            <a:br>
              <a:rPr lang="en-US" dirty="0"/>
            </a:br>
            <a:endParaRPr lang="en-US" dirty="0"/>
          </a:p>
        </p:txBody>
      </p:sp>
      <p:sp>
        <p:nvSpPr>
          <p:cNvPr id="3" name="Content Placeholder 2"/>
          <p:cNvSpPr>
            <a:spLocks noGrp="1"/>
          </p:cNvSpPr>
          <p:nvPr>
            <p:ph sz="quarter" idx="1"/>
          </p:nvPr>
        </p:nvSpPr>
        <p:spPr>
          <a:xfrm>
            <a:off x="388620" y="1295400"/>
            <a:ext cx="6995159" cy="3877985"/>
          </a:xfrm>
        </p:spPr>
        <p:txBody>
          <a:bodyPr/>
          <a:lstStyle/>
          <a:p>
            <a:r>
              <a:rPr lang="en-US" sz="2800" b="1" dirty="0" smtClean="0">
                <a:latin typeface="Bookman Old Style" panose="02050604050505020204" pitchFamily="18" charset="0"/>
              </a:rPr>
              <a:t>Teams should be encouraging and assisting those who want to work to think about careers. Do they have a career objective? What’s their idea of a dream job?</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For those who no longer want to work what do they want to do in the years ahead?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99404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fontScale="90000"/>
          </a:bodyPr>
          <a:lstStyle/>
          <a:p>
            <a:r>
              <a:rPr lang="en-US" sz="3600" dirty="0" smtClean="0">
                <a:solidFill>
                  <a:schemeClr val="tx2"/>
                </a:solidFill>
                <a:latin typeface="Bookman Old Style" panose="02050604050505020204" pitchFamily="18" charset="0"/>
              </a:rPr>
              <a:t>A Word About Satisfaction….</a:t>
            </a:r>
            <a:r>
              <a:rPr lang="en-US" dirty="0"/>
              <a:t/>
            </a:r>
            <a:br>
              <a:rPr lang="en-US" dirty="0"/>
            </a:br>
            <a:endParaRPr lang="en-US" dirty="0"/>
          </a:p>
        </p:txBody>
      </p:sp>
      <p:sp>
        <p:nvSpPr>
          <p:cNvPr id="3" name="Content Placeholder 2"/>
          <p:cNvSpPr>
            <a:spLocks noGrp="1"/>
          </p:cNvSpPr>
          <p:nvPr>
            <p:ph sz="quarter" idx="1"/>
          </p:nvPr>
        </p:nvSpPr>
        <p:spPr>
          <a:xfrm>
            <a:off x="388620" y="1219200"/>
            <a:ext cx="6995159" cy="6032421"/>
          </a:xfrm>
        </p:spPr>
        <p:txBody>
          <a:bodyPr/>
          <a:lstStyle/>
          <a:p>
            <a:r>
              <a:rPr lang="en-US" sz="2800" b="1" dirty="0" smtClean="0">
                <a:latin typeface="Bookman Old Style" panose="02050604050505020204" pitchFamily="18" charset="0"/>
              </a:rPr>
              <a:t>For all the service the person receives, the team needs to ask and document whether the person is satisfied or not and any information the person wants to add to their answer. This may be difficult for some people to answer at the team meeting or with the providers of those supports present. Case Managers should be considerate of this issue and follow up with the person </a:t>
            </a:r>
            <a:r>
              <a:rPr lang="en-US" sz="2800" b="1" dirty="0">
                <a:latin typeface="Bookman Old Style" panose="02050604050505020204" pitchFamily="18" charset="0"/>
              </a:rPr>
              <a:t>as needed </a:t>
            </a:r>
            <a:r>
              <a:rPr lang="en-US" sz="2800" b="1" dirty="0" smtClean="0">
                <a:latin typeface="Bookman Old Style" panose="02050604050505020204" pitchFamily="18" charset="0"/>
              </a:rPr>
              <a:t>either before a meeting or after to get their opinions.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879509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84785"/>
            <a:ext cx="895350" cy="28575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38912" y="885444"/>
            <a:ext cx="6896100" cy="0"/>
          </a:xfrm>
          <a:custGeom>
            <a:avLst/>
            <a:gdLst/>
            <a:ahLst/>
            <a:cxnLst/>
            <a:rect l="l" t="t" r="r" b="b"/>
            <a:pathLst>
              <a:path w="6896100">
                <a:moveTo>
                  <a:pt x="0" y="0"/>
                </a:moveTo>
                <a:lnTo>
                  <a:pt x="6895846" y="0"/>
                </a:lnTo>
              </a:path>
            </a:pathLst>
          </a:custGeom>
          <a:ln w="28701">
            <a:solidFill>
              <a:srgbClr val="000000"/>
            </a:solidFill>
          </a:ln>
        </p:spPr>
        <p:txBody>
          <a:bodyPr wrap="square" lIns="0" tIns="0" rIns="0" bIns="0" rtlCol="0"/>
          <a:lstStyle/>
          <a:p>
            <a:endParaRPr/>
          </a:p>
        </p:txBody>
      </p:sp>
      <p:sp>
        <p:nvSpPr>
          <p:cNvPr id="4" name="object 4"/>
          <p:cNvSpPr txBox="1"/>
          <p:nvPr/>
        </p:nvSpPr>
        <p:spPr>
          <a:xfrm>
            <a:off x="444500" y="4875"/>
            <a:ext cx="6864350" cy="2892425"/>
          </a:xfrm>
          <a:prstGeom prst="rect">
            <a:avLst/>
          </a:prstGeom>
        </p:spPr>
        <p:txBody>
          <a:bodyPr vert="horz" wrap="square" lIns="0" tIns="0" rIns="0" bIns="0" rtlCol="0">
            <a:spAutoFit/>
          </a:bodyPr>
          <a:lstStyle/>
          <a:p>
            <a:pPr marL="2173605" marR="215011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19050" algn="ctr">
              <a:lnSpc>
                <a:spcPts val="1315"/>
              </a:lnSpc>
            </a:pPr>
            <a:r>
              <a:rPr sz="1200" b="1" u="heavy" dirty="0">
                <a:solidFill>
                  <a:srgbClr val="0000FF"/>
                </a:solidFill>
                <a:latin typeface="Times New Roman"/>
                <a:cs typeface="Times New Roman"/>
                <a:hlinkClick r:id="rId4"/>
              </a:rPr>
              <a:t>ht</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p://c</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.gov/</a:t>
            </a:r>
            <a:r>
              <a:rPr sz="1200" b="1" u="heavy" spc="5" dirty="0">
                <a:solidFill>
                  <a:srgbClr val="0000FF"/>
                </a:solidFill>
                <a:latin typeface="Times New Roman"/>
                <a:cs typeface="Times New Roman"/>
                <a:hlinkClick r:id="rId4"/>
              </a:rPr>
              <a:t>d</a:t>
            </a:r>
            <a:r>
              <a:rPr sz="1200" b="1" u="heavy" dirty="0">
                <a:solidFill>
                  <a:srgbClr val="0000FF"/>
                </a:solidFill>
                <a:latin typeface="Times New Roman"/>
                <a:cs typeface="Times New Roman"/>
                <a:hlinkClick r:id="rId4"/>
              </a:rPr>
              <a:t>ds</a:t>
            </a:r>
            <a:endParaRPr sz="1200">
              <a:latin typeface="Times New Roman"/>
              <a:cs typeface="Times New Roman"/>
            </a:endParaRPr>
          </a:p>
          <a:p>
            <a:pPr marL="20320" algn="ctr">
              <a:lnSpc>
                <a:spcPts val="1410"/>
              </a:lnSpc>
              <a:tabLst>
                <a:tab pos="1859914" algn="l"/>
                <a:tab pos="3186430" algn="l"/>
              </a:tabLst>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	D</a:t>
            </a:r>
            <a:r>
              <a:rPr sz="1200" b="1" spc="-5" dirty="0">
                <a:latin typeface="Times New Roman"/>
                <a:cs typeface="Times New Roman"/>
              </a:rPr>
              <a:t>D</a:t>
            </a:r>
            <a:r>
              <a:rPr sz="1200" b="1" dirty="0">
                <a:latin typeface="Times New Roman"/>
                <a:cs typeface="Times New Roman"/>
              </a:rPr>
              <a:t>S#	</a:t>
            </a: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a:p>
            <a:pPr>
              <a:lnSpc>
                <a:spcPct val="100000"/>
              </a:lnSpc>
              <a:spcBef>
                <a:spcPts val="47"/>
              </a:spcBef>
            </a:pPr>
            <a:endParaRPr sz="1350">
              <a:latin typeface="Times New Roman"/>
              <a:cs typeface="Times New Roman"/>
            </a:endParaRPr>
          </a:p>
          <a:p>
            <a:pPr marL="17780" algn="ctr">
              <a:lnSpc>
                <a:spcPct val="100000"/>
              </a:lnSpc>
            </a:pPr>
            <a:r>
              <a:rPr sz="1400" b="1" u="heavy" spc="-10" dirty="0">
                <a:latin typeface="Arial"/>
                <a:cs typeface="Arial"/>
              </a:rPr>
              <a:t>H</a:t>
            </a:r>
            <a:r>
              <a:rPr sz="1400" b="1" u="heavy" dirty="0">
                <a:latin typeface="Arial"/>
                <a:cs typeface="Arial"/>
              </a:rPr>
              <a:t>ealth</a:t>
            </a:r>
            <a:r>
              <a:rPr sz="1400" b="1" u="heavy" spc="-5" dirty="0">
                <a:latin typeface="Arial"/>
                <a:cs typeface="Arial"/>
              </a:rPr>
              <a:t> </a:t>
            </a:r>
            <a:r>
              <a:rPr sz="1400" b="1" u="heavy" dirty="0">
                <a:latin typeface="Arial"/>
                <a:cs typeface="Arial"/>
              </a:rPr>
              <a:t>a</a:t>
            </a:r>
            <a:r>
              <a:rPr sz="1400" b="1" u="heavy" spc="-10" dirty="0">
                <a:latin typeface="Arial"/>
                <a:cs typeface="Arial"/>
              </a:rPr>
              <a:t>n</a:t>
            </a:r>
            <a:r>
              <a:rPr sz="1400" b="1" u="heavy" dirty="0">
                <a:latin typeface="Arial"/>
                <a:cs typeface="Arial"/>
              </a:rPr>
              <a:t>d</a:t>
            </a:r>
            <a:r>
              <a:rPr sz="1400" b="1" u="heavy" spc="-5" dirty="0">
                <a:latin typeface="Arial"/>
                <a:cs typeface="Arial"/>
              </a:rPr>
              <a:t> </a:t>
            </a:r>
            <a:r>
              <a:rPr sz="1400" b="1" u="heavy" spc="-10" dirty="0">
                <a:latin typeface="Arial"/>
                <a:cs typeface="Arial"/>
              </a:rPr>
              <a:t>W</a:t>
            </a:r>
            <a:r>
              <a:rPr sz="1400" b="1" u="heavy" spc="-15" dirty="0">
                <a:latin typeface="Arial"/>
                <a:cs typeface="Arial"/>
              </a:rPr>
              <a:t>e</a:t>
            </a:r>
            <a:r>
              <a:rPr sz="1400" b="1" u="heavy" dirty="0">
                <a:latin typeface="Arial"/>
                <a:cs typeface="Arial"/>
              </a:rPr>
              <a:t>ll</a:t>
            </a:r>
            <a:r>
              <a:rPr sz="1400" b="1" u="heavy" spc="-10" dirty="0">
                <a:latin typeface="Arial"/>
                <a:cs typeface="Arial"/>
              </a:rPr>
              <a:t>n</a:t>
            </a:r>
            <a:r>
              <a:rPr sz="1400" b="1" u="heavy" spc="-15" dirty="0">
                <a:latin typeface="Arial"/>
                <a:cs typeface="Arial"/>
              </a:rPr>
              <a:t>e</a:t>
            </a:r>
            <a:r>
              <a:rPr sz="1400" b="1" u="heavy" dirty="0">
                <a:latin typeface="Arial"/>
                <a:cs typeface="Arial"/>
              </a:rPr>
              <a:t>ss</a:t>
            </a:r>
            <a:endParaRPr sz="1400">
              <a:latin typeface="Arial"/>
              <a:cs typeface="Arial"/>
            </a:endParaRPr>
          </a:p>
          <a:p>
            <a:pPr marL="12700" marR="5080">
              <a:lnSpc>
                <a:spcPct val="110200"/>
              </a:lnSpc>
              <a:spcBef>
                <a:spcPts val="1050"/>
              </a:spcBef>
            </a:pPr>
            <a:r>
              <a:rPr sz="1200" b="1" dirty="0">
                <a:latin typeface="Arial"/>
                <a:cs typeface="Arial"/>
              </a:rPr>
              <a:t>Current</a:t>
            </a:r>
            <a:r>
              <a:rPr sz="1200" b="1" spc="-5" dirty="0">
                <a:latin typeface="Arial"/>
                <a:cs typeface="Arial"/>
              </a:rPr>
              <a:t> </a:t>
            </a:r>
            <a:r>
              <a:rPr sz="1200" b="1" dirty="0">
                <a:latin typeface="Arial"/>
                <a:cs typeface="Arial"/>
              </a:rPr>
              <a:t>Statu</a:t>
            </a:r>
            <a:r>
              <a:rPr sz="1200" b="1" spc="5" dirty="0">
                <a:latin typeface="Arial"/>
                <a:cs typeface="Arial"/>
              </a:rPr>
              <a:t>s</a:t>
            </a:r>
            <a:r>
              <a:rPr sz="1200" b="1" dirty="0">
                <a:latin typeface="Arial"/>
                <a:cs typeface="Arial"/>
              </a:rPr>
              <a:t>:</a:t>
            </a:r>
            <a:r>
              <a:rPr sz="1200" b="1" spc="10" dirty="0">
                <a:latin typeface="Arial"/>
                <a:cs typeface="Arial"/>
              </a:rPr>
              <a:t> </a:t>
            </a:r>
            <a:r>
              <a:rPr sz="1000" i="1" spc="-10" dirty="0">
                <a:latin typeface="Arial"/>
                <a:cs typeface="Arial"/>
              </a:rPr>
              <a:t>How</a:t>
            </a:r>
            <a:r>
              <a:rPr sz="1000" i="1" spc="-5" dirty="0">
                <a:latin typeface="Arial"/>
                <a:cs typeface="Arial"/>
              </a:rPr>
              <a:t> </a:t>
            </a:r>
            <a:r>
              <a:rPr sz="1000" i="1" spc="-15" dirty="0">
                <a:latin typeface="Arial"/>
                <a:cs typeface="Arial"/>
              </a:rPr>
              <a:t>i</a:t>
            </a:r>
            <a:r>
              <a:rPr sz="1000" i="1" spc="-5" dirty="0">
                <a:latin typeface="Arial"/>
                <a:cs typeface="Arial"/>
              </a:rPr>
              <a:t>s</a:t>
            </a:r>
            <a:r>
              <a:rPr sz="1000" i="1" dirty="0">
                <a:latin typeface="Arial"/>
                <a:cs typeface="Arial"/>
              </a:rPr>
              <a:t> </a:t>
            </a:r>
            <a:r>
              <a:rPr sz="1000" i="1" spc="-10" dirty="0">
                <a:latin typeface="Arial"/>
                <a:cs typeface="Arial"/>
              </a:rPr>
              <a:t>yo</a:t>
            </a:r>
            <a:r>
              <a:rPr sz="1000" i="1" spc="-15" dirty="0">
                <a:latin typeface="Arial"/>
                <a:cs typeface="Arial"/>
              </a:rPr>
              <a:t>u</a:t>
            </a:r>
            <a:r>
              <a:rPr sz="1000" i="1" spc="-5" dirty="0">
                <a:latin typeface="Arial"/>
                <a:cs typeface="Arial"/>
              </a:rPr>
              <a:t>r</a:t>
            </a:r>
            <a:r>
              <a:rPr sz="1000" i="1" dirty="0">
                <a:latin typeface="Arial"/>
                <a:cs typeface="Arial"/>
              </a:rPr>
              <a:t> </a:t>
            </a:r>
            <a:r>
              <a:rPr sz="1000" i="1" spc="-10" dirty="0">
                <a:latin typeface="Arial"/>
                <a:cs typeface="Arial"/>
              </a:rPr>
              <a:t>h</a:t>
            </a:r>
            <a:r>
              <a:rPr sz="1000" i="1" spc="-15" dirty="0">
                <a:latin typeface="Arial"/>
                <a:cs typeface="Arial"/>
              </a:rPr>
              <a:t>e</a:t>
            </a:r>
            <a:r>
              <a:rPr sz="1000" i="1" spc="-5" dirty="0">
                <a:latin typeface="Arial"/>
                <a:cs typeface="Arial"/>
              </a:rPr>
              <a:t>a</a:t>
            </a:r>
            <a:r>
              <a:rPr sz="1000" i="1" spc="-10" dirty="0">
                <a:latin typeface="Arial"/>
                <a:cs typeface="Arial"/>
              </a:rPr>
              <a:t>l</a:t>
            </a:r>
            <a:r>
              <a:rPr sz="1000" i="1" spc="-5" dirty="0">
                <a:latin typeface="Arial"/>
                <a:cs typeface="Arial"/>
              </a:rPr>
              <a:t>th</a:t>
            </a:r>
            <a:r>
              <a:rPr sz="1000" i="1" spc="-10" dirty="0">
                <a:latin typeface="Arial"/>
                <a:cs typeface="Arial"/>
              </a:rPr>
              <a:t>?</a:t>
            </a:r>
            <a:r>
              <a:rPr sz="1000" i="1" spc="5" dirty="0">
                <a:latin typeface="Arial"/>
                <a:cs typeface="Arial"/>
              </a:rPr>
              <a:t> </a:t>
            </a:r>
            <a:r>
              <a:rPr sz="1000" i="1" spc="0" dirty="0">
                <a:latin typeface="Arial"/>
                <a:cs typeface="Arial"/>
              </a:rPr>
              <a:t>W</a:t>
            </a:r>
            <a:r>
              <a:rPr sz="1000" i="1" spc="-10" dirty="0">
                <a:latin typeface="Arial"/>
                <a:cs typeface="Arial"/>
              </a:rPr>
              <a:t>h</a:t>
            </a:r>
            <a:r>
              <a:rPr sz="1000" i="1" spc="-15" dirty="0">
                <a:latin typeface="Arial"/>
                <a:cs typeface="Arial"/>
              </a:rPr>
              <a:t>a</a:t>
            </a:r>
            <a:r>
              <a:rPr sz="1000" i="1" spc="-5" dirty="0">
                <a:latin typeface="Arial"/>
                <a:cs typeface="Arial"/>
              </a:rPr>
              <a:t>t </a:t>
            </a:r>
            <a:r>
              <a:rPr sz="1000" i="1" spc="-10" dirty="0">
                <a:latin typeface="Arial"/>
                <a:cs typeface="Arial"/>
              </a:rPr>
              <a:t>su</a:t>
            </a:r>
            <a:r>
              <a:rPr sz="1000" i="1" spc="-15" dirty="0">
                <a:latin typeface="Arial"/>
                <a:cs typeface="Arial"/>
              </a:rPr>
              <a:t>p</a:t>
            </a:r>
            <a:r>
              <a:rPr sz="1000" i="1" spc="-5" dirty="0">
                <a:latin typeface="Arial"/>
                <a:cs typeface="Arial"/>
              </a:rPr>
              <a:t>por</a:t>
            </a:r>
            <a:r>
              <a:rPr sz="1000" i="1" spc="0" dirty="0">
                <a:latin typeface="Arial"/>
                <a:cs typeface="Arial"/>
              </a:rPr>
              <a:t>t</a:t>
            </a:r>
            <a:r>
              <a:rPr sz="1000" i="1" spc="-5" dirty="0">
                <a:latin typeface="Arial"/>
                <a:cs typeface="Arial"/>
              </a:rPr>
              <a:t>s</a:t>
            </a:r>
            <a:r>
              <a:rPr sz="1000" i="1" dirty="0">
                <a:latin typeface="Arial"/>
                <a:cs typeface="Arial"/>
              </a:rPr>
              <a:t> </a:t>
            </a:r>
            <a:r>
              <a:rPr sz="1000" i="1" spc="-5" dirty="0">
                <a:latin typeface="Arial"/>
                <a:cs typeface="Arial"/>
              </a:rPr>
              <a:t>are </a:t>
            </a:r>
            <a:r>
              <a:rPr sz="1000" i="1" spc="-10" dirty="0">
                <a:latin typeface="Arial"/>
                <a:cs typeface="Arial"/>
              </a:rPr>
              <a:t>you</a:t>
            </a:r>
            <a:r>
              <a:rPr sz="1000" i="1" spc="-5" dirty="0">
                <a:latin typeface="Arial"/>
                <a:cs typeface="Arial"/>
              </a:rPr>
              <a:t> rece</a:t>
            </a:r>
            <a:r>
              <a:rPr sz="1000" i="1" spc="-10" dirty="0">
                <a:latin typeface="Arial"/>
                <a:cs typeface="Arial"/>
              </a:rPr>
              <a:t>i</a:t>
            </a:r>
            <a:r>
              <a:rPr sz="1000" i="1" dirty="0">
                <a:latin typeface="Arial"/>
                <a:cs typeface="Arial"/>
              </a:rPr>
              <a:t>v</a:t>
            </a:r>
            <a:r>
              <a:rPr sz="1000" i="1" spc="-10" dirty="0">
                <a:latin typeface="Arial"/>
                <a:cs typeface="Arial"/>
              </a:rPr>
              <a:t>in</a:t>
            </a:r>
            <a:r>
              <a:rPr sz="1000" i="1" spc="-5" dirty="0">
                <a:latin typeface="Arial"/>
                <a:cs typeface="Arial"/>
              </a:rPr>
              <a:t>g</a:t>
            </a:r>
            <a:r>
              <a:rPr sz="1000" i="1" spc="-10" dirty="0">
                <a:latin typeface="Arial"/>
                <a:cs typeface="Arial"/>
              </a:rPr>
              <a:t>?</a:t>
            </a:r>
            <a:r>
              <a:rPr sz="1000" i="1" spc="-5" dirty="0">
                <a:latin typeface="Arial"/>
                <a:cs typeface="Arial"/>
              </a:rPr>
              <a:t> </a:t>
            </a:r>
            <a:r>
              <a:rPr sz="1000" i="1" spc="0" dirty="0">
                <a:latin typeface="Arial"/>
                <a:cs typeface="Arial"/>
              </a:rPr>
              <a:t>W</a:t>
            </a:r>
            <a:r>
              <a:rPr sz="1000" i="1" spc="-10" dirty="0">
                <a:latin typeface="Arial"/>
                <a:cs typeface="Arial"/>
              </a:rPr>
              <a:t>h</a:t>
            </a:r>
            <a:r>
              <a:rPr sz="1000" i="1" spc="-15" dirty="0">
                <a:latin typeface="Arial"/>
                <a:cs typeface="Arial"/>
              </a:rPr>
              <a:t>a</a:t>
            </a:r>
            <a:r>
              <a:rPr sz="1000" i="1" spc="-5" dirty="0">
                <a:latin typeface="Arial"/>
                <a:cs typeface="Arial"/>
              </a:rPr>
              <a:t>t</a:t>
            </a:r>
            <a:r>
              <a:rPr sz="1000" i="1" spc="5" dirty="0">
                <a:latin typeface="Arial"/>
                <a:cs typeface="Arial"/>
              </a:rPr>
              <a:t> </a:t>
            </a:r>
            <a:r>
              <a:rPr sz="1000" i="1" spc="-5" dirty="0">
                <a:latin typeface="Arial"/>
                <a:cs typeface="Arial"/>
              </a:rPr>
              <a:t>act</a:t>
            </a:r>
            <a:r>
              <a:rPr sz="1000" i="1" spc="-15" dirty="0">
                <a:latin typeface="Arial"/>
                <a:cs typeface="Arial"/>
              </a:rPr>
              <a:t>i</a:t>
            </a:r>
            <a:r>
              <a:rPr sz="1000" i="1" dirty="0">
                <a:latin typeface="Arial"/>
                <a:cs typeface="Arial"/>
              </a:rPr>
              <a:t>v</a:t>
            </a:r>
            <a:r>
              <a:rPr sz="1000" i="1" spc="-10" dirty="0">
                <a:latin typeface="Arial"/>
                <a:cs typeface="Arial"/>
              </a:rPr>
              <a:t>i</a:t>
            </a:r>
            <a:r>
              <a:rPr sz="1000" i="1" spc="0" dirty="0">
                <a:latin typeface="Arial"/>
                <a:cs typeface="Arial"/>
              </a:rPr>
              <a:t>t</a:t>
            </a:r>
            <a:r>
              <a:rPr sz="1000" i="1" spc="-10" dirty="0">
                <a:latin typeface="Arial"/>
                <a:cs typeface="Arial"/>
              </a:rPr>
              <a:t>ies</a:t>
            </a:r>
            <a:r>
              <a:rPr sz="1000" i="1" dirty="0">
                <a:latin typeface="Arial"/>
                <a:cs typeface="Arial"/>
              </a:rPr>
              <a:t> </a:t>
            </a:r>
            <a:r>
              <a:rPr sz="1000" i="1" spc="-10" dirty="0">
                <a:latin typeface="Arial"/>
                <a:cs typeface="Arial"/>
              </a:rPr>
              <a:t>do</a:t>
            </a:r>
            <a:r>
              <a:rPr sz="1000" i="1" spc="5" dirty="0">
                <a:latin typeface="Arial"/>
                <a:cs typeface="Arial"/>
              </a:rPr>
              <a:t> </a:t>
            </a:r>
            <a:r>
              <a:rPr sz="1000" i="1" spc="-10" dirty="0">
                <a:latin typeface="Arial"/>
                <a:cs typeface="Arial"/>
              </a:rPr>
              <a:t>you</a:t>
            </a:r>
            <a:r>
              <a:rPr sz="1000" i="1" spc="-5" dirty="0">
                <a:latin typeface="Arial"/>
                <a:cs typeface="Arial"/>
              </a:rPr>
              <a:t> d</a:t>
            </a:r>
            <a:r>
              <a:rPr sz="1000" i="1" spc="-10" dirty="0">
                <a:latin typeface="Arial"/>
                <a:cs typeface="Arial"/>
              </a:rPr>
              <a:t>o</a:t>
            </a:r>
            <a:r>
              <a:rPr sz="1000" i="1" spc="-5" dirty="0">
                <a:latin typeface="Arial"/>
                <a:cs typeface="Arial"/>
              </a:rPr>
              <a:t> </a:t>
            </a:r>
            <a:r>
              <a:rPr sz="1000" i="1" spc="-10" dirty="0">
                <a:latin typeface="Arial"/>
                <a:cs typeface="Arial"/>
              </a:rPr>
              <a:t>to</a:t>
            </a:r>
            <a:r>
              <a:rPr sz="1000" i="1" spc="5" dirty="0">
                <a:latin typeface="Arial"/>
                <a:cs typeface="Arial"/>
              </a:rPr>
              <a:t> </a:t>
            </a:r>
            <a:r>
              <a:rPr sz="1000" i="1" spc="-5" dirty="0">
                <a:latin typeface="Arial"/>
                <a:cs typeface="Arial"/>
              </a:rPr>
              <a:t>stay</a:t>
            </a:r>
            <a:r>
              <a:rPr sz="1000" i="1" spc="10" dirty="0">
                <a:latin typeface="Arial"/>
                <a:cs typeface="Arial"/>
              </a:rPr>
              <a:t> </a:t>
            </a:r>
            <a:r>
              <a:rPr sz="1000" i="1" spc="-10" dirty="0">
                <a:latin typeface="Arial"/>
                <a:cs typeface="Arial"/>
              </a:rPr>
              <a:t>h</a:t>
            </a:r>
            <a:r>
              <a:rPr sz="1000" i="1" spc="-15" dirty="0">
                <a:latin typeface="Arial"/>
                <a:cs typeface="Arial"/>
              </a:rPr>
              <a:t>e</a:t>
            </a:r>
            <a:r>
              <a:rPr sz="1000" i="1" spc="-5" dirty="0">
                <a:latin typeface="Arial"/>
                <a:cs typeface="Arial"/>
              </a:rPr>
              <a:t>a</a:t>
            </a:r>
            <a:r>
              <a:rPr sz="1000" i="1" spc="-10" dirty="0">
                <a:latin typeface="Arial"/>
                <a:cs typeface="Arial"/>
              </a:rPr>
              <a:t>l</a:t>
            </a:r>
            <a:r>
              <a:rPr sz="1000" i="1" spc="-5" dirty="0">
                <a:latin typeface="Arial"/>
                <a:cs typeface="Arial"/>
              </a:rPr>
              <a:t>thy? </a:t>
            </a:r>
            <a:r>
              <a:rPr sz="1000" i="1" spc="-10" dirty="0">
                <a:latin typeface="Arial"/>
                <a:cs typeface="Arial"/>
              </a:rPr>
              <a:t>Pl</a:t>
            </a:r>
            <a:r>
              <a:rPr sz="1000" i="1" spc="-5" dirty="0">
                <a:latin typeface="Arial"/>
                <a:cs typeface="Arial"/>
              </a:rPr>
              <a:t>e</a:t>
            </a:r>
            <a:r>
              <a:rPr sz="1000" i="1" spc="-10" dirty="0">
                <a:latin typeface="Arial"/>
                <a:cs typeface="Arial"/>
              </a:rPr>
              <a:t>ase</a:t>
            </a:r>
            <a:r>
              <a:rPr sz="1000" i="1" spc="-5" dirty="0">
                <a:latin typeface="Arial"/>
                <a:cs typeface="Arial"/>
              </a:rPr>
              <a:t> inc</a:t>
            </a:r>
            <a:r>
              <a:rPr sz="1000" i="1" spc="-10" dirty="0">
                <a:latin typeface="Arial"/>
                <a:cs typeface="Arial"/>
              </a:rPr>
              <a:t>l</a:t>
            </a:r>
            <a:r>
              <a:rPr sz="1000" i="1" spc="-5" dirty="0">
                <a:latin typeface="Arial"/>
                <a:cs typeface="Arial"/>
              </a:rPr>
              <a:t>u</a:t>
            </a:r>
            <a:r>
              <a:rPr sz="1000" i="1" spc="-10" dirty="0">
                <a:latin typeface="Arial"/>
                <a:cs typeface="Arial"/>
              </a:rPr>
              <a:t>de</a:t>
            </a:r>
            <a:r>
              <a:rPr sz="1000" i="1" spc="-5" dirty="0">
                <a:latin typeface="Arial"/>
                <a:cs typeface="Arial"/>
              </a:rPr>
              <a:t> cur</a:t>
            </a:r>
            <a:r>
              <a:rPr sz="1000" i="1" dirty="0">
                <a:latin typeface="Arial"/>
                <a:cs typeface="Arial"/>
              </a:rPr>
              <a:t>r</a:t>
            </a:r>
            <a:r>
              <a:rPr sz="1000" i="1" spc="-10" dirty="0">
                <a:latin typeface="Arial"/>
                <a:cs typeface="Arial"/>
              </a:rPr>
              <a:t>e</a:t>
            </a:r>
            <a:r>
              <a:rPr sz="1000" i="1" spc="-5" dirty="0">
                <a:latin typeface="Arial"/>
                <a:cs typeface="Arial"/>
              </a:rPr>
              <a:t>nt m</a:t>
            </a:r>
            <a:r>
              <a:rPr sz="1000" i="1" spc="-10" dirty="0">
                <a:latin typeface="Arial"/>
                <a:cs typeface="Arial"/>
              </a:rPr>
              <a:t>e</a:t>
            </a:r>
            <a:r>
              <a:rPr sz="1000" i="1" spc="-5" dirty="0">
                <a:latin typeface="Arial"/>
                <a:cs typeface="Arial"/>
              </a:rPr>
              <a:t>d</a:t>
            </a:r>
            <a:r>
              <a:rPr sz="1000" i="1" spc="-10" dirty="0">
                <a:latin typeface="Arial"/>
                <a:cs typeface="Arial"/>
              </a:rPr>
              <a:t>i</a:t>
            </a:r>
            <a:r>
              <a:rPr sz="1000" i="1" dirty="0">
                <a:latin typeface="Arial"/>
                <a:cs typeface="Arial"/>
              </a:rPr>
              <a:t>c</a:t>
            </a:r>
            <a:r>
              <a:rPr sz="1000" i="1" spc="-5" dirty="0">
                <a:latin typeface="Arial"/>
                <a:cs typeface="Arial"/>
              </a:rPr>
              <a:t>atio</a:t>
            </a:r>
            <a:r>
              <a:rPr sz="1000" i="1" spc="-15" dirty="0">
                <a:latin typeface="Arial"/>
                <a:cs typeface="Arial"/>
              </a:rPr>
              <a:t>n</a:t>
            </a:r>
            <a:r>
              <a:rPr sz="1000" i="1" dirty="0">
                <a:latin typeface="Arial"/>
                <a:cs typeface="Arial"/>
              </a:rPr>
              <a:t>s</a:t>
            </a:r>
            <a:r>
              <a:rPr sz="1000" i="1" spc="-5" dirty="0">
                <a:latin typeface="Arial"/>
                <a:cs typeface="Arial"/>
              </a:rPr>
              <a:t>,</a:t>
            </a:r>
            <a:r>
              <a:rPr sz="1000" i="1" spc="10" dirty="0">
                <a:latin typeface="Arial"/>
                <a:cs typeface="Arial"/>
              </a:rPr>
              <a:t> </a:t>
            </a:r>
            <a:r>
              <a:rPr sz="1000" i="1" spc="-5" dirty="0">
                <a:latin typeface="Arial"/>
                <a:cs typeface="Arial"/>
              </a:rPr>
              <a:t>d</a:t>
            </a:r>
            <a:r>
              <a:rPr sz="1000" i="1" spc="-10" dirty="0">
                <a:latin typeface="Arial"/>
                <a:cs typeface="Arial"/>
              </a:rPr>
              <a:t>ia</a:t>
            </a:r>
            <a:r>
              <a:rPr sz="1000" i="1" spc="-5" dirty="0">
                <a:latin typeface="Arial"/>
                <a:cs typeface="Arial"/>
              </a:rPr>
              <a:t>g</a:t>
            </a:r>
            <a:r>
              <a:rPr sz="1000" i="1" spc="-10" dirty="0">
                <a:latin typeface="Arial"/>
                <a:cs typeface="Arial"/>
              </a:rPr>
              <a:t>n</a:t>
            </a:r>
            <a:r>
              <a:rPr sz="1000" i="1" spc="-15" dirty="0">
                <a:latin typeface="Arial"/>
                <a:cs typeface="Arial"/>
              </a:rPr>
              <a:t>o</a:t>
            </a:r>
            <a:r>
              <a:rPr sz="1000" i="1" dirty="0">
                <a:latin typeface="Arial"/>
                <a:cs typeface="Arial"/>
              </a:rPr>
              <a:t>s</a:t>
            </a:r>
            <a:r>
              <a:rPr sz="1000" i="1" spc="-10" dirty="0">
                <a:latin typeface="Arial"/>
                <a:cs typeface="Arial"/>
              </a:rPr>
              <a:t>i</a:t>
            </a:r>
            <a:r>
              <a:rPr sz="1000" i="1" dirty="0">
                <a:latin typeface="Arial"/>
                <a:cs typeface="Arial"/>
              </a:rPr>
              <a:t>s</a:t>
            </a:r>
            <a:r>
              <a:rPr sz="1000" i="1" spc="-5" dirty="0">
                <a:latin typeface="Arial"/>
                <a:cs typeface="Arial"/>
              </a:rPr>
              <a:t>,</a:t>
            </a:r>
            <a:r>
              <a:rPr sz="1000" i="1" spc="15" dirty="0">
                <a:latin typeface="Arial"/>
                <a:cs typeface="Arial"/>
              </a:rPr>
              <a:t> </a:t>
            </a:r>
            <a:r>
              <a:rPr sz="1000" i="1" spc="-10" dirty="0">
                <a:latin typeface="Arial"/>
                <a:cs typeface="Arial"/>
              </a:rPr>
              <a:t>d</a:t>
            </a:r>
            <a:r>
              <a:rPr sz="1000" i="1" spc="-15" dirty="0">
                <a:latin typeface="Arial"/>
                <a:cs typeface="Arial"/>
              </a:rPr>
              <a:t>o</a:t>
            </a:r>
            <a:r>
              <a:rPr sz="1000" i="1" dirty="0">
                <a:latin typeface="Arial"/>
                <a:cs typeface="Arial"/>
              </a:rPr>
              <a:t>c</a:t>
            </a:r>
            <a:r>
              <a:rPr sz="1000" i="1" spc="-5" dirty="0">
                <a:latin typeface="Arial"/>
                <a:cs typeface="Arial"/>
              </a:rPr>
              <a:t>to</a:t>
            </a:r>
            <a:r>
              <a:rPr sz="1000" i="1" spc="0" dirty="0">
                <a:latin typeface="Arial"/>
                <a:cs typeface="Arial"/>
              </a:rPr>
              <a:t>r</a:t>
            </a:r>
            <a:r>
              <a:rPr sz="1000" i="1" spc="-25" dirty="0">
                <a:latin typeface="Arial"/>
                <a:cs typeface="Arial"/>
              </a:rPr>
              <a:t>’</a:t>
            </a:r>
            <a:r>
              <a:rPr sz="1000" i="1" spc="-5" dirty="0">
                <a:latin typeface="Arial"/>
                <a:cs typeface="Arial"/>
              </a:rPr>
              <a:t>s</a:t>
            </a:r>
            <a:r>
              <a:rPr sz="1000" i="1" spc="15" dirty="0">
                <a:latin typeface="Arial"/>
                <a:cs typeface="Arial"/>
              </a:rPr>
              <a:t> </a:t>
            </a:r>
            <a:r>
              <a:rPr sz="1000" i="1" spc="-5" dirty="0">
                <a:latin typeface="Arial"/>
                <a:cs typeface="Arial"/>
              </a:rPr>
              <a:t>order</a:t>
            </a:r>
            <a:r>
              <a:rPr sz="1000" i="1" dirty="0">
                <a:latin typeface="Arial"/>
                <a:cs typeface="Arial"/>
              </a:rPr>
              <a:t>s</a:t>
            </a:r>
            <a:r>
              <a:rPr sz="1000" i="1" spc="-5" dirty="0">
                <a:latin typeface="Arial"/>
                <a:cs typeface="Arial"/>
              </a:rPr>
              <a:t>,</a:t>
            </a:r>
            <a:r>
              <a:rPr sz="1000" i="1" dirty="0">
                <a:latin typeface="Arial"/>
                <a:cs typeface="Arial"/>
              </a:rPr>
              <a:t> </a:t>
            </a:r>
            <a:r>
              <a:rPr sz="1000" i="1" spc="-10" dirty="0">
                <a:latin typeface="Arial"/>
                <a:cs typeface="Arial"/>
              </a:rPr>
              <a:t>d</a:t>
            </a:r>
            <a:r>
              <a:rPr sz="1000" i="1" spc="-5" dirty="0">
                <a:latin typeface="Arial"/>
                <a:cs typeface="Arial"/>
              </a:rPr>
              <a:t>enta</a:t>
            </a:r>
            <a:r>
              <a:rPr sz="1000" i="1" spc="-10" dirty="0">
                <a:latin typeface="Arial"/>
                <a:cs typeface="Arial"/>
              </a:rPr>
              <a:t>l</a:t>
            </a:r>
            <a:r>
              <a:rPr sz="1000" i="1" spc="-5" dirty="0">
                <a:latin typeface="Arial"/>
                <a:cs typeface="Arial"/>
              </a:rPr>
              <a:t>,</a:t>
            </a:r>
            <a:r>
              <a:rPr sz="1000" i="1" spc="5" dirty="0">
                <a:latin typeface="Arial"/>
                <a:cs typeface="Arial"/>
              </a:rPr>
              <a:t> </a:t>
            </a:r>
            <a:r>
              <a:rPr sz="1000" i="1" spc="-10" dirty="0">
                <a:latin typeface="Arial"/>
                <a:cs typeface="Arial"/>
              </a:rPr>
              <a:t>l</a:t>
            </a:r>
            <a:r>
              <a:rPr sz="1000" i="1" spc="-5" dirty="0">
                <a:latin typeface="Arial"/>
                <a:cs typeface="Arial"/>
              </a:rPr>
              <a:t>ast p</a:t>
            </a:r>
            <a:r>
              <a:rPr sz="1000" i="1" spc="-10" dirty="0">
                <a:latin typeface="Arial"/>
                <a:cs typeface="Arial"/>
              </a:rPr>
              <a:t>hy</a:t>
            </a:r>
            <a:r>
              <a:rPr sz="1000" i="1" dirty="0">
                <a:latin typeface="Arial"/>
                <a:cs typeface="Arial"/>
              </a:rPr>
              <a:t>s</a:t>
            </a:r>
            <a:r>
              <a:rPr sz="1000" i="1" spc="-10" dirty="0">
                <a:latin typeface="Arial"/>
                <a:cs typeface="Arial"/>
              </a:rPr>
              <a:t>i</a:t>
            </a:r>
            <a:r>
              <a:rPr sz="1000" i="1" dirty="0">
                <a:latin typeface="Arial"/>
                <a:cs typeface="Arial"/>
              </a:rPr>
              <a:t>c</a:t>
            </a:r>
            <a:r>
              <a:rPr sz="1000" i="1" spc="-10" dirty="0">
                <a:latin typeface="Arial"/>
                <a:cs typeface="Arial"/>
              </a:rPr>
              <a:t>a</a:t>
            </a:r>
            <a:r>
              <a:rPr sz="1000" i="1" spc="-15" dirty="0">
                <a:latin typeface="Arial"/>
                <a:cs typeface="Arial"/>
              </a:rPr>
              <a:t>l</a:t>
            </a:r>
            <a:r>
              <a:rPr sz="1000" i="1" spc="-5" dirty="0">
                <a:latin typeface="Arial"/>
                <a:cs typeface="Arial"/>
              </a:rPr>
              <a:t>,</a:t>
            </a:r>
            <a:r>
              <a:rPr sz="1000" i="1" spc="5" dirty="0">
                <a:latin typeface="Arial"/>
                <a:cs typeface="Arial"/>
              </a:rPr>
              <a:t> </a:t>
            </a:r>
            <a:r>
              <a:rPr sz="1000" i="1" dirty="0">
                <a:latin typeface="Arial"/>
                <a:cs typeface="Arial"/>
              </a:rPr>
              <a:t>k</a:t>
            </a:r>
            <a:r>
              <a:rPr sz="1000" i="1" spc="-10" dirty="0">
                <a:latin typeface="Arial"/>
                <a:cs typeface="Arial"/>
              </a:rPr>
              <a:t>n</a:t>
            </a:r>
            <a:r>
              <a:rPr sz="1000" i="1" spc="-15" dirty="0">
                <a:latin typeface="Arial"/>
                <a:cs typeface="Arial"/>
              </a:rPr>
              <a:t>o</a:t>
            </a:r>
            <a:r>
              <a:rPr sz="1000" i="1" dirty="0">
                <a:latin typeface="Arial"/>
                <a:cs typeface="Arial"/>
              </a:rPr>
              <a:t>w</a:t>
            </a:r>
            <a:r>
              <a:rPr sz="1000" i="1" spc="-10" dirty="0">
                <a:latin typeface="Arial"/>
                <a:cs typeface="Arial"/>
              </a:rPr>
              <a:t>n</a:t>
            </a:r>
            <a:r>
              <a:rPr sz="1000" i="1" spc="-5" dirty="0">
                <a:latin typeface="Arial"/>
                <a:cs typeface="Arial"/>
              </a:rPr>
              <a:t> a</a:t>
            </a:r>
            <a:r>
              <a:rPr sz="1000" i="1" spc="-10" dirty="0">
                <a:latin typeface="Arial"/>
                <a:cs typeface="Arial"/>
              </a:rPr>
              <a:t>l</a:t>
            </a:r>
            <a:r>
              <a:rPr sz="1000" i="1" dirty="0">
                <a:latin typeface="Arial"/>
                <a:cs typeface="Arial"/>
              </a:rPr>
              <a:t>l</a:t>
            </a:r>
            <a:r>
              <a:rPr sz="1000" i="1" spc="-5" dirty="0">
                <a:latin typeface="Arial"/>
                <a:cs typeface="Arial"/>
              </a:rPr>
              <a:t>erg</a:t>
            </a:r>
            <a:r>
              <a:rPr sz="1000" i="1" dirty="0">
                <a:latin typeface="Arial"/>
                <a:cs typeface="Arial"/>
              </a:rPr>
              <a:t>i</a:t>
            </a:r>
            <a:r>
              <a:rPr sz="1000" i="1" spc="-10" dirty="0">
                <a:latin typeface="Arial"/>
                <a:cs typeface="Arial"/>
              </a:rPr>
              <a:t>e</a:t>
            </a:r>
            <a:r>
              <a:rPr sz="1000" i="1" dirty="0">
                <a:latin typeface="Arial"/>
                <a:cs typeface="Arial"/>
              </a:rPr>
              <a:t>s</a:t>
            </a:r>
            <a:r>
              <a:rPr sz="1200" dirty="0">
                <a:latin typeface="Arial"/>
                <a:cs typeface="Arial"/>
              </a:rPr>
              <a:t>,</a:t>
            </a:r>
            <a:r>
              <a:rPr sz="1200" spc="5" dirty="0">
                <a:latin typeface="Arial"/>
                <a:cs typeface="Arial"/>
              </a:rPr>
              <a:t> </a:t>
            </a:r>
            <a:r>
              <a:rPr sz="1000" i="1" spc="-10" dirty="0">
                <a:latin typeface="Arial"/>
                <a:cs typeface="Arial"/>
              </a:rPr>
              <a:t>a</a:t>
            </a:r>
            <a:r>
              <a:rPr sz="1000" i="1" spc="-15" dirty="0">
                <a:latin typeface="Arial"/>
                <a:cs typeface="Arial"/>
              </a:rPr>
              <a:t>d</a:t>
            </a:r>
            <a:r>
              <a:rPr sz="1000" i="1" spc="-10" dirty="0">
                <a:latin typeface="Arial"/>
                <a:cs typeface="Arial"/>
              </a:rPr>
              <a:t>a</a:t>
            </a:r>
            <a:r>
              <a:rPr sz="1000" i="1" spc="-15" dirty="0">
                <a:latin typeface="Arial"/>
                <a:cs typeface="Arial"/>
              </a:rPr>
              <a:t>p</a:t>
            </a:r>
            <a:r>
              <a:rPr sz="1000" i="1" spc="0" dirty="0">
                <a:latin typeface="Arial"/>
                <a:cs typeface="Arial"/>
              </a:rPr>
              <a:t>t</a:t>
            </a:r>
            <a:r>
              <a:rPr sz="1000" i="1" spc="-10" dirty="0">
                <a:latin typeface="Arial"/>
                <a:cs typeface="Arial"/>
              </a:rPr>
              <a:t>i</a:t>
            </a:r>
            <a:r>
              <a:rPr sz="1000" i="1" dirty="0">
                <a:latin typeface="Arial"/>
                <a:cs typeface="Arial"/>
              </a:rPr>
              <a:t>v</a:t>
            </a:r>
            <a:r>
              <a:rPr sz="1000" i="1" spc="-10" dirty="0">
                <a:latin typeface="Arial"/>
                <a:cs typeface="Arial"/>
              </a:rPr>
              <a:t>e</a:t>
            </a:r>
            <a:r>
              <a:rPr sz="1000" i="1" spc="5" dirty="0">
                <a:latin typeface="Arial"/>
                <a:cs typeface="Arial"/>
              </a:rPr>
              <a:t> </a:t>
            </a:r>
            <a:r>
              <a:rPr sz="1000" i="1" spc="-10" dirty="0">
                <a:latin typeface="Arial"/>
                <a:cs typeface="Arial"/>
              </a:rPr>
              <a:t>e</a:t>
            </a:r>
            <a:r>
              <a:rPr sz="1000" i="1" spc="-15" dirty="0">
                <a:latin typeface="Arial"/>
                <a:cs typeface="Arial"/>
              </a:rPr>
              <a:t>q</a:t>
            </a:r>
            <a:r>
              <a:rPr sz="1000" i="1" spc="-5" dirty="0">
                <a:latin typeface="Arial"/>
                <a:cs typeface="Arial"/>
              </a:rPr>
              <a:t>u</a:t>
            </a:r>
            <a:r>
              <a:rPr sz="1000" i="1" spc="-10" dirty="0">
                <a:latin typeface="Arial"/>
                <a:cs typeface="Arial"/>
              </a:rPr>
              <a:t>ip</a:t>
            </a:r>
            <a:r>
              <a:rPr sz="1000" i="1" spc="-5" dirty="0">
                <a:latin typeface="Arial"/>
                <a:cs typeface="Arial"/>
              </a:rPr>
              <a:t>m</a:t>
            </a:r>
            <a:r>
              <a:rPr sz="1000" i="1" spc="-10" dirty="0">
                <a:latin typeface="Arial"/>
                <a:cs typeface="Arial"/>
              </a:rPr>
              <a:t>e</a:t>
            </a:r>
            <a:r>
              <a:rPr sz="1000" i="1" spc="-15" dirty="0">
                <a:latin typeface="Arial"/>
                <a:cs typeface="Arial"/>
              </a:rPr>
              <a:t>n</a:t>
            </a:r>
            <a:r>
              <a:rPr sz="1000" i="1" spc="-5" dirty="0">
                <a:latin typeface="Arial"/>
                <a:cs typeface="Arial"/>
              </a:rPr>
              <a:t>t, </a:t>
            </a:r>
            <a:r>
              <a:rPr sz="1000" spc="-5" dirty="0">
                <a:latin typeface="Arial"/>
                <a:cs typeface="Arial"/>
              </a:rPr>
              <a:t>bri</a:t>
            </a:r>
            <a:r>
              <a:rPr sz="1000" spc="-15" dirty="0">
                <a:latin typeface="Arial"/>
                <a:cs typeface="Arial"/>
              </a:rPr>
              <a:t>e</a:t>
            </a:r>
            <a:r>
              <a:rPr sz="1000" spc="-5" dirty="0">
                <a:latin typeface="Arial"/>
                <a:cs typeface="Arial"/>
              </a:rPr>
              <a:t>f</a:t>
            </a:r>
            <a:r>
              <a:rPr sz="1000" spc="5" dirty="0">
                <a:latin typeface="Arial"/>
                <a:cs typeface="Arial"/>
              </a:rPr>
              <a:t> </a:t>
            </a:r>
            <a:r>
              <a:rPr sz="1000" i="1" spc="-5" dirty="0">
                <a:latin typeface="Arial"/>
                <a:cs typeface="Arial"/>
              </a:rPr>
              <a:t>over</a:t>
            </a:r>
            <a:r>
              <a:rPr sz="1000" i="1" dirty="0">
                <a:latin typeface="Arial"/>
                <a:cs typeface="Arial"/>
              </a:rPr>
              <a:t>v</a:t>
            </a:r>
            <a:r>
              <a:rPr sz="1000" i="1" spc="-10" dirty="0">
                <a:latin typeface="Arial"/>
                <a:cs typeface="Arial"/>
              </a:rPr>
              <a:t>iew</a:t>
            </a:r>
            <a:r>
              <a:rPr sz="1000" i="1" spc="5" dirty="0">
                <a:latin typeface="Arial"/>
                <a:cs typeface="Arial"/>
              </a:rPr>
              <a:t> </a:t>
            </a:r>
            <a:r>
              <a:rPr sz="1000" i="1" spc="-5" dirty="0">
                <a:latin typeface="Arial"/>
                <a:cs typeface="Arial"/>
              </a:rPr>
              <a:t>of</a:t>
            </a:r>
            <a:r>
              <a:rPr sz="1000" i="1" dirty="0">
                <a:latin typeface="Arial"/>
                <a:cs typeface="Arial"/>
              </a:rPr>
              <a:t> </a:t>
            </a:r>
            <a:r>
              <a:rPr sz="1000" i="1" spc="-5" dirty="0">
                <a:latin typeface="Arial"/>
                <a:cs typeface="Arial"/>
              </a:rPr>
              <a:t>h</a:t>
            </a:r>
            <a:r>
              <a:rPr sz="1000" i="1" spc="-10" dirty="0">
                <a:latin typeface="Arial"/>
                <a:cs typeface="Arial"/>
              </a:rPr>
              <a:t>e</a:t>
            </a:r>
            <a:r>
              <a:rPr sz="1000" i="1" spc="-15" dirty="0">
                <a:latin typeface="Arial"/>
                <a:cs typeface="Arial"/>
              </a:rPr>
              <a:t>a</a:t>
            </a:r>
            <a:r>
              <a:rPr sz="1000" i="1" dirty="0">
                <a:latin typeface="Arial"/>
                <a:cs typeface="Arial"/>
              </a:rPr>
              <a:t>l</a:t>
            </a:r>
            <a:r>
              <a:rPr sz="1000" i="1" spc="-5" dirty="0">
                <a:latin typeface="Arial"/>
                <a:cs typeface="Arial"/>
              </a:rPr>
              <a:t>th</a:t>
            </a:r>
            <a:r>
              <a:rPr sz="1000" i="1" spc="5" dirty="0">
                <a:latin typeface="Arial"/>
                <a:cs typeface="Arial"/>
              </a:rPr>
              <a:t> </a:t>
            </a:r>
            <a:r>
              <a:rPr sz="1000" i="1" spc="-10" dirty="0">
                <a:latin typeface="Arial"/>
                <a:cs typeface="Arial"/>
              </a:rPr>
              <a:t>h</a:t>
            </a:r>
            <a:r>
              <a:rPr sz="1000" i="1" spc="-15" dirty="0">
                <a:latin typeface="Arial"/>
                <a:cs typeface="Arial"/>
              </a:rPr>
              <a:t>i</a:t>
            </a:r>
            <a:r>
              <a:rPr sz="1000" i="1" dirty="0">
                <a:latin typeface="Arial"/>
                <a:cs typeface="Arial"/>
              </a:rPr>
              <a:t>s</a:t>
            </a:r>
            <a:r>
              <a:rPr sz="1000" i="1" spc="0" dirty="0">
                <a:latin typeface="Arial"/>
                <a:cs typeface="Arial"/>
              </a:rPr>
              <a:t>t</a:t>
            </a:r>
            <a:r>
              <a:rPr sz="1000" i="1" spc="-5" dirty="0">
                <a:latin typeface="Arial"/>
                <a:cs typeface="Arial"/>
              </a:rPr>
              <a:t>ory</a:t>
            </a:r>
            <a:r>
              <a:rPr sz="1000" i="1" spc="10" dirty="0">
                <a:latin typeface="Arial"/>
                <a:cs typeface="Arial"/>
              </a:rPr>
              <a:t> </a:t>
            </a:r>
            <a:r>
              <a:rPr sz="1200" b="1" dirty="0">
                <a:latin typeface="Arial"/>
                <a:cs typeface="Arial"/>
              </a:rPr>
              <a:t>unless noted</a:t>
            </a:r>
            <a:r>
              <a:rPr sz="1200" b="1" spc="-10" dirty="0">
                <a:latin typeface="Arial"/>
                <a:cs typeface="Arial"/>
              </a:rPr>
              <a:t> </a:t>
            </a:r>
            <a:r>
              <a:rPr sz="1200" b="1" dirty="0">
                <a:latin typeface="Arial"/>
                <a:cs typeface="Arial"/>
              </a:rPr>
              <a:t>in </a:t>
            </a:r>
            <a:r>
              <a:rPr sz="1200" b="1" spc="-15" dirty="0">
                <a:latin typeface="Arial"/>
                <a:cs typeface="Arial"/>
              </a:rPr>
              <a:t>N</a:t>
            </a:r>
            <a:r>
              <a:rPr sz="1200" b="1" dirty="0">
                <a:latin typeface="Arial"/>
                <a:cs typeface="Arial"/>
              </a:rPr>
              <a:t>ursing</a:t>
            </a:r>
            <a:r>
              <a:rPr sz="1200" b="1" spc="10" dirty="0">
                <a:latin typeface="Arial"/>
                <a:cs typeface="Arial"/>
              </a:rPr>
              <a:t> </a:t>
            </a:r>
            <a:r>
              <a:rPr sz="1200" b="1" spc="-5" dirty="0">
                <a:latin typeface="Arial"/>
                <a:cs typeface="Arial"/>
              </a:rPr>
              <a:t>R</a:t>
            </a:r>
            <a:r>
              <a:rPr sz="1200" b="1" dirty="0">
                <a:latin typeface="Arial"/>
                <a:cs typeface="Arial"/>
              </a:rPr>
              <a:t>epor</a:t>
            </a:r>
            <a:r>
              <a:rPr sz="1200" b="1" spc="-5" dirty="0">
                <a:latin typeface="Arial"/>
                <a:cs typeface="Arial"/>
              </a:rPr>
              <a:t>t</a:t>
            </a:r>
            <a:r>
              <a:rPr sz="1200" dirty="0">
                <a:latin typeface="Arial"/>
                <a:cs typeface="Arial"/>
              </a:rPr>
              <a:t>, </a:t>
            </a:r>
            <a:r>
              <a:rPr sz="1000" spc="-15" dirty="0">
                <a:latin typeface="Arial"/>
                <a:cs typeface="Arial"/>
              </a:rPr>
              <a:t>a</a:t>
            </a:r>
            <a:r>
              <a:rPr sz="1000" i="1" spc="-5" dirty="0">
                <a:latin typeface="Arial"/>
                <a:cs typeface="Arial"/>
              </a:rPr>
              <a:t>tt</a:t>
            </a:r>
            <a:r>
              <a:rPr sz="1000" i="1" spc="-15" dirty="0">
                <a:latin typeface="Arial"/>
                <a:cs typeface="Arial"/>
              </a:rPr>
              <a:t>a</a:t>
            </a:r>
            <a:r>
              <a:rPr sz="1000" i="1" dirty="0">
                <a:latin typeface="Arial"/>
                <a:cs typeface="Arial"/>
              </a:rPr>
              <a:t>c</a:t>
            </a:r>
            <a:r>
              <a:rPr sz="1000" i="1" spc="-10" dirty="0">
                <a:latin typeface="Arial"/>
                <a:cs typeface="Arial"/>
              </a:rPr>
              <a:t>h</a:t>
            </a:r>
            <a:r>
              <a:rPr sz="1000" i="1" spc="-5" dirty="0">
                <a:latin typeface="Arial"/>
                <a:cs typeface="Arial"/>
              </a:rPr>
              <a:t> Nur</a:t>
            </a:r>
            <a:r>
              <a:rPr sz="1000" i="1" dirty="0">
                <a:latin typeface="Arial"/>
                <a:cs typeface="Arial"/>
              </a:rPr>
              <a:t>s</a:t>
            </a:r>
            <a:r>
              <a:rPr sz="1000" i="1" spc="-10" dirty="0">
                <a:latin typeface="Arial"/>
                <a:cs typeface="Arial"/>
              </a:rPr>
              <a:t>ing</a:t>
            </a:r>
            <a:r>
              <a:rPr sz="1000" i="1" spc="-5" dirty="0">
                <a:latin typeface="Arial"/>
                <a:cs typeface="Arial"/>
              </a:rPr>
              <a:t> </a:t>
            </a:r>
            <a:r>
              <a:rPr sz="1000" i="1" dirty="0">
                <a:latin typeface="Arial"/>
                <a:cs typeface="Arial"/>
              </a:rPr>
              <a:t>R</a:t>
            </a:r>
            <a:r>
              <a:rPr sz="1000" i="1" spc="-10" dirty="0">
                <a:latin typeface="Arial"/>
                <a:cs typeface="Arial"/>
              </a:rPr>
              <a:t>e</a:t>
            </a:r>
            <a:r>
              <a:rPr sz="1000" i="1" spc="-15" dirty="0">
                <a:latin typeface="Arial"/>
                <a:cs typeface="Arial"/>
              </a:rPr>
              <a:t>p</a:t>
            </a:r>
            <a:r>
              <a:rPr sz="1000" i="1" spc="-5" dirty="0">
                <a:latin typeface="Arial"/>
                <a:cs typeface="Arial"/>
              </a:rPr>
              <a:t>ort</a:t>
            </a:r>
            <a:r>
              <a:rPr sz="1000" i="1" spc="10" dirty="0">
                <a:latin typeface="Arial"/>
                <a:cs typeface="Arial"/>
              </a:rPr>
              <a:t> </a:t>
            </a:r>
            <a:r>
              <a:rPr sz="1000" i="1" spc="-5" dirty="0">
                <a:latin typeface="Arial"/>
                <a:cs typeface="Arial"/>
              </a:rPr>
              <a:t>to p</a:t>
            </a:r>
            <a:r>
              <a:rPr sz="1000" i="1" spc="-10" dirty="0">
                <a:latin typeface="Arial"/>
                <a:cs typeface="Arial"/>
              </a:rPr>
              <a:t>l</a:t>
            </a:r>
            <a:r>
              <a:rPr sz="1000" i="1" spc="-5" dirty="0">
                <a:latin typeface="Arial"/>
                <a:cs typeface="Arial"/>
              </a:rPr>
              <a:t>a</a:t>
            </a:r>
            <a:r>
              <a:rPr sz="1000" i="1" spc="-10" dirty="0">
                <a:latin typeface="Arial"/>
                <a:cs typeface="Arial"/>
              </a:rPr>
              <a:t>n</a:t>
            </a:r>
            <a:r>
              <a:rPr sz="1000" i="1" spc="-5" dirty="0">
                <a:latin typeface="Arial"/>
                <a:cs typeface="Arial"/>
              </a:rPr>
              <a:t> </a:t>
            </a:r>
            <a:r>
              <a:rPr sz="1000" i="1" spc="-15" dirty="0">
                <a:latin typeface="Arial"/>
                <a:cs typeface="Arial"/>
              </a:rPr>
              <a:t>i</a:t>
            </a:r>
            <a:r>
              <a:rPr sz="1000" i="1" spc="-5" dirty="0">
                <a:latin typeface="Arial"/>
                <a:cs typeface="Arial"/>
              </a:rPr>
              <a:t>f</a:t>
            </a:r>
            <a:r>
              <a:rPr sz="1000" i="1" spc="5" dirty="0">
                <a:latin typeface="Arial"/>
                <a:cs typeface="Arial"/>
              </a:rPr>
              <a:t> </a:t>
            </a:r>
            <a:r>
              <a:rPr sz="1000" i="1" spc="-10" dirty="0">
                <a:latin typeface="Arial"/>
                <a:cs typeface="Arial"/>
              </a:rPr>
              <a:t>av</a:t>
            </a:r>
            <a:r>
              <a:rPr sz="1000" i="1" dirty="0">
                <a:latin typeface="Arial"/>
                <a:cs typeface="Arial"/>
              </a:rPr>
              <a:t>ai</a:t>
            </a:r>
            <a:r>
              <a:rPr sz="1000" i="1" spc="-10" dirty="0">
                <a:latin typeface="Arial"/>
                <a:cs typeface="Arial"/>
              </a:rPr>
              <a:t>la</a:t>
            </a:r>
            <a:r>
              <a:rPr sz="1000" i="1" spc="-5" dirty="0">
                <a:latin typeface="Arial"/>
                <a:cs typeface="Arial"/>
              </a:rPr>
              <a:t>b</a:t>
            </a:r>
            <a:r>
              <a:rPr sz="1000" i="1" spc="-10" dirty="0">
                <a:latin typeface="Arial"/>
                <a:cs typeface="Arial"/>
              </a:rPr>
              <a:t>l</a:t>
            </a:r>
            <a:r>
              <a:rPr sz="1000" i="1" spc="0" dirty="0">
                <a:latin typeface="Arial"/>
                <a:cs typeface="Arial"/>
              </a:rPr>
              <a:t>e</a:t>
            </a:r>
            <a:r>
              <a:rPr sz="1200" i="1" dirty="0">
                <a:latin typeface="Arial"/>
                <a:cs typeface="Arial"/>
              </a:rPr>
              <a:t>. </a:t>
            </a:r>
            <a:r>
              <a:rPr sz="1000" i="1" spc="-5" dirty="0">
                <a:latin typeface="Arial"/>
                <a:cs typeface="Arial"/>
              </a:rPr>
              <a:t>Is th</a:t>
            </a:r>
            <a:r>
              <a:rPr sz="1000" i="1" spc="-15" dirty="0">
                <a:latin typeface="Arial"/>
                <a:cs typeface="Arial"/>
              </a:rPr>
              <a:t>e</a:t>
            </a:r>
            <a:r>
              <a:rPr sz="1000" i="1" spc="-5" dirty="0">
                <a:latin typeface="Arial"/>
                <a:cs typeface="Arial"/>
              </a:rPr>
              <a:t>re </a:t>
            </a:r>
            <a:r>
              <a:rPr sz="1000" i="1" spc="-10" dirty="0">
                <a:latin typeface="Arial"/>
                <a:cs typeface="Arial"/>
              </a:rPr>
              <a:t>a</a:t>
            </a:r>
            <a:r>
              <a:rPr sz="1000" i="1" spc="5" dirty="0">
                <a:latin typeface="Arial"/>
                <a:cs typeface="Arial"/>
              </a:rPr>
              <a:t> </a:t>
            </a:r>
            <a:r>
              <a:rPr sz="1000" i="1" spc="-10" dirty="0">
                <a:latin typeface="Arial"/>
                <a:cs typeface="Arial"/>
              </a:rPr>
              <a:t>b</a:t>
            </a:r>
            <a:r>
              <a:rPr sz="1000" i="1" spc="-5" dirty="0">
                <a:latin typeface="Arial"/>
                <a:cs typeface="Arial"/>
              </a:rPr>
              <a:t>e</a:t>
            </a:r>
            <a:r>
              <a:rPr sz="1000" i="1" spc="-10" dirty="0">
                <a:latin typeface="Arial"/>
                <a:cs typeface="Arial"/>
              </a:rPr>
              <a:t>h</a:t>
            </a:r>
            <a:r>
              <a:rPr sz="1000" i="1" spc="-15" dirty="0">
                <a:latin typeface="Arial"/>
                <a:cs typeface="Arial"/>
              </a:rPr>
              <a:t>a</a:t>
            </a:r>
            <a:r>
              <a:rPr sz="1000" i="1" dirty="0">
                <a:latin typeface="Arial"/>
                <a:cs typeface="Arial"/>
              </a:rPr>
              <a:t>vi</a:t>
            </a:r>
            <a:r>
              <a:rPr sz="1000" i="1" spc="-5" dirty="0">
                <a:latin typeface="Arial"/>
                <a:cs typeface="Arial"/>
              </a:rPr>
              <a:t>or </a:t>
            </a:r>
            <a:r>
              <a:rPr sz="1000" i="1" spc="-10" dirty="0">
                <a:latin typeface="Arial"/>
                <a:cs typeface="Arial"/>
              </a:rPr>
              <a:t>p</a:t>
            </a:r>
            <a:r>
              <a:rPr sz="1000" i="1" dirty="0">
                <a:latin typeface="Arial"/>
                <a:cs typeface="Arial"/>
              </a:rPr>
              <a:t>l</a:t>
            </a:r>
            <a:r>
              <a:rPr sz="1000" i="1" spc="-10" dirty="0">
                <a:latin typeface="Arial"/>
                <a:cs typeface="Arial"/>
              </a:rPr>
              <a:t>an</a:t>
            </a:r>
            <a:r>
              <a:rPr sz="1000" i="1" dirty="0">
                <a:latin typeface="Arial"/>
                <a:cs typeface="Arial"/>
              </a:rPr>
              <a:t> </a:t>
            </a:r>
            <a:r>
              <a:rPr sz="1000" i="1" spc="-10" dirty="0">
                <a:latin typeface="Arial"/>
                <a:cs typeface="Arial"/>
              </a:rPr>
              <a:t>in</a:t>
            </a:r>
            <a:r>
              <a:rPr sz="1000" i="1" spc="5" dirty="0">
                <a:latin typeface="Arial"/>
                <a:cs typeface="Arial"/>
              </a:rPr>
              <a:t> </a:t>
            </a:r>
            <a:r>
              <a:rPr sz="1000" i="1" spc="-10" dirty="0">
                <a:latin typeface="Arial"/>
                <a:cs typeface="Arial"/>
              </a:rPr>
              <a:t>p</a:t>
            </a:r>
            <a:r>
              <a:rPr sz="1000" i="1" spc="-15" dirty="0">
                <a:latin typeface="Arial"/>
                <a:cs typeface="Arial"/>
              </a:rPr>
              <a:t>l</a:t>
            </a:r>
            <a:r>
              <a:rPr sz="1000" i="1" spc="-5" dirty="0">
                <a:latin typeface="Arial"/>
                <a:cs typeface="Arial"/>
              </a:rPr>
              <a:t>ac</a:t>
            </a:r>
            <a:r>
              <a:rPr sz="1000" i="1" spc="-10" dirty="0">
                <a:latin typeface="Arial"/>
                <a:cs typeface="Arial"/>
              </a:rPr>
              <a:t>e?</a:t>
            </a:r>
            <a:r>
              <a:rPr sz="1000" i="1" spc="5" dirty="0">
                <a:latin typeface="Arial"/>
                <a:cs typeface="Arial"/>
              </a:rPr>
              <a:t> </a:t>
            </a:r>
            <a:r>
              <a:rPr sz="1000" i="1" spc="-5" dirty="0">
                <a:latin typeface="Arial"/>
                <a:cs typeface="Arial"/>
              </a:rPr>
              <a:t>P</a:t>
            </a:r>
            <a:r>
              <a:rPr sz="1000" i="1" spc="-10" dirty="0">
                <a:latin typeface="Arial"/>
                <a:cs typeface="Arial"/>
              </a:rPr>
              <a:t>le</a:t>
            </a:r>
            <a:r>
              <a:rPr sz="1000" i="1" spc="-15" dirty="0">
                <a:latin typeface="Arial"/>
                <a:cs typeface="Arial"/>
              </a:rPr>
              <a:t>a</a:t>
            </a:r>
            <a:r>
              <a:rPr sz="1000" i="1" dirty="0">
                <a:latin typeface="Arial"/>
                <a:cs typeface="Arial"/>
              </a:rPr>
              <a:t>s</a:t>
            </a:r>
            <a:r>
              <a:rPr sz="1000" i="1" spc="-10" dirty="0">
                <a:latin typeface="Arial"/>
                <a:cs typeface="Arial"/>
              </a:rPr>
              <a:t>e</a:t>
            </a:r>
            <a:r>
              <a:rPr sz="1000" i="1" spc="5" dirty="0">
                <a:latin typeface="Arial"/>
                <a:cs typeface="Arial"/>
              </a:rPr>
              <a:t> </a:t>
            </a:r>
            <a:r>
              <a:rPr sz="1000" i="1" spc="-5" dirty="0">
                <a:latin typeface="Arial"/>
                <a:cs typeface="Arial"/>
              </a:rPr>
              <a:t>at</a:t>
            </a:r>
            <a:r>
              <a:rPr sz="1000" i="1" dirty="0">
                <a:latin typeface="Arial"/>
                <a:cs typeface="Arial"/>
              </a:rPr>
              <a:t>t</a:t>
            </a:r>
            <a:r>
              <a:rPr sz="1000" i="1" spc="-5" dirty="0">
                <a:latin typeface="Arial"/>
                <a:cs typeface="Arial"/>
              </a:rPr>
              <a:t>ach.</a:t>
            </a:r>
            <a:endParaRPr sz="1000">
              <a:latin typeface="Arial"/>
              <a:cs typeface="Arial"/>
            </a:endParaRPr>
          </a:p>
          <a:p>
            <a:pPr>
              <a:lnSpc>
                <a:spcPct val="100000"/>
              </a:lnSpc>
              <a:spcBef>
                <a:spcPts val="14"/>
              </a:spcBef>
            </a:pPr>
            <a:endParaRPr sz="850">
              <a:latin typeface="Times New Roman"/>
              <a:cs typeface="Times New Roman"/>
            </a:endParaRPr>
          </a:p>
          <a:p>
            <a:pPr marL="12700" marR="70485">
              <a:lnSpc>
                <a:spcPct val="110000"/>
              </a:lnSpc>
            </a:pPr>
            <a:r>
              <a:rPr sz="1100" spc="-10" dirty="0">
                <a:solidFill>
                  <a:srgbClr val="FF0000"/>
                </a:solidFill>
                <a:latin typeface="Arial"/>
                <a:cs typeface="Arial"/>
              </a:rPr>
              <a:t>N</a:t>
            </a:r>
            <a:r>
              <a:rPr sz="1100" dirty="0">
                <a:solidFill>
                  <a:srgbClr val="FF0000"/>
                </a:solidFill>
                <a:latin typeface="Arial"/>
                <a:cs typeface="Arial"/>
              </a:rPr>
              <a:t>o need to</a:t>
            </a:r>
            <a:r>
              <a:rPr sz="1100" spc="-10" dirty="0">
                <a:solidFill>
                  <a:srgbClr val="FF0000"/>
                </a:solidFill>
                <a:latin typeface="Arial"/>
                <a:cs typeface="Arial"/>
              </a:rPr>
              <a:t> </a:t>
            </a:r>
            <a:r>
              <a:rPr sz="1100" dirty="0">
                <a:solidFill>
                  <a:srgbClr val="FF0000"/>
                </a:solidFill>
                <a:latin typeface="Arial"/>
                <a:cs typeface="Arial"/>
              </a:rPr>
              <a:t>co</a:t>
            </a:r>
            <a:r>
              <a:rPr sz="1100" spc="-5" dirty="0">
                <a:solidFill>
                  <a:srgbClr val="FF0000"/>
                </a:solidFill>
                <a:latin typeface="Arial"/>
                <a:cs typeface="Arial"/>
              </a:rPr>
              <a:t>p</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e</a:t>
            </a:r>
            <a:r>
              <a:rPr sz="1100" spc="-5" dirty="0">
                <a:solidFill>
                  <a:srgbClr val="FF0000"/>
                </a:solidFill>
                <a:latin typeface="Arial"/>
                <a:cs typeface="Arial"/>
              </a:rPr>
              <a:t>n</a:t>
            </a:r>
            <a:r>
              <a:rPr sz="1100" dirty="0">
                <a:solidFill>
                  <a:srgbClr val="FF0000"/>
                </a:solidFill>
                <a:latin typeface="Arial"/>
                <a:cs typeface="Arial"/>
              </a:rPr>
              <a:t>t</a:t>
            </a:r>
            <a:r>
              <a:rPr sz="1100" spc="-20" dirty="0">
                <a:solidFill>
                  <a:srgbClr val="FF0000"/>
                </a:solidFill>
                <a:latin typeface="Arial"/>
                <a:cs typeface="Arial"/>
              </a:rPr>
              <a:t>i</a:t>
            </a:r>
            <a:r>
              <a:rPr sz="1100" dirty="0">
                <a:solidFill>
                  <a:srgbClr val="FF0000"/>
                </a:solidFill>
                <a:latin typeface="Arial"/>
                <a:cs typeface="Arial"/>
              </a:rPr>
              <a:t>re </a:t>
            </a:r>
            <a:r>
              <a:rPr sz="1100" spc="-15" dirty="0">
                <a:solidFill>
                  <a:srgbClr val="FF0000"/>
                </a:solidFill>
                <a:latin typeface="Arial"/>
                <a:cs typeface="Arial"/>
              </a:rPr>
              <a:t>n</a:t>
            </a:r>
            <a:r>
              <a:rPr sz="1100" dirty="0">
                <a:solidFill>
                  <a:srgbClr val="FF0000"/>
                </a:solidFill>
                <a:latin typeface="Arial"/>
                <a:cs typeface="Arial"/>
              </a:rPr>
              <a:t>ursi</a:t>
            </a:r>
            <a:r>
              <a:rPr sz="1100" spc="-5" dirty="0">
                <a:solidFill>
                  <a:srgbClr val="FF0000"/>
                </a:solidFill>
                <a:latin typeface="Arial"/>
                <a:cs typeface="Arial"/>
              </a:rPr>
              <a:t>n</a:t>
            </a:r>
            <a:r>
              <a:rPr sz="1100" dirty="0">
                <a:solidFill>
                  <a:srgbClr val="FF0000"/>
                </a:solidFill>
                <a:latin typeface="Arial"/>
                <a:cs typeface="Arial"/>
              </a:rPr>
              <a:t>g </a:t>
            </a:r>
            <a:r>
              <a:rPr sz="1100" spc="5" dirty="0">
                <a:solidFill>
                  <a:srgbClr val="FF0000"/>
                </a:solidFill>
                <a:latin typeface="Arial"/>
                <a:cs typeface="Arial"/>
              </a:rPr>
              <a:t>r</a:t>
            </a:r>
            <a:r>
              <a:rPr sz="1100" dirty="0">
                <a:solidFill>
                  <a:srgbClr val="FF0000"/>
                </a:solidFill>
                <a:latin typeface="Arial"/>
                <a:cs typeface="Arial"/>
              </a:rPr>
              <a:t>e</a:t>
            </a:r>
            <a:r>
              <a:rPr sz="1100" spc="-5" dirty="0">
                <a:solidFill>
                  <a:srgbClr val="FF0000"/>
                </a:solidFill>
                <a:latin typeface="Arial"/>
                <a:cs typeface="Arial"/>
              </a:rPr>
              <a:t>p</a:t>
            </a:r>
            <a:r>
              <a:rPr sz="1100" spc="-15" dirty="0">
                <a:solidFill>
                  <a:srgbClr val="FF0000"/>
                </a:solidFill>
                <a:latin typeface="Arial"/>
                <a:cs typeface="Arial"/>
              </a:rPr>
              <a:t>o</a:t>
            </a:r>
            <a:r>
              <a:rPr sz="1100" dirty="0">
                <a:solidFill>
                  <a:srgbClr val="FF0000"/>
                </a:solidFill>
                <a:latin typeface="Arial"/>
                <a:cs typeface="Arial"/>
              </a:rPr>
              <a:t>r</a:t>
            </a:r>
            <a:r>
              <a:rPr sz="1100" spc="-10" dirty="0">
                <a:solidFill>
                  <a:srgbClr val="FF0000"/>
                </a:solidFill>
                <a:latin typeface="Arial"/>
                <a:cs typeface="Arial"/>
              </a:rPr>
              <a:t>t</a:t>
            </a:r>
            <a:r>
              <a:rPr sz="1100" dirty="0">
                <a:solidFill>
                  <a:srgbClr val="FF0000"/>
                </a:solidFill>
                <a:latin typeface="Arial"/>
                <a:cs typeface="Arial"/>
              </a:rPr>
              <a:t>s</a:t>
            </a:r>
            <a:r>
              <a:rPr sz="1100" spc="5" dirty="0">
                <a:solidFill>
                  <a:srgbClr val="FF0000"/>
                </a:solidFill>
                <a:latin typeface="Arial"/>
                <a:cs typeface="Arial"/>
              </a:rPr>
              <a:t> </a:t>
            </a:r>
            <a:r>
              <a:rPr sz="1100" spc="-15" dirty="0">
                <a:solidFill>
                  <a:srgbClr val="FF0000"/>
                </a:solidFill>
                <a:latin typeface="Arial"/>
                <a:cs typeface="Arial"/>
              </a:rPr>
              <a:t>o</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b</a:t>
            </a:r>
            <a:r>
              <a:rPr sz="1100" spc="-5" dirty="0">
                <a:solidFill>
                  <a:srgbClr val="FF0000"/>
                </a:solidFill>
                <a:latin typeface="Arial"/>
                <a:cs typeface="Arial"/>
              </a:rPr>
              <a:t>e</a:t>
            </a:r>
            <a:r>
              <a:rPr sz="1100" dirty="0">
                <a:solidFill>
                  <a:srgbClr val="FF0000"/>
                </a:solidFill>
                <a:latin typeface="Arial"/>
                <a:cs typeface="Arial"/>
              </a:rPr>
              <a:t>h</a:t>
            </a:r>
            <a:r>
              <a:rPr sz="1100" spc="-5" dirty="0">
                <a:solidFill>
                  <a:srgbClr val="FF0000"/>
                </a:solidFill>
                <a:latin typeface="Arial"/>
                <a:cs typeface="Arial"/>
              </a:rPr>
              <a:t>a</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oral re</a:t>
            </a:r>
            <a:r>
              <a:rPr sz="1100" spc="-5" dirty="0">
                <a:solidFill>
                  <a:srgbClr val="FF0000"/>
                </a:solidFill>
                <a:latin typeface="Arial"/>
                <a:cs typeface="Arial"/>
              </a:rPr>
              <a:t>p</a:t>
            </a:r>
            <a:r>
              <a:rPr sz="1100" spc="-15" dirty="0">
                <a:solidFill>
                  <a:srgbClr val="FF0000"/>
                </a:solidFill>
                <a:latin typeface="Arial"/>
                <a:cs typeface="Arial"/>
              </a:rPr>
              <a:t>o</a:t>
            </a:r>
            <a:r>
              <a:rPr sz="1100" dirty="0">
                <a:solidFill>
                  <a:srgbClr val="FF0000"/>
                </a:solidFill>
                <a:latin typeface="Arial"/>
                <a:cs typeface="Arial"/>
              </a:rPr>
              <a:t>rts</a:t>
            </a:r>
            <a:r>
              <a:rPr sz="1100" spc="-10" dirty="0">
                <a:solidFill>
                  <a:srgbClr val="FF0000"/>
                </a:solidFill>
                <a:latin typeface="Arial"/>
                <a:cs typeface="Arial"/>
              </a:rPr>
              <a:t> i</a:t>
            </a:r>
            <a:r>
              <a:rPr sz="1100" dirty="0">
                <a:solidFill>
                  <a:srgbClr val="FF0000"/>
                </a:solidFill>
                <a:latin typeface="Arial"/>
                <a:cs typeface="Arial"/>
              </a:rPr>
              <a:t>n</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se</a:t>
            </a:r>
            <a:r>
              <a:rPr sz="1100" spc="-15" dirty="0">
                <a:solidFill>
                  <a:srgbClr val="FF0000"/>
                </a:solidFill>
                <a:latin typeface="Arial"/>
                <a:cs typeface="Arial"/>
              </a:rPr>
              <a:t>c</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r>
              <a:rPr sz="1100" spc="20" dirty="0">
                <a:solidFill>
                  <a:srgbClr val="FF0000"/>
                </a:solidFill>
                <a:latin typeface="Arial"/>
                <a:cs typeface="Arial"/>
              </a:rPr>
              <a:t> </a:t>
            </a:r>
            <a:r>
              <a:rPr sz="1100" spc="-5" dirty="0">
                <a:solidFill>
                  <a:srgbClr val="FF0000"/>
                </a:solidFill>
                <a:latin typeface="Arial"/>
                <a:cs typeface="Arial"/>
              </a:rPr>
              <a:t>B</a:t>
            </a:r>
            <a:r>
              <a:rPr sz="1100" dirty="0">
                <a:solidFill>
                  <a:srgbClr val="FF0000"/>
                </a:solidFill>
                <a:latin typeface="Arial"/>
                <a:cs typeface="Arial"/>
              </a:rPr>
              <a:t>r</a:t>
            </a:r>
            <a:r>
              <a:rPr sz="1100" spc="-10" dirty="0">
                <a:solidFill>
                  <a:srgbClr val="FF0000"/>
                </a:solidFill>
                <a:latin typeface="Arial"/>
                <a:cs typeface="Arial"/>
              </a:rPr>
              <a:t>i</a:t>
            </a:r>
            <a:r>
              <a:rPr sz="1100" spc="-15" dirty="0">
                <a:solidFill>
                  <a:srgbClr val="FF0000"/>
                </a:solidFill>
                <a:latin typeface="Arial"/>
                <a:cs typeface="Arial"/>
              </a:rPr>
              <a:t>e</a:t>
            </a:r>
            <a:r>
              <a:rPr sz="1100" dirty="0">
                <a:solidFill>
                  <a:srgbClr val="FF0000"/>
                </a:solidFill>
                <a:latin typeface="Arial"/>
                <a:cs typeface="Arial"/>
              </a:rPr>
              <a:t>f</a:t>
            </a:r>
            <a:r>
              <a:rPr sz="1100" spc="10" dirty="0">
                <a:solidFill>
                  <a:srgbClr val="FF0000"/>
                </a:solidFill>
                <a:latin typeface="Arial"/>
                <a:cs typeface="Arial"/>
              </a:rPr>
              <a:t> </a:t>
            </a:r>
            <a:r>
              <a:rPr sz="1100" dirty="0">
                <a:solidFill>
                  <a:srgbClr val="FF0000"/>
                </a:solidFill>
                <a:latin typeface="Arial"/>
                <a:cs typeface="Arial"/>
              </a:rPr>
              <a:t>su</a:t>
            </a:r>
            <a:r>
              <a:rPr sz="1100" spc="-10" dirty="0">
                <a:solidFill>
                  <a:srgbClr val="FF0000"/>
                </a:solidFill>
                <a:latin typeface="Arial"/>
                <a:cs typeface="Arial"/>
              </a:rPr>
              <a:t>m</a:t>
            </a:r>
            <a:r>
              <a:rPr sz="1100" dirty="0">
                <a:solidFill>
                  <a:srgbClr val="FF0000"/>
                </a:solidFill>
                <a:latin typeface="Arial"/>
                <a:cs typeface="Arial"/>
              </a:rPr>
              <a:t>m</a:t>
            </a:r>
            <a:r>
              <a:rPr sz="1100" spc="-15" dirty="0">
                <a:solidFill>
                  <a:srgbClr val="FF0000"/>
                </a:solidFill>
                <a:latin typeface="Arial"/>
                <a:cs typeface="Arial"/>
              </a:rPr>
              <a:t>a</a:t>
            </a:r>
            <a:r>
              <a:rPr sz="1100" dirty="0">
                <a:solidFill>
                  <a:srgbClr val="FF0000"/>
                </a:solidFill>
                <a:latin typeface="Arial"/>
                <a:cs typeface="Arial"/>
              </a:rPr>
              <a:t>ry</a:t>
            </a:r>
            <a:r>
              <a:rPr sz="1100" spc="-10" dirty="0">
                <a:solidFill>
                  <a:srgbClr val="FF0000"/>
                </a:solidFill>
                <a:latin typeface="Arial"/>
                <a:cs typeface="Arial"/>
              </a:rPr>
              <a:t> </a:t>
            </a:r>
            <a:r>
              <a:rPr sz="1100" spc="-15" dirty="0">
                <a:solidFill>
                  <a:srgbClr val="FF0000"/>
                </a:solidFill>
                <a:latin typeface="Arial"/>
                <a:cs typeface="Arial"/>
              </a:rPr>
              <a:t>o</a:t>
            </a:r>
            <a:r>
              <a:rPr sz="1100" dirty="0">
                <a:solidFill>
                  <a:srgbClr val="FF0000"/>
                </a:solidFill>
                <a:latin typeface="Arial"/>
                <a:cs typeface="Arial"/>
              </a:rPr>
              <a:t>f</a:t>
            </a:r>
            <a:r>
              <a:rPr sz="1100" spc="20" dirty="0">
                <a:solidFill>
                  <a:srgbClr val="FF0000"/>
                </a:solidFill>
                <a:latin typeface="Arial"/>
                <a:cs typeface="Arial"/>
              </a:rPr>
              <a:t> </a:t>
            </a:r>
            <a:r>
              <a:rPr sz="1100" spc="-15" dirty="0">
                <a:solidFill>
                  <a:srgbClr val="FF0000"/>
                </a:solidFill>
                <a:latin typeface="Arial"/>
                <a:cs typeface="Arial"/>
              </a:rPr>
              <a:t>p</a:t>
            </a:r>
            <a:r>
              <a:rPr sz="1100" dirty="0">
                <a:solidFill>
                  <a:srgbClr val="FF0000"/>
                </a:solidFill>
                <a:latin typeface="Arial"/>
                <a:cs typeface="Arial"/>
              </a:rPr>
              <a:t>res</a:t>
            </a:r>
            <a:r>
              <a:rPr sz="1100" spc="-20" dirty="0">
                <a:solidFill>
                  <a:srgbClr val="FF0000"/>
                </a:solidFill>
                <a:latin typeface="Arial"/>
                <a:cs typeface="Arial"/>
              </a:rPr>
              <a:t>e</a:t>
            </a:r>
            <a:r>
              <a:rPr sz="1100" dirty="0">
                <a:solidFill>
                  <a:srgbClr val="FF0000"/>
                </a:solidFill>
                <a:latin typeface="Arial"/>
                <a:cs typeface="Arial"/>
              </a:rPr>
              <a:t>nt</a:t>
            </a:r>
            <a:r>
              <a:rPr sz="1100" spc="5" dirty="0">
                <a:solidFill>
                  <a:srgbClr val="FF0000"/>
                </a:solidFill>
                <a:latin typeface="Arial"/>
                <a:cs typeface="Arial"/>
              </a:rPr>
              <a:t> </a:t>
            </a:r>
            <a:r>
              <a:rPr sz="1100" spc="-15" dirty="0">
                <a:solidFill>
                  <a:srgbClr val="FF0000"/>
                </a:solidFill>
                <a:latin typeface="Arial"/>
                <a:cs typeface="Arial"/>
              </a:rPr>
              <a:t>s</a:t>
            </a:r>
            <a:r>
              <a:rPr sz="1100" dirty="0">
                <a:solidFill>
                  <a:srgbClr val="FF0000"/>
                </a:solidFill>
                <a:latin typeface="Arial"/>
                <a:cs typeface="Arial"/>
              </a:rPr>
              <a:t>tatu</a:t>
            </a:r>
            <a:r>
              <a:rPr sz="1100" spc="-15" dirty="0">
                <a:solidFill>
                  <a:srgbClr val="FF0000"/>
                </a:solidFill>
                <a:latin typeface="Arial"/>
                <a:cs typeface="Arial"/>
              </a:rPr>
              <a:t>s</a:t>
            </a:r>
            <a:r>
              <a:rPr sz="1100"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mp</a:t>
            </a:r>
            <a:r>
              <a:rPr sz="1100" spc="-5" dirty="0">
                <a:solidFill>
                  <a:srgbClr val="FF0000"/>
                </a:solidFill>
                <a:latin typeface="Arial"/>
                <a:cs typeface="Arial"/>
              </a:rPr>
              <a:t>o</a:t>
            </a:r>
            <a:r>
              <a:rPr sz="1100" dirty="0">
                <a:solidFill>
                  <a:srgbClr val="FF0000"/>
                </a:solidFill>
                <a:latin typeface="Arial"/>
                <a:cs typeface="Arial"/>
              </a:rPr>
              <a:t>rta</a:t>
            </a:r>
            <a:r>
              <a:rPr sz="1100" spc="-20" dirty="0">
                <a:solidFill>
                  <a:srgbClr val="FF0000"/>
                </a:solidFill>
                <a:latin typeface="Arial"/>
                <a:cs typeface="Arial"/>
              </a:rPr>
              <a:t>n</a:t>
            </a:r>
            <a:r>
              <a:rPr sz="1100" dirty="0">
                <a:solidFill>
                  <a:srgbClr val="FF0000"/>
                </a:solidFill>
                <a:latin typeface="Arial"/>
                <a:cs typeface="Arial"/>
              </a:rPr>
              <a:t>t</a:t>
            </a:r>
            <a:r>
              <a:rPr sz="1100" spc="10" dirty="0">
                <a:solidFill>
                  <a:srgbClr val="FF0000"/>
                </a:solidFill>
                <a:latin typeface="Arial"/>
                <a:cs typeface="Arial"/>
              </a:rPr>
              <a:t> </a:t>
            </a:r>
            <a:r>
              <a:rPr sz="1100" dirty="0">
                <a:solidFill>
                  <a:srgbClr val="FF0000"/>
                </a:solidFill>
                <a:latin typeface="Arial"/>
                <a:cs typeface="Arial"/>
              </a:rPr>
              <a:t>p</a:t>
            </a:r>
            <a:r>
              <a:rPr sz="1100" spc="-5" dirty="0">
                <a:solidFill>
                  <a:srgbClr val="FF0000"/>
                </a:solidFill>
                <a:latin typeface="Arial"/>
                <a:cs typeface="Arial"/>
              </a:rPr>
              <a:t>o</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fr</a:t>
            </a:r>
            <a:r>
              <a:rPr sz="1100" spc="-15" dirty="0">
                <a:solidFill>
                  <a:srgbClr val="FF0000"/>
                </a:solidFill>
                <a:latin typeface="Arial"/>
                <a:cs typeface="Arial"/>
              </a:rPr>
              <a:t>o</a:t>
            </a:r>
            <a:r>
              <a:rPr sz="1100" dirty="0">
                <a:solidFill>
                  <a:srgbClr val="FF0000"/>
                </a:solidFill>
                <a:latin typeface="Arial"/>
                <a:cs typeface="Arial"/>
              </a:rPr>
              <a:t>m</a:t>
            </a:r>
            <a:r>
              <a:rPr sz="1100" spc="-5" dirty="0">
                <a:solidFill>
                  <a:srgbClr val="FF0000"/>
                </a:solidFill>
                <a:latin typeface="Arial"/>
                <a:cs typeface="Arial"/>
              </a:rPr>
              <a:t> </a:t>
            </a:r>
            <a:r>
              <a:rPr sz="1100" dirty="0">
                <a:solidFill>
                  <a:srgbClr val="FF0000"/>
                </a:solidFill>
                <a:latin typeface="Arial"/>
                <a:cs typeface="Arial"/>
              </a:rPr>
              <a:t>re</a:t>
            </a:r>
            <a:r>
              <a:rPr sz="1100" spc="-20" dirty="0">
                <a:solidFill>
                  <a:srgbClr val="FF0000"/>
                </a:solidFill>
                <a:latin typeface="Arial"/>
                <a:cs typeface="Arial"/>
              </a:rPr>
              <a:t>p</a:t>
            </a:r>
            <a:r>
              <a:rPr sz="1100" dirty="0">
                <a:solidFill>
                  <a:srgbClr val="FF0000"/>
                </a:solidFill>
                <a:latin typeface="Arial"/>
                <a:cs typeface="Arial"/>
              </a:rPr>
              <a:t>or</a:t>
            </a:r>
            <a:r>
              <a:rPr sz="1100" spc="5" dirty="0">
                <a:solidFill>
                  <a:srgbClr val="FF0000"/>
                </a:solidFill>
                <a:latin typeface="Arial"/>
                <a:cs typeface="Arial"/>
              </a:rPr>
              <a:t>t</a:t>
            </a:r>
            <a:r>
              <a:rPr sz="1100" spc="-15" dirty="0">
                <a:solidFill>
                  <a:srgbClr val="FF0000"/>
                </a:solidFill>
                <a:latin typeface="Arial"/>
                <a:cs typeface="Arial"/>
              </a:rPr>
              <a:t>s</a:t>
            </a:r>
            <a:r>
              <a:rPr sz="1100" dirty="0">
                <a:solidFill>
                  <a:srgbClr val="FF0000"/>
                </a:solidFill>
                <a:latin typeface="Arial"/>
                <a:cs typeface="Arial"/>
              </a:rPr>
              <a:t>,</a:t>
            </a:r>
            <a:r>
              <a:rPr sz="1100" spc="10" dirty="0">
                <a:solidFill>
                  <a:srgbClr val="FF0000"/>
                </a:solidFill>
                <a:latin typeface="Arial"/>
                <a:cs typeface="Arial"/>
              </a:rPr>
              <a:t> </a:t>
            </a:r>
            <a:r>
              <a:rPr sz="1100" dirty="0">
                <a:solidFill>
                  <a:srgbClr val="FF0000"/>
                </a:solidFill>
                <a:latin typeface="Arial"/>
                <a:cs typeface="Arial"/>
              </a:rPr>
              <a:t>u</a:t>
            </a:r>
            <a:r>
              <a:rPr sz="1100" spc="-5" dirty="0">
                <a:solidFill>
                  <a:srgbClr val="FF0000"/>
                </a:solidFill>
                <a:latin typeface="Arial"/>
                <a:cs typeface="Arial"/>
              </a:rPr>
              <a:t>p</a:t>
            </a:r>
            <a:r>
              <a:rPr sz="1100" dirty="0">
                <a:solidFill>
                  <a:srgbClr val="FF0000"/>
                </a:solidFill>
                <a:latin typeface="Arial"/>
                <a:cs typeface="Arial"/>
              </a:rPr>
              <a:t>d</a:t>
            </a:r>
            <a:r>
              <a:rPr sz="1100" spc="-20" dirty="0">
                <a:solidFill>
                  <a:srgbClr val="FF0000"/>
                </a:solidFill>
                <a:latin typeface="Arial"/>
                <a:cs typeface="Arial"/>
              </a:rPr>
              <a:t>a</a:t>
            </a:r>
            <a:r>
              <a:rPr sz="1100" dirty="0">
                <a:solidFill>
                  <a:srgbClr val="FF0000"/>
                </a:solidFill>
                <a:latin typeface="Arial"/>
                <a:cs typeface="Arial"/>
              </a:rPr>
              <a:t>tes</a:t>
            </a:r>
            <a:r>
              <a:rPr sz="1100" spc="-20" dirty="0">
                <a:solidFill>
                  <a:srgbClr val="FF0000"/>
                </a:solidFill>
                <a:latin typeface="Arial"/>
                <a:cs typeface="Arial"/>
              </a:rPr>
              <a:t> </a:t>
            </a:r>
            <a:r>
              <a:rPr sz="1100" dirty="0">
                <a:solidFill>
                  <a:srgbClr val="FF0000"/>
                </a:solidFill>
                <a:latin typeface="Arial"/>
                <a:cs typeface="Arial"/>
              </a:rPr>
              <a:t>from</a:t>
            </a:r>
            <a:r>
              <a:rPr sz="1100" spc="-20" dirty="0">
                <a:solidFill>
                  <a:srgbClr val="FF0000"/>
                </a:solidFill>
                <a:latin typeface="Arial"/>
                <a:cs typeface="Arial"/>
              </a:rPr>
              <a:t> </a:t>
            </a:r>
            <a:r>
              <a:rPr sz="1100" spc="15" dirty="0">
                <a:solidFill>
                  <a:srgbClr val="FF0000"/>
                </a:solidFill>
                <a:latin typeface="Arial"/>
                <a:cs typeface="Arial"/>
              </a:rPr>
              <a:t>f</a:t>
            </a:r>
            <a:r>
              <a:rPr sz="1100" spc="-15" dirty="0">
                <a:solidFill>
                  <a:srgbClr val="FF0000"/>
                </a:solidFill>
                <a:latin typeface="Arial"/>
                <a:cs typeface="Arial"/>
              </a:rPr>
              <a:t>a</a:t>
            </a:r>
            <a:r>
              <a:rPr sz="1100" dirty="0">
                <a:solidFill>
                  <a:srgbClr val="FF0000"/>
                </a:solidFill>
                <a:latin typeface="Arial"/>
                <a:cs typeface="Arial"/>
              </a:rPr>
              <a:t>m</a:t>
            </a:r>
            <a:r>
              <a:rPr sz="1100" spc="-10" dirty="0">
                <a:solidFill>
                  <a:srgbClr val="FF0000"/>
                </a:solidFill>
                <a:latin typeface="Arial"/>
                <a:cs typeface="Arial"/>
              </a:rPr>
              <a:t>il</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d </a:t>
            </a:r>
            <a:r>
              <a:rPr sz="1100" spc="-15" dirty="0">
                <a:solidFill>
                  <a:srgbClr val="FF0000"/>
                </a:solidFill>
                <a:latin typeface="Arial"/>
                <a:cs typeface="Arial"/>
              </a:rPr>
              <a:t>p</a:t>
            </a:r>
            <a:r>
              <a:rPr sz="1100" dirty="0">
                <a:solidFill>
                  <a:srgbClr val="FF0000"/>
                </a:solidFill>
                <a:latin typeface="Arial"/>
                <a:cs typeface="Arial"/>
              </a:rPr>
              <a:t>ro</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d</a:t>
            </a:r>
            <a:r>
              <a:rPr sz="1100" spc="-5" dirty="0">
                <a:solidFill>
                  <a:srgbClr val="FF0000"/>
                </a:solidFill>
                <a:latin typeface="Arial"/>
                <a:cs typeface="Arial"/>
              </a:rPr>
              <a:t>e</a:t>
            </a:r>
            <a:r>
              <a:rPr sz="1100" dirty="0">
                <a:solidFill>
                  <a:srgbClr val="FF0000"/>
                </a:solidFill>
                <a:latin typeface="Arial"/>
                <a:cs typeface="Arial"/>
              </a:rPr>
              <a:t>rs,</a:t>
            </a:r>
            <a:r>
              <a:rPr sz="1100" spc="10" dirty="0">
                <a:solidFill>
                  <a:srgbClr val="FF0000"/>
                </a:solidFill>
                <a:latin typeface="Arial"/>
                <a:cs typeface="Arial"/>
              </a:rPr>
              <a:t> </a:t>
            </a:r>
            <a:r>
              <a:rPr sz="1100" spc="-15" dirty="0">
                <a:solidFill>
                  <a:srgbClr val="FF0000"/>
                </a:solidFill>
                <a:latin typeface="Arial"/>
                <a:cs typeface="Arial"/>
              </a:rPr>
              <a:t>p</a:t>
            </a:r>
            <a:r>
              <a:rPr sz="1100" dirty="0">
                <a:solidFill>
                  <a:srgbClr val="FF0000"/>
                </a:solidFill>
                <a:latin typeface="Arial"/>
                <a:cs typeface="Arial"/>
              </a:rPr>
              <a:t>r</a:t>
            </a:r>
            <a:r>
              <a:rPr sz="1100" spc="-15" dirty="0">
                <a:solidFill>
                  <a:srgbClr val="FF0000"/>
                </a:solidFill>
                <a:latin typeface="Arial"/>
                <a:cs typeface="Arial"/>
              </a:rPr>
              <a:t>o</a:t>
            </a:r>
            <a:r>
              <a:rPr sz="1100" spc="5" dirty="0">
                <a:solidFill>
                  <a:srgbClr val="FF0000"/>
                </a:solidFill>
                <a:latin typeface="Arial"/>
                <a:cs typeface="Arial"/>
              </a:rPr>
              <a:t>g</a:t>
            </a:r>
            <a:r>
              <a:rPr sz="1100" dirty="0">
                <a:solidFill>
                  <a:srgbClr val="FF0000"/>
                </a:solidFill>
                <a:latin typeface="Arial"/>
                <a:cs typeface="Arial"/>
              </a:rPr>
              <a:t>ress</a:t>
            </a:r>
            <a:r>
              <a:rPr sz="1100" spc="-20"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acc</a:t>
            </a:r>
            <a:r>
              <a:rPr sz="1100" spc="-20" dirty="0">
                <a:solidFill>
                  <a:srgbClr val="FF0000"/>
                </a:solidFill>
                <a:latin typeface="Arial"/>
                <a:cs typeface="Arial"/>
              </a:rPr>
              <a:t>o</a:t>
            </a:r>
            <a:r>
              <a:rPr sz="1100" dirty="0">
                <a:solidFill>
                  <a:srgbClr val="FF0000"/>
                </a:solidFill>
                <a:latin typeface="Arial"/>
                <a:cs typeface="Arial"/>
              </a:rPr>
              <a:t>mp</a:t>
            </a:r>
            <a:r>
              <a:rPr sz="1100" spc="-10" dirty="0">
                <a:solidFill>
                  <a:srgbClr val="FF0000"/>
                </a:solidFill>
                <a:latin typeface="Arial"/>
                <a:cs typeface="Arial"/>
              </a:rPr>
              <a:t>li</a:t>
            </a:r>
            <a:r>
              <a:rPr sz="1100" dirty="0">
                <a:solidFill>
                  <a:srgbClr val="FF0000"/>
                </a:solidFill>
                <a:latin typeface="Arial"/>
                <a:cs typeface="Arial"/>
              </a:rPr>
              <a:t>shme</a:t>
            </a:r>
            <a:r>
              <a:rPr sz="1100" spc="-15" dirty="0">
                <a:solidFill>
                  <a:srgbClr val="FF0000"/>
                </a:solidFill>
                <a:latin typeface="Arial"/>
                <a:cs typeface="Arial"/>
              </a:rPr>
              <a:t>n</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ma</a:t>
            </a:r>
            <a:r>
              <a:rPr sz="1100" spc="-20" dirty="0">
                <a:solidFill>
                  <a:srgbClr val="FF0000"/>
                </a:solidFill>
                <a:latin typeface="Arial"/>
                <a:cs typeface="Arial"/>
              </a:rPr>
              <a:t>d</a:t>
            </a:r>
            <a:r>
              <a:rPr sz="1100" dirty="0">
                <a:solidFill>
                  <a:srgbClr val="FF0000"/>
                </a:solidFill>
                <a:latin typeface="Arial"/>
                <a:cs typeface="Arial"/>
              </a:rPr>
              <a:t>e </a:t>
            </a:r>
            <a:r>
              <a:rPr sz="1100" spc="5" dirty="0">
                <a:solidFill>
                  <a:srgbClr val="FF0000"/>
                </a:solidFill>
                <a:latin typeface="Arial"/>
                <a:cs typeface="Arial"/>
              </a:rPr>
              <a:t>t</a:t>
            </a:r>
            <a:r>
              <a:rPr sz="1100" dirty="0">
                <a:solidFill>
                  <a:srgbClr val="FF0000"/>
                </a:solidFill>
                <a:latin typeface="Arial"/>
                <a:cs typeface="Arial"/>
              </a:rPr>
              <a:t>h</a:t>
            </a:r>
            <a:r>
              <a:rPr sz="1100" spc="-10" dirty="0">
                <a:solidFill>
                  <a:srgbClr val="FF0000"/>
                </a:solidFill>
                <a:latin typeface="Arial"/>
                <a:cs typeface="Arial"/>
              </a:rPr>
              <a:t>i</a:t>
            </a:r>
            <a:r>
              <a:rPr sz="1100" dirty="0">
                <a:solidFill>
                  <a:srgbClr val="FF0000"/>
                </a:solidFill>
                <a:latin typeface="Arial"/>
                <a:cs typeface="Arial"/>
              </a:rPr>
              <a:t>s </a:t>
            </a:r>
            <a:r>
              <a:rPr sz="1100" spc="-15" dirty="0">
                <a:solidFill>
                  <a:srgbClr val="FF0000"/>
                </a:solidFill>
                <a:latin typeface="Arial"/>
                <a:cs typeface="Arial"/>
              </a:rPr>
              <a:t>y</a:t>
            </a:r>
            <a:r>
              <a:rPr sz="1100" dirty="0">
                <a:solidFill>
                  <a:srgbClr val="FF0000"/>
                </a:solidFill>
                <a:latin typeface="Arial"/>
                <a:cs typeface="Arial"/>
              </a:rPr>
              <a:t>e</a:t>
            </a:r>
            <a:r>
              <a:rPr sz="1100" spc="-5" dirty="0">
                <a:solidFill>
                  <a:srgbClr val="FF0000"/>
                </a:solidFill>
                <a:latin typeface="Arial"/>
                <a:cs typeface="Arial"/>
              </a:rPr>
              <a:t>a</a:t>
            </a:r>
            <a:r>
              <a:rPr sz="1100" dirty="0">
                <a:solidFill>
                  <a:srgbClr val="FF0000"/>
                </a:solidFill>
                <a:latin typeface="Arial"/>
                <a:cs typeface="Arial"/>
              </a:rPr>
              <a:t>r,</a:t>
            </a:r>
            <a:r>
              <a:rPr sz="1100" spc="10" dirty="0">
                <a:solidFill>
                  <a:srgbClr val="FF0000"/>
                </a:solidFill>
                <a:latin typeface="Arial"/>
                <a:cs typeface="Arial"/>
              </a:rPr>
              <a:t> </a:t>
            </a:r>
            <a:r>
              <a:rPr sz="1100" dirty="0">
                <a:solidFill>
                  <a:srgbClr val="FF0000"/>
                </a:solidFill>
                <a:latin typeface="Arial"/>
                <a:cs typeface="Arial"/>
              </a:rPr>
              <a:t>et</a:t>
            </a:r>
            <a:r>
              <a:rPr sz="1100" spc="-10" dirty="0">
                <a:solidFill>
                  <a:srgbClr val="FF0000"/>
                </a:solidFill>
                <a:latin typeface="Arial"/>
                <a:cs typeface="Arial"/>
              </a:rPr>
              <a:t>c</a:t>
            </a:r>
            <a:r>
              <a:rPr sz="1100" dirty="0">
                <a:solidFill>
                  <a:srgbClr val="FF0000"/>
                </a:solidFill>
                <a:latin typeface="Arial"/>
                <a:cs typeface="Arial"/>
              </a:rPr>
              <a:t>.. </a:t>
            </a:r>
            <a:r>
              <a:rPr sz="1100" spc="-10" dirty="0">
                <a:solidFill>
                  <a:srgbClr val="FF0000"/>
                </a:solidFill>
                <a:latin typeface="Arial"/>
                <a:cs typeface="Arial"/>
              </a:rPr>
              <a:t>R</a:t>
            </a:r>
            <a:r>
              <a:rPr sz="1100" dirty="0">
                <a:solidFill>
                  <a:srgbClr val="FF0000"/>
                </a:solidFill>
                <a:latin typeface="Arial"/>
                <a:cs typeface="Arial"/>
              </a:rPr>
              <a:t>e</a:t>
            </a:r>
            <a:r>
              <a:rPr sz="1100" spc="-5" dirty="0">
                <a:solidFill>
                  <a:srgbClr val="FF0000"/>
                </a:solidFill>
                <a:latin typeface="Arial"/>
                <a:cs typeface="Arial"/>
              </a:rPr>
              <a:t>p</a:t>
            </a:r>
            <a:r>
              <a:rPr sz="1100" dirty="0">
                <a:solidFill>
                  <a:srgbClr val="FF0000"/>
                </a:solidFill>
                <a:latin typeface="Arial"/>
                <a:cs typeface="Arial"/>
              </a:rPr>
              <a:t>o</a:t>
            </a:r>
            <a:r>
              <a:rPr sz="1100" spc="-10" dirty="0">
                <a:solidFill>
                  <a:srgbClr val="FF0000"/>
                </a:solidFill>
                <a:latin typeface="Arial"/>
                <a:cs typeface="Arial"/>
              </a:rPr>
              <a:t>r</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spc="-15" dirty="0">
                <a:solidFill>
                  <a:srgbClr val="FF0000"/>
                </a:solidFill>
                <a:latin typeface="Arial"/>
                <a:cs typeface="Arial"/>
              </a:rPr>
              <a:t>d</a:t>
            </a:r>
            <a:r>
              <a:rPr sz="1100" dirty="0">
                <a:solidFill>
                  <a:srgbClr val="FF0000"/>
                </a:solidFill>
                <a:latin typeface="Arial"/>
                <a:cs typeface="Arial"/>
              </a:rPr>
              <a:t>ue at</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nter</a:t>
            </a:r>
            <a:r>
              <a:rPr sz="1100" spc="-15" dirty="0">
                <a:solidFill>
                  <a:srgbClr val="FF0000"/>
                </a:solidFill>
                <a:latin typeface="Arial"/>
                <a:cs typeface="Arial"/>
              </a:rPr>
              <a:t>v</a:t>
            </a:r>
            <a:r>
              <a:rPr sz="1100"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d</a:t>
            </a:r>
            <a:r>
              <a:rPr sz="1100" spc="-5" dirty="0">
                <a:solidFill>
                  <a:srgbClr val="FF0000"/>
                </a:solidFill>
                <a:latin typeface="Arial"/>
                <a:cs typeface="Arial"/>
              </a:rPr>
              <a:t>u</a:t>
            </a:r>
            <a:r>
              <a:rPr sz="1100" dirty="0">
                <a:solidFill>
                  <a:srgbClr val="FF0000"/>
                </a:solidFill>
                <a:latin typeface="Arial"/>
                <a:cs typeface="Arial"/>
              </a:rPr>
              <a:t>r</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g </a:t>
            </a:r>
            <a:r>
              <a:rPr sz="1100" spc="5" dirty="0">
                <a:solidFill>
                  <a:srgbClr val="FF0000"/>
                </a:solidFill>
                <a:latin typeface="Arial"/>
                <a:cs typeface="Arial"/>
              </a:rPr>
              <a:t>t</a:t>
            </a:r>
            <a:r>
              <a:rPr sz="1100" dirty="0">
                <a:solidFill>
                  <a:srgbClr val="FF0000"/>
                </a:solidFill>
                <a:latin typeface="Arial"/>
                <a:cs typeface="Arial"/>
              </a:rPr>
              <a:t>he</a:t>
            </a:r>
            <a:r>
              <a:rPr sz="1100" spc="-10" dirty="0">
                <a:solidFill>
                  <a:srgbClr val="FF0000"/>
                </a:solidFill>
                <a:latin typeface="Arial"/>
                <a:cs typeface="Arial"/>
              </a:rPr>
              <a:t> </a:t>
            </a:r>
            <a:r>
              <a:rPr sz="1100" spc="-15" dirty="0">
                <a:solidFill>
                  <a:srgbClr val="FF0000"/>
                </a:solidFill>
                <a:latin typeface="Arial"/>
                <a:cs typeface="Arial"/>
              </a:rPr>
              <a:t>y</a:t>
            </a:r>
            <a:r>
              <a:rPr sz="1100" dirty="0">
                <a:solidFill>
                  <a:srgbClr val="FF0000"/>
                </a:solidFill>
                <a:latin typeface="Arial"/>
                <a:cs typeface="Arial"/>
              </a:rPr>
              <a:t>e</a:t>
            </a:r>
            <a:r>
              <a:rPr sz="1100" spc="-5" dirty="0">
                <a:solidFill>
                  <a:srgbClr val="FF0000"/>
                </a:solidFill>
                <a:latin typeface="Arial"/>
                <a:cs typeface="Arial"/>
              </a:rPr>
              <a:t>a</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d 2</a:t>
            </a:r>
            <a:r>
              <a:rPr sz="1100" spc="-10" dirty="0">
                <a:solidFill>
                  <a:srgbClr val="FF0000"/>
                </a:solidFill>
                <a:latin typeface="Arial"/>
                <a:cs typeface="Arial"/>
              </a:rPr>
              <a:t> </a:t>
            </a:r>
            <a:r>
              <a:rPr sz="1100" spc="-20" dirty="0">
                <a:solidFill>
                  <a:srgbClr val="FF0000"/>
                </a:solidFill>
                <a:latin typeface="Arial"/>
                <a:cs typeface="Arial"/>
              </a:rPr>
              <a:t>w</a:t>
            </a:r>
            <a:r>
              <a:rPr sz="1100" dirty="0">
                <a:solidFill>
                  <a:srgbClr val="FF0000"/>
                </a:solidFill>
                <a:latin typeface="Arial"/>
                <a:cs typeface="Arial"/>
              </a:rPr>
              <a:t>e</a:t>
            </a:r>
            <a:r>
              <a:rPr sz="1100" spc="-5" dirty="0">
                <a:solidFill>
                  <a:srgbClr val="FF0000"/>
                </a:solidFill>
                <a:latin typeface="Arial"/>
                <a:cs typeface="Arial"/>
              </a:rPr>
              <a:t>e</a:t>
            </a:r>
            <a:r>
              <a:rPr sz="1100" spc="10" dirty="0">
                <a:solidFill>
                  <a:srgbClr val="FF0000"/>
                </a:solidFill>
                <a:latin typeface="Arial"/>
                <a:cs typeface="Arial"/>
              </a:rPr>
              <a:t>k</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pri</a:t>
            </a:r>
            <a:r>
              <a:rPr sz="1100" spc="-5" dirty="0">
                <a:solidFill>
                  <a:srgbClr val="FF0000"/>
                </a:solidFill>
                <a:latin typeface="Arial"/>
                <a:cs typeface="Arial"/>
              </a:rPr>
              <a:t>o</a:t>
            </a:r>
            <a:r>
              <a:rPr sz="1100" dirty="0">
                <a:solidFill>
                  <a:srgbClr val="FF0000"/>
                </a:solidFill>
                <a:latin typeface="Arial"/>
                <a:cs typeface="Arial"/>
              </a:rPr>
              <a:t>r</a:t>
            </a:r>
            <a:r>
              <a:rPr sz="1100" spc="-5" dirty="0">
                <a:solidFill>
                  <a:srgbClr val="FF0000"/>
                </a:solidFill>
                <a:latin typeface="Arial"/>
                <a:cs typeface="Arial"/>
              </a:rPr>
              <a:t> </a:t>
            </a:r>
            <a:r>
              <a:rPr sz="1100" spc="-10" dirty="0">
                <a:solidFill>
                  <a:srgbClr val="FF0000"/>
                </a:solidFill>
                <a:latin typeface="Arial"/>
                <a:cs typeface="Arial"/>
              </a:rPr>
              <a:t>t</a:t>
            </a:r>
            <a:r>
              <a:rPr sz="1100" dirty="0">
                <a:solidFill>
                  <a:srgbClr val="FF0000"/>
                </a:solidFill>
                <a:latin typeface="Arial"/>
                <a:cs typeface="Arial"/>
              </a:rPr>
              <a:t>o </a:t>
            </a:r>
            <a:r>
              <a:rPr sz="1100" spc="5" dirty="0">
                <a:solidFill>
                  <a:srgbClr val="FF0000"/>
                </a:solidFill>
                <a:latin typeface="Arial"/>
                <a:cs typeface="Arial"/>
              </a:rPr>
              <a:t>t</a:t>
            </a:r>
            <a:r>
              <a:rPr sz="1100" dirty="0">
                <a:solidFill>
                  <a:srgbClr val="FF0000"/>
                </a:solidFill>
                <a:latin typeface="Arial"/>
                <a:cs typeface="Arial"/>
              </a:rPr>
              <a:t>he</a:t>
            </a:r>
            <a:r>
              <a:rPr sz="1100" spc="-10" dirty="0">
                <a:solidFill>
                  <a:srgbClr val="FF0000"/>
                </a:solidFill>
                <a:latin typeface="Arial"/>
                <a:cs typeface="Arial"/>
              </a:rPr>
              <a:t> </a:t>
            </a:r>
            <a:r>
              <a:rPr sz="1100" dirty="0">
                <a:solidFill>
                  <a:srgbClr val="FF0000"/>
                </a:solidFill>
                <a:latin typeface="Arial"/>
                <a:cs typeface="Arial"/>
              </a:rPr>
              <a:t>I</a:t>
            </a:r>
            <a:r>
              <a:rPr sz="1100" spc="-20" dirty="0">
                <a:solidFill>
                  <a:srgbClr val="FF0000"/>
                </a:solidFill>
                <a:latin typeface="Arial"/>
                <a:cs typeface="Arial"/>
              </a:rPr>
              <a:t>P</a:t>
            </a:r>
            <a:r>
              <a:rPr sz="1100" dirty="0">
                <a:solidFill>
                  <a:srgbClr val="FF0000"/>
                </a:solidFill>
                <a:latin typeface="Arial"/>
                <a:cs typeface="Arial"/>
              </a:rPr>
              <a:t>.</a:t>
            </a:r>
            <a:r>
              <a:rPr sz="1100" spc="20" dirty="0">
                <a:solidFill>
                  <a:srgbClr val="FF0000"/>
                </a:solidFill>
                <a:latin typeface="Arial"/>
                <a:cs typeface="Arial"/>
              </a:rPr>
              <a:t> </a:t>
            </a:r>
            <a:r>
              <a:rPr sz="1100" spc="-10" dirty="0">
                <a:solidFill>
                  <a:srgbClr val="FF0000"/>
                </a:solidFill>
                <a:latin typeface="Arial"/>
                <a:cs typeface="Arial"/>
              </a:rPr>
              <a:t>R</a:t>
            </a:r>
            <a:r>
              <a:rPr sz="1100" dirty="0">
                <a:solidFill>
                  <a:srgbClr val="FF0000"/>
                </a:solidFill>
                <a:latin typeface="Arial"/>
                <a:cs typeface="Arial"/>
              </a:rPr>
              <a:t>e</a:t>
            </a:r>
            <a:r>
              <a:rPr sz="1100" spc="-5" dirty="0">
                <a:solidFill>
                  <a:srgbClr val="FF0000"/>
                </a:solidFill>
                <a:latin typeface="Arial"/>
                <a:cs typeface="Arial"/>
              </a:rPr>
              <a:t>p</a:t>
            </a:r>
            <a:r>
              <a:rPr sz="1100" dirty="0">
                <a:solidFill>
                  <a:srgbClr val="FF0000"/>
                </a:solidFill>
                <a:latin typeface="Arial"/>
                <a:cs typeface="Arial"/>
              </a:rPr>
              <a:t>o</a:t>
            </a:r>
            <a:r>
              <a:rPr sz="1100" spc="-10" dirty="0">
                <a:solidFill>
                  <a:srgbClr val="FF0000"/>
                </a:solidFill>
                <a:latin typeface="Arial"/>
                <a:cs typeface="Arial"/>
              </a:rPr>
              <a:t>r</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dirty="0">
                <a:solidFill>
                  <a:srgbClr val="FF0000"/>
                </a:solidFill>
                <a:latin typeface="Arial"/>
                <a:cs typeface="Arial"/>
              </a:rPr>
              <a:t>be a</a:t>
            </a:r>
            <a:r>
              <a:rPr sz="1100" spc="-10" dirty="0">
                <a:solidFill>
                  <a:srgbClr val="FF0000"/>
                </a:solidFill>
                <a:latin typeface="Arial"/>
                <a:cs typeface="Arial"/>
              </a:rPr>
              <a:t>t</a:t>
            </a:r>
            <a:r>
              <a:rPr sz="1100" dirty="0">
                <a:solidFill>
                  <a:srgbClr val="FF0000"/>
                </a:solidFill>
                <a:latin typeface="Arial"/>
                <a:cs typeface="Arial"/>
              </a:rPr>
              <a:t>tac</a:t>
            </a:r>
            <a:r>
              <a:rPr sz="1100" spc="-5" dirty="0">
                <a:solidFill>
                  <a:srgbClr val="FF0000"/>
                </a:solidFill>
                <a:latin typeface="Arial"/>
                <a:cs typeface="Arial"/>
              </a:rPr>
              <a:t>h</a:t>
            </a:r>
            <a:r>
              <a:rPr sz="1100" dirty="0">
                <a:solidFill>
                  <a:srgbClr val="FF0000"/>
                </a:solidFill>
                <a:latin typeface="Arial"/>
                <a:cs typeface="Arial"/>
              </a:rPr>
              <a:t>ed to</a:t>
            </a:r>
            <a:r>
              <a:rPr sz="1100" spc="-10"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I</a:t>
            </a:r>
            <a:r>
              <a:rPr sz="1100" spc="-5" dirty="0">
                <a:solidFill>
                  <a:srgbClr val="FF0000"/>
                </a:solidFill>
                <a:latin typeface="Arial"/>
                <a:cs typeface="Arial"/>
              </a:rPr>
              <a:t>P</a:t>
            </a:r>
            <a:r>
              <a:rPr sz="1100" dirty="0">
                <a:solidFill>
                  <a:srgbClr val="FF0000"/>
                </a:solidFill>
                <a:latin typeface="Arial"/>
                <a:cs typeface="Arial"/>
              </a:rPr>
              <a:t>.</a:t>
            </a:r>
            <a:endParaRPr sz="1100">
              <a:latin typeface="Arial"/>
              <a:cs typeface="Arial"/>
            </a:endParaRPr>
          </a:p>
        </p:txBody>
      </p:sp>
      <p:sp>
        <p:nvSpPr>
          <p:cNvPr id="5" name="object 5"/>
          <p:cNvSpPr/>
          <p:nvPr/>
        </p:nvSpPr>
        <p:spPr>
          <a:xfrm>
            <a:off x="5121402" y="4377816"/>
            <a:ext cx="1315085" cy="2667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55641" y="6436486"/>
            <a:ext cx="1524000" cy="266700"/>
          </a:xfrm>
          <a:prstGeom prst="rect">
            <a:avLst/>
          </a:prstGeom>
          <a:blipFill>
            <a:blip r:embed="rId6"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311150" y="3348814"/>
          <a:ext cx="7098520" cy="4030442"/>
        </p:xfrm>
        <a:graphic>
          <a:graphicData uri="http://schemas.openxmlformats.org/drawingml/2006/table">
            <a:tbl>
              <a:tblPr firstRow="1" bandRow="1">
                <a:tableStyleId>{2D5ABB26-0587-4C30-8999-92F81FD0307C}</a:tableStyleId>
              </a:tblPr>
              <a:tblGrid>
                <a:gridCol w="4386427"/>
                <a:gridCol w="2712093"/>
              </a:tblGrid>
              <a:tr h="850910">
                <a:tc gridSpan="2">
                  <a:txBody>
                    <a:bodyPr/>
                    <a:lstStyle/>
                    <a:p>
                      <a:pPr marL="374650" marR="138430" indent="-228600">
                        <a:lnSpc>
                          <a:spcPct val="96000"/>
                        </a:lnSpc>
                      </a:pPr>
                      <a:r>
                        <a:rPr sz="1100" b="1" spc="-5" dirty="0">
                          <a:solidFill>
                            <a:srgbClr val="FF0000"/>
                          </a:solidFill>
                          <a:latin typeface="Arial"/>
                          <a:cs typeface="Arial"/>
                        </a:rPr>
                        <a:t>1</a:t>
                      </a:r>
                      <a:r>
                        <a:rPr sz="1100" b="1" dirty="0">
                          <a:solidFill>
                            <a:srgbClr val="FF0000"/>
                          </a:solidFill>
                          <a:latin typeface="Arial"/>
                          <a:cs typeface="Arial"/>
                        </a:rPr>
                        <a:t>.  </a:t>
                      </a:r>
                      <a:r>
                        <a:rPr sz="1100" b="1" spc="-40" dirty="0">
                          <a:solidFill>
                            <a:srgbClr val="FF0000"/>
                          </a:solidFill>
                          <a:latin typeface="Arial"/>
                          <a:cs typeface="Arial"/>
                        </a:rPr>
                        <a:t> </a:t>
                      </a:r>
                      <a:r>
                        <a:rPr sz="1200" b="1" spc="5" dirty="0">
                          <a:latin typeface="Arial"/>
                          <a:cs typeface="Arial"/>
                        </a:rPr>
                        <a:t>W</a:t>
                      </a:r>
                      <a:r>
                        <a:rPr sz="1200" b="1" dirty="0">
                          <a:latin typeface="Arial"/>
                          <a:cs typeface="Arial"/>
                        </a:rPr>
                        <a:t>hat’s</a:t>
                      </a:r>
                      <a:r>
                        <a:rPr sz="1200" b="1" spc="-5" dirty="0">
                          <a:latin typeface="Arial"/>
                          <a:cs typeface="Arial"/>
                        </a:rPr>
                        <a:t> </a:t>
                      </a:r>
                      <a:r>
                        <a:rPr sz="1200" b="1" dirty="0">
                          <a:latin typeface="Arial"/>
                          <a:cs typeface="Arial"/>
                        </a:rPr>
                        <a:t>Impor</a:t>
                      </a:r>
                      <a:r>
                        <a:rPr sz="1200" b="1" spc="-5" dirty="0">
                          <a:latin typeface="Arial"/>
                          <a:cs typeface="Arial"/>
                        </a:rPr>
                        <a:t>t</a:t>
                      </a:r>
                      <a:r>
                        <a:rPr sz="1200" b="1" dirty="0">
                          <a:latin typeface="Arial"/>
                          <a:cs typeface="Arial"/>
                        </a:rPr>
                        <a:t>ant</a:t>
                      </a:r>
                      <a:r>
                        <a:rPr sz="1200" b="1" spc="-5" dirty="0">
                          <a:latin typeface="Arial"/>
                          <a:cs typeface="Arial"/>
                        </a:rPr>
                        <a:t> </a:t>
                      </a:r>
                      <a:r>
                        <a:rPr sz="1200" b="1" dirty="0">
                          <a:latin typeface="Arial"/>
                          <a:cs typeface="Arial"/>
                        </a:rPr>
                        <a:t>to </a:t>
                      </a:r>
                      <a:r>
                        <a:rPr sz="1200" b="1" spc="5" dirty="0">
                          <a:latin typeface="Arial"/>
                          <a:cs typeface="Arial"/>
                        </a:rPr>
                        <a:t>m</a:t>
                      </a:r>
                      <a:r>
                        <a:rPr sz="1200" b="1" dirty="0">
                          <a:latin typeface="Arial"/>
                          <a:cs typeface="Arial"/>
                        </a:rPr>
                        <a:t>e </a:t>
                      </a:r>
                      <a:r>
                        <a:rPr sz="1200" b="1" spc="5" dirty="0">
                          <a:latin typeface="Arial"/>
                          <a:cs typeface="Arial"/>
                        </a:rPr>
                        <a:t>a</a:t>
                      </a:r>
                      <a:r>
                        <a:rPr sz="1200" b="1" dirty="0">
                          <a:latin typeface="Arial"/>
                          <a:cs typeface="Arial"/>
                        </a:rPr>
                        <a:t>bout</a:t>
                      </a:r>
                      <a:r>
                        <a:rPr sz="1200" b="1" spc="-10" dirty="0">
                          <a:latin typeface="Arial"/>
                          <a:cs typeface="Arial"/>
                        </a:rPr>
                        <a:t> </a:t>
                      </a:r>
                      <a:r>
                        <a:rPr sz="1200" b="1" spc="10" dirty="0">
                          <a:latin typeface="Arial"/>
                          <a:cs typeface="Arial"/>
                        </a:rPr>
                        <a:t>m</a:t>
                      </a:r>
                      <a:r>
                        <a:rPr sz="1200" b="1" dirty="0">
                          <a:latin typeface="Arial"/>
                          <a:cs typeface="Arial"/>
                        </a:rPr>
                        <a:t>y</a:t>
                      </a:r>
                      <a:r>
                        <a:rPr sz="1200" b="1" spc="-35" dirty="0">
                          <a:latin typeface="Arial"/>
                          <a:cs typeface="Arial"/>
                        </a:rPr>
                        <a:t> </a:t>
                      </a:r>
                      <a:r>
                        <a:rPr sz="1200" b="1" dirty="0">
                          <a:latin typeface="Arial"/>
                          <a:cs typeface="Arial"/>
                        </a:rPr>
                        <a:t>health and safe</a:t>
                      </a:r>
                      <a:r>
                        <a:rPr sz="1200" b="1" spc="5" dirty="0">
                          <a:latin typeface="Arial"/>
                          <a:cs typeface="Arial"/>
                        </a:rPr>
                        <a:t>t</a:t>
                      </a:r>
                      <a:r>
                        <a:rPr sz="1200" b="1" dirty="0">
                          <a:latin typeface="Arial"/>
                          <a:cs typeface="Arial"/>
                        </a:rPr>
                        <a:t>y</a:t>
                      </a:r>
                      <a:r>
                        <a:rPr sz="1200" b="1" spc="-15" dirty="0">
                          <a:latin typeface="Arial"/>
                          <a:cs typeface="Arial"/>
                        </a:rPr>
                        <a:t> </a:t>
                      </a:r>
                      <a:r>
                        <a:rPr sz="1000" i="1" spc="5" dirty="0">
                          <a:latin typeface="Arial"/>
                          <a:cs typeface="Arial"/>
                        </a:rPr>
                        <a:t>A</a:t>
                      </a:r>
                      <a:r>
                        <a:rPr sz="1000" i="1" dirty="0">
                          <a:latin typeface="Arial"/>
                          <a:cs typeface="Arial"/>
                        </a:rPr>
                        <a:t>ny areas y</a:t>
                      </a:r>
                      <a:r>
                        <a:rPr sz="1000" i="1" spc="5" dirty="0">
                          <a:latin typeface="Arial"/>
                          <a:cs typeface="Arial"/>
                        </a:rPr>
                        <a:t>o</a:t>
                      </a:r>
                      <a:r>
                        <a:rPr sz="1000" i="1" dirty="0">
                          <a:latin typeface="Arial"/>
                          <a:cs typeface="Arial"/>
                        </a:rPr>
                        <a:t>u</a:t>
                      </a:r>
                      <a:r>
                        <a:rPr sz="1000" i="1" spc="5" dirty="0">
                          <a:latin typeface="Arial"/>
                          <a:cs typeface="Arial"/>
                        </a:rPr>
                        <a:t> </a:t>
                      </a:r>
                      <a:r>
                        <a:rPr sz="1000" i="1" dirty="0">
                          <a:latin typeface="Arial"/>
                          <a:cs typeface="Arial"/>
                        </a:rPr>
                        <a:t>want or</a:t>
                      </a:r>
                      <a:r>
                        <a:rPr sz="1000" i="1" spc="-5" dirty="0">
                          <a:latin typeface="Arial"/>
                          <a:cs typeface="Arial"/>
                        </a:rPr>
                        <a:t> </a:t>
                      </a:r>
                      <a:r>
                        <a:rPr sz="1000" i="1" dirty="0">
                          <a:latin typeface="Arial"/>
                          <a:cs typeface="Arial"/>
                        </a:rPr>
                        <a:t>ne</a:t>
                      </a:r>
                      <a:r>
                        <a:rPr sz="1000" i="1" spc="5" dirty="0">
                          <a:latin typeface="Arial"/>
                          <a:cs typeface="Arial"/>
                        </a:rPr>
                        <a:t>e</a:t>
                      </a:r>
                      <a:r>
                        <a:rPr sz="1000" i="1" dirty="0">
                          <a:latin typeface="Arial"/>
                          <a:cs typeface="Arial"/>
                        </a:rPr>
                        <a:t>d</a:t>
                      </a:r>
                      <a:r>
                        <a:rPr sz="1000" i="1" spc="-5" dirty="0">
                          <a:latin typeface="Arial"/>
                          <a:cs typeface="Arial"/>
                        </a:rPr>
                        <a:t> </a:t>
                      </a:r>
                      <a:r>
                        <a:rPr sz="1000" i="1" spc="5" dirty="0">
                          <a:latin typeface="Arial"/>
                          <a:cs typeface="Arial"/>
                        </a:rPr>
                        <a:t>t</a:t>
                      </a:r>
                      <a:r>
                        <a:rPr sz="1000" i="1" dirty="0">
                          <a:latin typeface="Arial"/>
                          <a:cs typeface="Arial"/>
                        </a:rPr>
                        <a:t>o</a:t>
                      </a:r>
                      <a:r>
                        <a:rPr sz="1000" i="1" spc="-5" dirty="0">
                          <a:latin typeface="Arial"/>
                          <a:cs typeface="Arial"/>
                        </a:rPr>
                        <a:t> </a:t>
                      </a:r>
                      <a:r>
                        <a:rPr sz="1000" i="1" dirty="0">
                          <a:latin typeface="Arial"/>
                          <a:cs typeface="Arial"/>
                        </a:rPr>
                        <a:t>w</a:t>
                      </a:r>
                      <a:r>
                        <a:rPr sz="1000" i="1" spc="-5" dirty="0">
                          <a:latin typeface="Arial"/>
                          <a:cs typeface="Arial"/>
                        </a:rPr>
                        <a:t>o</a:t>
                      </a:r>
                      <a:r>
                        <a:rPr sz="1000" i="1" dirty="0">
                          <a:latin typeface="Arial"/>
                          <a:cs typeface="Arial"/>
                        </a:rPr>
                        <a:t>rk o</a:t>
                      </a:r>
                      <a:r>
                        <a:rPr sz="1000" i="1" spc="5" dirty="0">
                          <a:latin typeface="Arial"/>
                          <a:cs typeface="Arial"/>
                        </a:rPr>
                        <a:t>n</a:t>
                      </a:r>
                      <a:r>
                        <a:rPr sz="1000" i="1" dirty="0">
                          <a:latin typeface="Arial"/>
                          <a:cs typeface="Arial"/>
                        </a:rPr>
                        <a:t>?   </a:t>
                      </a:r>
                      <a:r>
                        <a:rPr sz="1000" i="1" spc="-140" dirty="0">
                          <a:latin typeface="Arial"/>
                          <a:cs typeface="Arial"/>
                        </a:rPr>
                        <a:t> </a:t>
                      </a:r>
                      <a:r>
                        <a:rPr sz="1100" spc="5" dirty="0">
                          <a:solidFill>
                            <a:srgbClr val="FF0000"/>
                          </a:solidFill>
                          <a:latin typeface="Arial"/>
                          <a:cs typeface="Arial"/>
                        </a:rPr>
                        <a:t>T</a:t>
                      </a:r>
                      <a:r>
                        <a:rPr sz="1100" dirty="0">
                          <a:solidFill>
                            <a:srgbClr val="FF0000"/>
                          </a:solidFill>
                          <a:latin typeface="Arial"/>
                          <a:cs typeface="Arial"/>
                        </a:rPr>
                        <a: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 e</a:t>
                      </a:r>
                      <a:r>
                        <a:rPr sz="1100" spc="-5" dirty="0">
                          <a:solidFill>
                            <a:srgbClr val="FF0000"/>
                          </a:solidFill>
                          <a:latin typeface="Arial"/>
                          <a:cs typeface="Arial"/>
                        </a:rPr>
                        <a:t>n</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re</a:t>
                      </a:r>
                      <a:r>
                        <a:rPr sz="1100" spc="-10" dirty="0">
                          <a:solidFill>
                            <a:srgbClr val="FF0000"/>
                          </a:solidFill>
                          <a:latin typeface="Arial"/>
                          <a:cs typeface="Arial"/>
                        </a:rPr>
                        <a:t>l</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the p</a:t>
                      </a:r>
                      <a:r>
                        <a:rPr sz="1100" spc="-20" dirty="0">
                          <a:solidFill>
                            <a:srgbClr val="FF0000"/>
                          </a:solidFill>
                          <a:latin typeface="Arial"/>
                          <a:cs typeface="Arial"/>
                        </a:rPr>
                        <a:t>e</a:t>
                      </a:r>
                      <a:r>
                        <a:rPr sz="1100" dirty="0">
                          <a:solidFill>
                            <a:srgbClr val="FF0000"/>
                          </a:solidFill>
                          <a:latin typeface="Arial"/>
                          <a:cs typeface="Arial"/>
                        </a:rPr>
                        <a:t>rso</a:t>
                      </a:r>
                      <a:r>
                        <a:rPr sz="1100" spc="-5" dirty="0">
                          <a:solidFill>
                            <a:srgbClr val="FF0000"/>
                          </a:solidFill>
                          <a:latin typeface="Arial"/>
                          <a:cs typeface="Arial"/>
                        </a:rPr>
                        <a:t>n</a:t>
                      </a:r>
                      <a:r>
                        <a:rPr sz="1100" spc="-10" dirty="0">
                          <a:solidFill>
                            <a:srgbClr val="FF0000"/>
                          </a:solidFill>
                          <a:latin typeface="Arial"/>
                          <a:cs typeface="Arial"/>
                        </a:rPr>
                        <a:t>’</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p</a:t>
                      </a:r>
                      <a:r>
                        <a:rPr sz="1100" spc="-5" dirty="0">
                          <a:solidFill>
                            <a:srgbClr val="FF0000"/>
                          </a:solidFill>
                          <a:latin typeface="Arial"/>
                          <a:cs typeface="Arial"/>
                        </a:rPr>
                        <a:t>o</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t</a:t>
                      </a:r>
                      <a:r>
                        <a:rPr sz="1100" spc="10" dirty="0">
                          <a:solidFill>
                            <a:srgbClr val="FF0000"/>
                          </a:solidFill>
                          <a:latin typeface="Arial"/>
                          <a:cs typeface="Arial"/>
                        </a:rPr>
                        <a:t> </a:t>
                      </a:r>
                      <a:r>
                        <a:rPr sz="1100" spc="-15" dirty="0">
                          <a:solidFill>
                            <a:srgbClr val="FF0000"/>
                          </a:solidFill>
                          <a:latin typeface="Arial"/>
                          <a:cs typeface="Arial"/>
                        </a:rPr>
                        <a:t>o</a:t>
                      </a:r>
                      <a:r>
                        <a:rPr sz="1100" dirty="0">
                          <a:solidFill>
                            <a:srgbClr val="FF0000"/>
                          </a:solidFill>
                          <a:latin typeface="Arial"/>
                          <a:cs typeface="Arial"/>
                        </a:rPr>
                        <a:t>f</a:t>
                      </a:r>
                      <a:r>
                        <a:rPr sz="1100" spc="10" dirty="0">
                          <a:solidFill>
                            <a:srgbClr val="FF0000"/>
                          </a:solidFill>
                          <a:latin typeface="Arial"/>
                          <a:cs typeface="Arial"/>
                        </a:rPr>
                        <a:t> </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e</a:t>
                      </a:r>
                      <a:r>
                        <a:rPr sz="1100" spc="-20" dirty="0">
                          <a:solidFill>
                            <a:srgbClr val="FF0000"/>
                          </a:solidFill>
                          <a:latin typeface="Arial"/>
                          <a:cs typeface="Arial"/>
                        </a:rPr>
                        <a:t>w</a:t>
                      </a:r>
                      <a:r>
                        <a:rPr sz="1100" dirty="0">
                          <a:solidFill>
                            <a:srgbClr val="FF0000"/>
                          </a:solidFill>
                          <a:latin typeface="Arial"/>
                          <a:cs typeface="Arial"/>
                        </a:rPr>
                        <a:t>.</a:t>
                      </a:r>
                      <a:r>
                        <a:rPr sz="1100" spc="10" dirty="0">
                          <a:solidFill>
                            <a:srgbClr val="FF0000"/>
                          </a:solidFill>
                          <a:latin typeface="Arial"/>
                          <a:cs typeface="Arial"/>
                        </a:rPr>
                        <a:t> </a:t>
                      </a:r>
                      <a:r>
                        <a:rPr sz="1100" spc="5" dirty="0">
                          <a:solidFill>
                            <a:srgbClr val="FF0000"/>
                          </a:solidFill>
                          <a:latin typeface="Arial"/>
                          <a:cs typeface="Arial"/>
                        </a:rPr>
                        <a:t>T</a:t>
                      </a:r>
                      <a:r>
                        <a:rPr sz="1100" dirty="0">
                          <a:solidFill>
                            <a:srgbClr val="FF0000"/>
                          </a:solidFill>
                          <a:latin typeface="Arial"/>
                          <a:cs typeface="Arial"/>
                        </a:rPr>
                        <a:t>e</a:t>
                      </a:r>
                      <a:r>
                        <a:rPr sz="1100" spc="-5" dirty="0">
                          <a:solidFill>
                            <a:srgbClr val="FF0000"/>
                          </a:solidFill>
                          <a:latin typeface="Arial"/>
                          <a:cs typeface="Arial"/>
                        </a:rPr>
                        <a:t>a</a:t>
                      </a:r>
                      <a:r>
                        <a:rPr sz="1100" spc="-10" dirty="0">
                          <a:solidFill>
                            <a:srgbClr val="FF0000"/>
                          </a:solidFill>
                          <a:latin typeface="Arial"/>
                          <a:cs typeface="Arial"/>
                        </a:rPr>
                        <a:t>m</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n</a:t>
                      </a:r>
                      <a:r>
                        <a:rPr sz="1100" spc="-5" dirty="0">
                          <a:solidFill>
                            <a:srgbClr val="FF0000"/>
                          </a:solidFill>
                          <a:latin typeface="Arial"/>
                          <a:cs typeface="Arial"/>
                        </a:rPr>
                        <a:t>o</a:t>
                      </a:r>
                      <a:r>
                        <a:rPr sz="1100" dirty="0">
                          <a:solidFill>
                            <a:srgbClr val="FF0000"/>
                          </a:solidFill>
                          <a:latin typeface="Arial"/>
                          <a:cs typeface="Arial"/>
                        </a:rPr>
                        <a:t>t</a:t>
                      </a:r>
                      <a:r>
                        <a:rPr sz="1100" spc="-5" dirty="0">
                          <a:solidFill>
                            <a:srgbClr val="FF0000"/>
                          </a:solidFill>
                          <a:latin typeface="Arial"/>
                          <a:cs typeface="Arial"/>
                        </a:rPr>
                        <a:t> </a:t>
                      </a:r>
                      <a:r>
                        <a:rPr sz="1100" spc="-15" dirty="0">
                          <a:solidFill>
                            <a:srgbClr val="FF0000"/>
                          </a:solidFill>
                          <a:latin typeface="Arial"/>
                          <a:cs typeface="Arial"/>
                        </a:rPr>
                        <a:t>a</a:t>
                      </a:r>
                      <a:r>
                        <a:rPr sz="1100" spc="5" dirty="0">
                          <a:solidFill>
                            <a:srgbClr val="FF0000"/>
                          </a:solidFill>
                          <a:latin typeface="Arial"/>
                          <a:cs typeface="Arial"/>
                        </a:rPr>
                        <a:t>g</a:t>
                      </a:r>
                      <a:r>
                        <a:rPr sz="1100" dirty="0">
                          <a:solidFill>
                            <a:srgbClr val="FF0000"/>
                          </a:solidFill>
                          <a:latin typeface="Arial"/>
                          <a:cs typeface="Arial"/>
                        </a:rPr>
                        <a:t>ree</a:t>
                      </a:r>
                      <a:r>
                        <a:rPr sz="1100" spc="-10" dirty="0">
                          <a:solidFill>
                            <a:srgbClr val="FF0000"/>
                          </a:solidFill>
                          <a:latin typeface="Arial"/>
                          <a:cs typeface="Arial"/>
                        </a:rPr>
                        <a:t>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 </a:t>
                      </a:r>
                      <a:r>
                        <a:rPr sz="1100" spc="5" dirty="0">
                          <a:solidFill>
                            <a:srgbClr val="FF0000"/>
                          </a:solidFill>
                          <a:latin typeface="Arial"/>
                          <a:cs typeface="Arial"/>
                        </a:rPr>
                        <a:t>t</a:t>
                      </a:r>
                      <a:r>
                        <a:rPr sz="1100" dirty="0">
                          <a:solidFill>
                            <a:srgbClr val="FF0000"/>
                          </a:solidFill>
                          <a:latin typeface="Arial"/>
                          <a:cs typeface="Arial"/>
                        </a:rPr>
                        <a:t>he p</a:t>
                      </a:r>
                      <a:r>
                        <a:rPr sz="1100" spc="-20" dirty="0">
                          <a:solidFill>
                            <a:srgbClr val="FF0000"/>
                          </a:solidFill>
                          <a:latin typeface="Arial"/>
                          <a:cs typeface="Arial"/>
                        </a:rPr>
                        <a:t>e</a:t>
                      </a:r>
                      <a:r>
                        <a:rPr sz="1100" dirty="0">
                          <a:solidFill>
                            <a:srgbClr val="FF0000"/>
                          </a:solidFill>
                          <a:latin typeface="Arial"/>
                          <a:cs typeface="Arial"/>
                        </a:rPr>
                        <a:t>rson</a:t>
                      </a:r>
                      <a:r>
                        <a:rPr sz="1100" spc="25" dirty="0">
                          <a:solidFill>
                            <a:srgbClr val="FF0000"/>
                          </a:solidFill>
                          <a:latin typeface="Arial"/>
                          <a:cs typeface="Arial"/>
                        </a:rPr>
                        <a:t> </a:t>
                      </a:r>
                      <a:r>
                        <a:rPr sz="1100" spc="-15" dirty="0">
                          <a:solidFill>
                            <a:srgbClr val="FF0000"/>
                          </a:solidFill>
                          <a:latin typeface="Arial"/>
                          <a:cs typeface="Arial"/>
                        </a:rPr>
                        <a:t>b</a:t>
                      </a:r>
                      <a:r>
                        <a:rPr sz="1100" spc="-5" dirty="0">
                          <a:solidFill>
                            <a:srgbClr val="FF0000"/>
                          </a:solidFill>
                          <a:latin typeface="Arial"/>
                          <a:cs typeface="Arial"/>
                        </a:rPr>
                        <a:t>u</a:t>
                      </a:r>
                      <a:r>
                        <a:rPr sz="1100" dirty="0">
                          <a:solidFill>
                            <a:srgbClr val="FF0000"/>
                          </a:solidFill>
                          <a:latin typeface="Arial"/>
                          <a:cs typeface="Arial"/>
                        </a:rPr>
                        <a:t>t</a:t>
                      </a:r>
                      <a:r>
                        <a:rPr sz="1100" spc="10"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t</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mp</a:t>
                      </a:r>
                      <a:r>
                        <a:rPr sz="1100" spc="-20" dirty="0">
                          <a:solidFill>
                            <a:srgbClr val="FF0000"/>
                          </a:solidFill>
                          <a:latin typeface="Arial"/>
                          <a:cs typeface="Arial"/>
                        </a:rPr>
                        <a:t>o</a:t>
                      </a:r>
                      <a:r>
                        <a:rPr sz="1100" dirty="0">
                          <a:solidFill>
                            <a:srgbClr val="FF0000"/>
                          </a:solidFill>
                          <a:latin typeface="Arial"/>
                          <a:cs typeface="Arial"/>
                        </a:rPr>
                        <a:t>rta</a:t>
                      </a:r>
                      <a:r>
                        <a:rPr sz="1100" spc="-20" dirty="0">
                          <a:solidFill>
                            <a:srgbClr val="FF0000"/>
                          </a:solidFill>
                          <a:latin typeface="Arial"/>
                          <a:cs typeface="Arial"/>
                        </a:rPr>
                        <a:t>n</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to</a:t>
                      </a:r>
                      <a:r>
                        <a:rPr sz="1100" spc="-10" dirty="0">
                          <a:solidFill>
                            <a:srgbClr val="FF0000"/>
                          </a:solidFill>
                          <a:latin typeface="Arial"/>
                          <a:cs typeface="Arial"/>
                        </a:rPr>
                        <a:t> </a:t>
                      </a:r>
                      <a:r>
                        <a:rPr sz="1100" dirty="0">
                          <a:solidFill>
                            <a:srgbClr val="FF0000"/>
                          </a:solidFill>
                          <a:latin typeface="Arial"/>
                          <a:cs typeface="Arial"/>
                        </a:rPr>
                        <a:t>h</a:t>
                      </a:r>
                      <a:r>
                        <a:rPr sz="1100" spc="-5" dirty="0">
                          <a:solidFill>
                            <a:srgbClr val="FF0000"/>
                          </a:solidFill>
                          <a:latin typeface="Arial"/>
                          <a:cs typeface="Arial"/>
                        </a:rPr>
                        <a:t>e</a:t>
                      </a:r>
                      <a:r>
                        <a:rPr sz="1100" dirty="0">
                          <a:solidFill>
                            <a:srgbClr val="FF0000"/>
                          </a:solidFill>
                          <a:latin typeface="Arial"/>
                          <a:cs typeface="Arial"/>
                        </a:rPr>
                        <a:t>ar</a:t>
                      </a:r>
                      <a:r>
                        <a:rPr sz="1100" spc="-20" dirty="0">
                          <a:solidFill>
                            <a:srgbClr val="FF0000"/>
                          </a:solidFill>
                          <a:latin typeface="Arial"/>
                          <a:cs typeface="Arial"/>
                        </a:rPr>
                        <a:t> w</a:t>
                      </a:r>
                      <a:r>
                        <a:rPr sz="1100" dirty="0">
                          <a:solidFill>
                            <a:srgbClr val="FF0000"/>
                          </a:solidFill>
                          <a:latin typeface="Arial"/>
                          <a:cs typeface="Arial"/>
                        </a:rPr>
                        <a:t>h</a:t>
                      </a:r>
                      <a:r>
                        <a:rPr sz="1100" spc="-5" dirty="0">
                          <a:solidFill>
                            <a:srgbClr val="FF0000"/>
                          </a:solidFill>
                          <a:latin typeface="Arial"/>
                          <a:cs typeface="Arial"/>
                        </a:rPr>
                        <a:t>a</a:t>
                      </a:r>
                      <a:r>
                        <a:rPr sz="1100" dirty="0">
                          <a:solidFill>
                            <a:srgbClr val="FF0000"/>
                          </a:solidFill>
                          <a:latin typeface="Arial"/>
                          <a:cs typeface="Arial"/>
                        </a:rPr>
                        <a:t>t 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k</a:t>
                      </a:r>
                      <a:r>
                        <a:rPr sz="1100" spc="20" dirty="0">
                          <a:solidFill>
                            <a:srgbClr val="FF0000"/>
                          </a:solidFill>
                          <a:latin typeface="Arial"/>
                          <a:cs typeface="Arial"/>
                        </a:rPr>
                        <a:t> </a:t>
                      </a:r>
                      <a:r>
                        <a:rPr sz="1100" dirty="0">
                          <a:solidFill>
                            <a:srgbClr val="FF0000"/>
                          </a:solidFill>
                          <a:latin typeface="Arial"/>
                          <a:cs typeface="Arial"/>
                        </a:rPr>
                        <a:t>a</a:t>
                      </a:r>
                      <a:r>
                        <a:rPr sz="1100" spc="-5" dirty="0">
                          <a:solidFill>
                            <a:srgbClr val="FF0000"/>
                          </a:solidFill>
                          <a:latin typeface="Arial"/>
                          <a:cs typeface="Arial"/>
                        </a:rPr>
                        <a:t>b</a:t>
                      </a:r>
                      <a:r>
                        <a:rPr sz="1100" dirty="0">
                          <a:solidFill>
                            <a:srgbClr val="FF0000"/>
                          </a:solidFill>
                          <a:latin typeface="Arial"/>
                          <a:cs typeface="Arial"/>
                        </a:rPr>
                        <a:t>o</a:t>
                      </a:r>
                      <a:r>
                        <a:rPr sz="1100" spc="-20" dirty="0">
                          <a:solidFill>
                            <a:srgbClr val="FF0000"/>
                          </a:solidFill>
                          <a:latin typeface="Arial"/>
                          <a:cs typeface="Arial"/>
                        </a:rPr>
                        <a:t>u</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h</a:t>
                      </a:r>
                      <a:r>
                        <a:rPr sz="1100" spc="-15" dirty="0">
                          <a:solidFill>
                            <a:srgbClr val="FF0000"/>
                          </a:solidFill>
                          <a:latin typeface="Arial"/>
                          <a:cs typeface="Arial"/>
                        </a:rPr>
                        <a:t>e</a:t>
                      </a:r>
                      <a:r>
                        <a:rPr sz="1100"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t</a:t>
                      </a:r>
                      <a:r>
                        <a:rPr sz="1100" spc="-5" dirty="0">
                          <a:solidFill>
                            <a:srgbClr val="FF0000"/>
                          </a:solidFill>
                          <a:latin typeface="Arial"/>
                          <a:cs typeface="Arial"/>
                        </a:rPr>
                        <a:t>h</a:t>
                      </a:r>
                      <a:r>
                        <a:rPr sz="1100" dirty="0">
                          <a:solidFill>
                            <a:srgbClr val="FF0000"/>
                          </a:solidFill>
                          <a:latin typeface="Arial"/>
                          <a:cs typeface="Arial"/>
                        </a:rPr>
                        <a:t>.</a:t>
                      </a:r>
                      <a:r>
                        <a:rPr sz="1100" spc="10" dirty="0">
                          <a:solidFill>
                            <a:srgbClr val="FF0000"/>
                          </a:solidFill>
                          <a:latin typeface="Arial"/>
                          <a:cs typeface="Arial"/>
                        </a:rPr>
                        <a:t> </a:t>
                      </a:r>
                      <a:r>
                        <a:rPr sz="1100" spc="-5" dirty="0">
                          <a:solidFill>
                            <a:srgbClr val="FF0000"/>
                          </a:solidFill>
                          <a:latin typeface="Arial"/>
                          <a:cs typeface="Arial"/>
                        </a:rPr>
                        <a:t>S</a:t>
                      </a:r>
                      <a:r>
                        <a:rPr sz="1100" spc="-15" dirty="0">
                          <a:solidFill>
                            <a:srgbClr val="FF0000"/>
                          </a:solidFill>
                          <a:latin typeface="Arial"/>
                          <a:cs typeface="Arial"/>
                        </a:rPr>
                        <a:t>o</a:t>
                      </a:r>
                      <a:r>
                        <a:rPr sz="1100" dirty="0">
                          <a:solidFill>
                            <a:srgbClr val="FF0000"/>
                          </a:solidFill>
                          <a:latin typeface="Arial"/>
                          <a:cs typeface="Arial"/>
                        </a:rPr>
                        <a:t>me i</a:t>
                      </a:r>
                      <a:r>
                        <a:rPr sz="1100" spc="-5" dirty="0">
                          <a:solidFill>
                            <a:srgbClr val="FF0000"/>
                          </a:solidFill>
                          <a:latin typeface="Arial"/>
                          <a:cs typeface="Arial"/>
                        </a:rPr>
                        <a:t>n</a:t>
                      </a:r>
                      <a:r>
                        <a:rPr sz="1100" dirty="0">
                          <a:solidFill>
                            <a:srgbClr val="FF0000"/>
                          </a:solidFill>
                          <a:latin typeface="Arial"/>
                          <a:cs typeface="Arial"/>
                        </a:rPr>
                        <a:t>d</a:t>
                      </a:r>
                      <a:r>
                        <a:rPr sz="1100" spc="-10" dirty="0">
                          <a:solidFill>
                            <a:srgbClr val="FF0000"/>
                          </a:solidFill>
                          <a:latin typeface="Arial"/>
                          <a:cs typeface="Arial"/>
                        </a:rPr>
                        <a:t>i</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d</a:t>
                      </a:r>
                      <a:r>
                        <a:rPr sz="1100" spc="-5" dirty="0">
                          <a:solidFill>
                            <a:srgbClr val="FF0000"/>
                          </a:solidFill>
                          <a:latin typeface="Arial"/>
                          <a:cs typeface="Arial"/>
                        </a:rPr>
                        <a:t>u</a:t>
                      </a:r>
                      <a:r>
                        <a:rPr sz="1100"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n</a:t>
                      </a:r>
                      <a:r>
                        <a:rPr sz="1100" spc="-5" dirty="0">
                          <a:solidFill>
                            <a:srgbClr val="FF0000"/>
                          </a:solidFill>
                          <a:latin typeface="Arial"/>
                          <a:cs typeface="Arial"/>
                        </a:rPr>
                        <a:t>e</a:t>
                      </a:r>
                      <a:r>
                        <a:rPr sz="1100" dirty="0">
                          <a:solidFill>
                            <a:srgbClr val="FF0000"/>
                          </a:solidFill>
                          <a:latin typeface="Arial"/>
                          <a:cs typeface="Arial"/>
                        </a:rPr>
                        <a:t>ed some</a:t>
                      </a:r>
                      <a:r>
                        <a:rPr sz="1100" spc="-10" dirty="0">
                          <a:solidFill>
                            <a:srgbClr val="FF0000"/>
                          </a:solidFill>
                          <a:latin typeface="Arial"/>
                          <a:cs typeface="Arial"/>
                        </a:rPr>
                        <a:t> </a:t>
                      </a:r>
                      <a:r>
                        <a:rPr sz="1100" dirty="0">
                          <a:solidFill>
                            <a:srgbClr val="FF0000"/>
                          </a:solidFill>
                          <a:latin typeface="Arial"/>
                          <a:cs typeface="Arial"/>
                        </a:rPr>
                        <a:t>ass</a:t>
                      </a:r>
                      <a:r>
                        <a:rPr sz="1100" spc="-10" dirty="0">
                          <a:solidFill>
                            <a:srgbClr val="FF0000"/>
                          </a:solidFill>
                          <a:latin typeface="Arial"/>
                          <a:cs typeface="Arial"/>
                        </a:rPr>
                        <a:t>i</a:t>
                      </a:r>
                      <a:r>
                        <a:rPr sz="1100" dirty="0">
                          <a:solidFill>
                            <a:srgbClr val="FF0000"/>
                          </a:solidFill>
                          <a:latin typeface="Arial"/>
                          <a:cs typeface="Arial"/>
                        </a:rPr>
                        <a:t>sta</a:t>
                      </a:r>
                      <a:r>
                        <a:rPr sz="1100" spc="-20" dirty="0">
                          <a:solidFill>
                            <a:srgbClr val="FF0000"/>
                          </a:solidFill>
                          <a:latin typeface="Arial"/>
                          <a:cs typeface="Arial"/>
                        </a:rPr>
                        <a:t>n</a:t>
                      </a:r>
                      <a:r>
                        <a:rPr sz="1100" spc="-15" dirty="0">
                          <a:solidFill>
                            <a:srgbClr val="FF0000"/>
                          </a:solidFill>
                          <a:latin typeface="Arial"/>
                          <a:cs typeface="Arial"/>
                        </a:rPr>
                        <a:t>c</a:t>
                      </a:r>
                      <a:r>
                        <a:rPr sz="1100" dirty="0">
                          <a:solidFill>
                            <a:srgbClr val="FF0000"/>
                          </a:solidFill>
                          <a:latin typeface="Arial"/>
                          <a:cs typeface="Arial"/>
                        </a:rPr>
                        <a:t>e</a:t>
                      </a:r>
                      <a:r>
                        <a:rPr sz="1100" spc="1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n c</a:t>
                      </a:r>
                      <a:r>
                        <a:rPr sz="1100" spc="-15" dirty="0">
                          <a:solidFill>
                            <a:srgbClr val="FF0000"/>
                          </a:solidFill>
                          <a:latin typeface="Arial"/>
                          <a:cs typeface="Arial"/>
                        </a:rPr>
                        <a:t>o</a:t>
                      </a:r>
                      <a:r>
                        <a:rPr sz="1100" dirty="0">
                          <a:solidFill>
                            <a:srgbClr val="FF0000"/>
                          </a:solidFill>
                          <a:latin typeface="Arial"/>
                          <a:cs typeface="Arial"/>
                        </a:rPr>
                        <a:t>mmu</a:t>
                      </a:r>
                      <a:r>
                        <a:rPr sz="1100" spc="-5" dirty="0">
                          <a:solidFill>
                            <a:srgbClr val="FF0000"/>
                          </a:solidFill>
                          <a:latin typeface="Arial"/>
                          <a:cs typeface="Arial"/>
                        </a:rPr>
                        <a:t>n</a:t>
                      </a:r>
                      <a:r>
                        <a:rPr sz="1100" spc="-10" dirty="0">
                          <a:solidFill>
                            <a:srgbClr val="FF0000"/>
                          </a:solidFill>
                          <a:latin typeface="Arial"/>
                          <a:cs typeface="Arial"/>
                        </a:rPr>
                        <a:t>i</a:t>
                      </a:r>
                      <a:r>
                        <a:rPr sz="1100" dirty="0">
                          <a:solidFill>
                            <a:srgbClr val="FF0000"/>
                          </a:solidFill>
                          <a:latin typeface="Arial"/>
                          <a:cs typeface="Arial"/>
                        </a:rPr>
                        <a:t>c</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ng 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15" dirty="0">
                          <a:solidFill>
                            <a:srgbClr val="FF0000"/>
                          </a:solidFill>
                          <a:latin typeface="Arial"/>
                          <a:cs typeface="Arial"/>
                        </a:rPr>
                        <a:t> </a:t>
                      </a:r>
                      <a:r>
                        <a:rPr sz="1100" dirty="0">
                          <a:solidFill>
                            <a:srgbClr val="FF0000"/>
                          </a:solidFill>
                          <a:latin typeface="Arial"/>
                          <a:cs typeface="Arial"/>
                        </a:rPr>
                        <a:t>o</a:t>
                      </a:r>
                      <a:r>
                        <a:rPr sz="1100" spc="-5" dirty="0">
                          <a:solidFill>
                            <a:srgbClr val="FF0000"/>
                          </a:solidFill>
                          <a:latin typeface="Arial"/>
                          <a:cs typeface="Arial"/>
                        </a:rPr>
                        <a:t>p</a:t>
                      </a:r>
                      <a:r>
                        <a:rPr sz="1100" spc="-10" dirty="0">
                          <a:solidFill>
                            <a:srgbClr val="FF0000"/>
                          </a:solidFill>
                          <a:latin typeface="Arial"/>
                          <a:cs typeface="Arial"/>
                        </a:rPr>
                        <a:t>i</a:t>
                      </a:r>
                      <a:r>
                        <a:rPr sz="1100" dirty="0">
                          <a:solidFill>
                            <a:srgbClr val="FF0000"/>
                          </a:solidFill>
                          <a:latin typeface="Arial"/>
                          <a:cs typeface="Arial"/>
                        </a:rPr>
                        <a:t>n</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s to</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10" dirty="0">
                          <a:solidFill>
                            <a:srgbClr val="FF0000"/>
                          </a:solidFill>
                          <a:latin typeface="Arial"/>
                          <a:cs typeface="Arial"/>
                        </a:rPr>
                        <a:t> </a:t>
                      </a:r>
                      <a:r>
                        <a:rPr sz="1100" spc="5" dirty="0">
                          <a:solidFill>
                            <a:srgbClr val="FF0000"/>
                          </a:solidFill>
                          <a:latin typeface="Arial"/>
                          <a:cs typeface="Arial"/>
                        </a:rPr>
                        <a:t>q</a:t>
                      </a:r>
                      <a:r>
                        <a:rPr sz="1100" dirty="0">
                          <a:solidFill>
                            <a:srgbClr val="FF0000"/>
                          </a:solidFill>
                          <a:latin typeface="Arial"/>
                          <a:cs typeface="Arial"/>
                        </a:rPr>
                        <a:t>u</a:t>
                      </a:r>
                      <a:r>
                        <a:rPr sz="1100" spc="-5" dirty="0">
                          <a:solidFill>
                            <a:srgbClr val="FF0000"/>
                          </a:solidFill>
                          <a:latin typeface="Arial"/>
                          <a:cs typeface="Arial"/>
                        </a:rPr>
                        <a:t>e</a:t>
                      </a:r>
                      <a:r>
                        <a:rPr sz="1100" spc="-15" dirty="0">
                          <a:solidFill>
                            <a:srgbClr val="FF0000"/>
                          </a:solidFill>
                          <a:latin typeface="Arial"/>
                          <a:cs typeface="Arial"/>
                        </a:rPr>
                        <a:t>s</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504516">
                <a:tc>
                  <a:txBody>
                    <a:bodyPr/>
                    <a:lstStyle/>
                    <a:p>
                      <a:pPr marL="146050">
                        <a:lnSpc>
                          <a:spcPts val="1415"/>
                        </a:lnSpc>
                      </a:pPr>
                      <a:r>
                        <a:rPr sz="1200" b="1" dirty="0">
                          <a:latin typeface="Arial"/>
                          <a:cs typeface="Arial"/>
                        </a:rPr>
                        <a:t>2. </a:t>
                      </a:r>
                      <a:r>
                        <a:rPr sz="1200" b="1" spc="20" dirty="0">
                          <a:latin typeface="Arial"/>
                          <a:cs typeface="Arial"/>
                        </a:rPr>
                        <a:t> </a:t>
                      </a:r>
                      <a:r>
                        <a:rPr sz="1200" b="1" spc="-40" dirty="0">
                          <a:latin typeface="Arial"/>
                          <a:cs typeface="Arial"/>
                        </a:rPr>
                        <a:t>A</a:t>
                      </a:r>
                      <a:r>
                        <a:rPr sz="1200" b="1" dirty="0">
                          <a:latin typeface="Arial"/>
                          <a:cs typeface="Arial"/>
                        </a:rPr>
                        <a:t>re</a:t>
                      </a:r>
                      <a:r>
                        <a:rPr sz="1200" b="1" spc="15" dirty="0">
                          <a:latin typeface="Arial"/>
                          <a:cs typeface="Arial"/>
                        </a:rPr>
                        <a:t> </a:t>
                      </a:r>
                      <a:r>
                        <a:rPr sz="1200" b="1" spc="-20" dirty="0">
                          <a:latin typeface="Arial"/>
                          <a:cs typeface="Arial"/>
                        </a:rPr>
                        <a:t>y</a:t>
                      </a:r>
                      <a:r>
                        <a:rPr sz="1200" b="1" dirty="0">
                          <a:latin typeface="Arial"/>
                          <a:cs typeface="Arial"/>
                        </a:rPr>
                        <a:t>ou up to</a:t>
                      </a:r>
                      <a:r>
                        <a:rPr sz="1200" b="1" spc="-5" dirty="0">
                          <a:latin typeface="Arial"/>
                          <a:cs typeface="Arial"/>
                        </a:rPr>
                        <a:t> </a:t>
                      </a:r>
                      <a:r>
                        <a:rPr sz="1200" b="1" dirty="0">
                          <a:latin typeface="Arial"/>
                          <a:cs typeface="Arial"/>
                        </a:rPr>
                        <a:t>date</a:t>
                      </a:r>
                      <a:r>
                        <a:rPr sz="1200" b="1" spc="10" dirty="0">
                          <a:latin typeface="Arial"/>
                          <a:cs typeface="Arial"/>
                        </a:rPr>
                        <a:t> </a:t>
                      </a:r>
                      <a:r>
                        <a:rPr sz="1200" b="1" dirty="0">
                          <a:latin typeface="Arial"/>
                          <a:cs typeface="Arial"/>
                        </a:rPr>
                        <a:t>on rou</a:t>
                      </a:r>
                      <a:r>
                        <a:rPr sz="1200" b="1" spc="-10" dirty="0">
                          <a:latin typeface="Arial"/>
                          <a:cs typeface="Arial"/>
                        </a:rPr>
                        <a:t>t</a:t>
                      </a:r>
                      <a:r>
                        <a:rPr sz="1200" b="1" dirty="0">
                          <a:latin typeface="Arial"/>
                          <a:cs typeface="Arial"/>
                        </a:rPr>
                        <a:t>ine med</a:t>
                      </a:r>
                      <a:r>
                        <a:rPr sz="1200" b="1" spc="-15" dirty="0">
                          <a:latin typeface="Arial"/>
                          <a:cs typeface="Arial"/>
                        </a:rPr>
                        <a:t>i</a:t>
                      </a:r>
                      <a:r>
                        <a:rPr sz="1200" b="1" dirty="0">
                          <a:latin typeface="Arial"/>
                          <a:cs typeface="Arial"/>
                        </a:rPr>
                        <a:t>cal </a:t>
                      </a:r>
                      <a:r>
                        <a:rPr sz="1200" b="1" spc="-20" dirty="0">
                          <a:latin typeface="Arial"/>
                          <a:cs typeface="Arial"/>
                        </a:rPr>
                        <a:t>t</a:t>
                      </a:r>
                      <a:r>
                        <a:rPr sz="1200" b="1" dirty="0">
                          <a:latin typeface="Arial"/>
                          <a:cs typeface="Arial"/>
                        </a:rPr>
                        <a:t>ests </a:t>
                      </a:r>
                      <a:r>
                        <a:rPr sz="1200" b="1" spc="5" dirty="0">
                          <a:latin typeface="Arial"/>
                          <a:cs typeface="Arial"/>
                        </a:rPr>
                        <a:t>a</a:t>
                      </a:r>
                      <a:r>
                        <a:rPr sz="1200" b="1" dirty="0">
                          <a:latin typeface="Arial"/>
                          <a:cs typeface="Arial"/>
                        </a:rPr>
                        <a:t>nd </a:t>
                      </a:r>
                      <a:r>
                        <a:rPr sz="1200" b="1" spc="-20" dirty="0">
                          <a:latin typeface="Arial"/>
                          <a:cs typeface="Arial"/>
                        </a:rPr>
                        <a:t>v</a:t>
                      </a:r>
                      <a:r>
                        <a:rPr sz="1200" b="1" dirty="0">
                          <a:latin typeface="Arial"/>
                          <a:cs typeface="Arial"/>
                        </a:rPr>
                        <a:t>i</a:t>
                      </a:r>
                      <a:r>
                        <a:rPr sz="1200" b="1" spc="5" dirty="0">
                          <a:latin typeface="Arial"/>
                          <a:cs typeface="Arial"/>
                        </a:rPr>
                        <a:t>s</a:t>
                      </a:r>
                      <a:r>
                        <a:rPr sz="1200" b="1" dirty="0">
                          <a:latin typeface="Arial"/>
                          <a:cs typeface="Arial"/>
                        </a:rPr>
                        <a:t>its?</a:t>
                      </a:r>
                      <a:endParaRPr sz="1200">
                        <a:latin typeface="Arial"/>
                        <a:cs typeface="Arial"/>
                      </a:endParaRPr>
                    </a:p>
                    <a:p>
                      <a:pPr marL="146050">
                        <a:lnSpc>
                          <a:spcPts val="1175"/>
                        </a:lnSpc>
                      </a:pPr>
                      <a:r>
                        <a:rPr sz="1000" i="1" spc="-5" dirty="0">
                          <a:latin typeface="Arial"/>
                          <a:cs typeface="Arial"/>
                        </a:rPr>
                        <a:t>A</a:t>
                      </a:r>
                      <a:r>
                        <a:rPr sz="1000" i="1" dirty="0">
                          <a:latin typeface="Arial"/>
                          <a:cs typeface="Arial"/>
                        </a:rPr>
                        <a:t>re</a:t>
                      </a:r>
                      <a:r>
                        <a:rPr sz="1000" i="1" spc="-5" dirty="0">
                          <a:latin typeface="Arial"/>
                          <a:cs typeface="Arial"/>
                        </a:rPr>
                        <a:t> </a:t>
                      </a:r>
                      <a:r>
                        <a:rPr sz="1000" i="1" dirty="0">
                          <a:latin typeface="Arial"/>
                          <a:cs typeface="Arial"/>
                        </a:rPr>
                        <a:t>you a</a:t>
                      </a:r>
                      <a:r>
                        <a:rPr sz="1000" i="1" spc="5" dirty="0">
                          <a:latin typeface="Arial"/>
                          <a:cs typeface="Arial"/>
                        </a:rPr>
                        <a:t>b</a:t>
                      </a:r>
                      <a:r>
                        <a:rPr sz="1000" i="1" spc="-5" dirty="0">
                          <a:latin typeface="Arial"/>
                          <a:cs typeface="Arial"/>
                        </a:rPr>
                        <a:t>l</a:t>
                      </a:r>
                      <a:r>
                        <a:rPr sz="1000" i="1" dirty="0">
                          <a:latin typeface="Arial"/>
                          <a:cs typeface="Arial"/>
                        </a:rPr>
                        <a:t>e</a:t>
                      </a:r>
                      <a:r>
                        <a:rPr sz="1000" i="1" spc="-5" dirty="0">
                          <a:latin typeface="Arial"/>
                          <a:cs typeface="Arial"/>
                        </a:rPr>
                        <a:t> </a:t>
                      </a:r>
                      <a:r>
                        <a:rPr sz="1000" i="1" spc="5" dirty="0">
                          <a:latin typeface="Arial"/>
                          <a:cs typeface="Arial"/>
                        </a:rPr>
                        <a:t>t</a:t>
                      </a:r>
                      <a:r>
                        <a:rPr sz="1000" i="1" dirty="0">
                          <a:latin typeface="Arial"/>
                          <a:cs typeface="Arial"/>
                        </a:rPr>
                        <a:t>o</a:t>
                      </a:r>
                      <a:r>
                        <a:rPr sz="1000" i="1" spc="-5" dirty="0">
                          <a:latin typeface="Arial"/>
                          <a:cs typeface="Arial"/>
                        </a:rPr>
                        <a:t> f</a:t>
                      </a:r>
                      <a:r>
                        <a:rPr sz="1000" i="1" spc="5" dirty="0">
                          <a:latin typeface="Arial"/>
                          <a:cs typeface="Arial"/>
                        </a:rPr>
                        <a:t>o</a:t>
                      </a:r>
                      <a:r>
                        <a:rPr sz="1000" i="1" spc="-5" dirty="0">
                          <a:latin typeface="Arial"/>
                          <a:cs typeface="Arial"/>
                        </a:rPr>
                        <a:t>l</a:t>
                      </a:r>
                      <a:r>
                        <a:rPr sz="1000" i="1" spc="5" dirty="0">
                          <a:latin typeface="Arial"/>
                          <a:cs typeface="Arial"/>
                        </a:rPr>
                        <a:t>l</a:t>
                      </a:r>
                      <a:r>
                        <a:rPr sz="1000" i="1" dirty="0">
                          <a:latin typeface="Arial"/>
                          <a:cs typeface="Arial"/>
                        </a:rPr>
                        <a:t>ow</a:t>
                      </a:r>
                      <a:r>
                        <a:rPr sz="1000" i="1" spc="-5" dirty="0">
                          <a:latin typeface="Arial"/>
                          <a:cs typeface="Arial"/>
                        </a:rPr>
                        <a:t> </a:t>
                      </a:r>
                      <a:r>
                        <a:rPr sz="1000" i="1" dirty="0">
                          <a:latin typeface="Arial"/>
                          <a:cs typeface="Arial"/>
                        </a:rPr>
                        <a:t>re</a:t>
                      </a:r>
                      <a:r>
                        <a:rPr sz="1000" i="1" spc="5" dirty="0">
                          <a:latin typeface="Arial"/>
                          <a:cs typeface="Arial"/>
                        </a:rPr>
                        <a:t>co</a:t>
                      </a:r>
                      <a:r>
                        <a:rPr sz="1000" i="1" dirty="0">
                          <a:latin typeface="Arial"/>
                          <a:cs typeface="Arial"/>
                        </a:rPr>
                        <a:t>m</a:t>
                      </a:r>
                      <a:r>
                        <a:rPr sz="1000" i="1" spc="-5" dirty="0">
                          <a:latin typeface="Arial"/>
                          <a:cs typeface="Arial"/>
                        </a:rPr>
                        <a:t>m</a:t>
                      </a:r>
                      <a:r>
                        <a:rPr sz="1000" i="1" spc="5" dirty="0">
                          <a:latin typeface="Arial"/>
                          <a:cs typeface="Arial"/>
                        </a:rPr>
                        <a:t>e</a:t>
                      </a:r>
                      <a:r>
                        <a:rPr sz="1000" i="1" dirty="0">
                          <a:latin typeface="Arial"/>
                          <a:cs typeface="Arial"/>
                        </a:rPr>
                        <a:t>n</a:t>
                      </a:r>
                      <a:r>
                        <a:rPr sz="1000" i="1" spc="-5" dirty="0">
                          <a:latin typeface="Arial"/>
                          <a:cs typeface="Arial"/>
                        </a:rPr>
                        <a:t>d</a:t>
                      </a:r>
                      <a:r>
                        <a:rPr sz="1000" i="1" spc="5" dirty="0">
                          <a:latin typeface="Arial"/>
                          <a:cs typeface="Arial"/>
                        </a:rPr>
                        <a:t>e</a:t>
                      </a:r>
                      <a:r>
                        <a:rPr sz="1000" i="1" dirty="0">
                          <a:latin typeface="Arial"/>
                          <a:cs typeface="Arial"/>
                        </a:rPr>
                        <a:t>d</a:t>
                      </a:r>
                      <a:r>
                        <a:rPr sz="1000" i="1" spc="10" dirty="0">
                          <a:latin typeface="Arial"/>
                          <a:cs typeface="Arial"/>
                        </a:rPr>
                        <a:t> </a:t>
                      </a:r>
                      <a:r>
                        <a:rPr sz="1000" i="1" dirty="0">
                          <a:latin typeface="Arial"/>
                          <a:cs typeface="Arial"/>
                        </a:rPr>
                        <a:t>h</a:t>
                      </a:r>
                      <a:r>
                        <a:rPr sz="1000" i="1" spc="5" dirty="0">
                          <a:latin typeface="Arial"/>
                          <a:cs typeface="Arial"/>
                        </a:rPr>
                        <a:t>e</a:t>
                      </a:r>
                      <a:r>
                        <a:rPr sz="1000" i="1" dirty="0">
                          <a:latin typeface="Arial"/>
                          <a:cs typeface="Arial"/>
                        </a:rPr>
                        <a:t>a</a:t>
                      </a:r>
                      <a:r>
                        <a:rPr sz="1000" i="1" spc="-10" dirty="0">
                          <a:latin typeface="Arial"/>
                          <a:cs typeface="Arial"/>
                        </a:rPr>
                        <a:t>l</a:t>
                      </a:r>
                      <a:r>
                        <a:rPr sz="1000" i="1" spc="10" dirty="0">
                          <a:latin typeface="Arial"/>
                          <a:cs typeface="Arial"/>
                        </a:rPr>
                        <a:t>t</a:t>
                      </a:r>
                      <a:r>
                        <a:rPr sz="1000" i="1" dirty="0">
                          <a:latin typeface="Arial"/>
                          <a:cs typeface="Arial"/>
                        </a:rPr>
                        <a:t>h</a:t>
                      </a:r>
                      <a:r>
                        <a:rPr sz="1000" i="1" spc="-5" dirty="0">
                          <a:latin typeface="Arial"/>
                          <a:cs typeface="Arial"/>
                        </a:rPr>
                        <a:t> </a:t>
                      </a:r>
                      <a:r>
                        <a:rPr sz="1000" i="1" spc="5" dirty="0">
                          <a:latin typeface="Arial"/>
                          <a:cs typeface="Arial"/>
                        </a:rPr>
                        <a:t>g</a:t>
                      </a:r>
                      <a:r>
                        <a:rPr sz="1000" i="1" dirty="0">
                          <a:latin typeface="Arial"/>
                          <a:cs typeface="Arial"/>
                        </a:rPr>
                        <a:t>uid</a:t>
                      </a:r>
                      <a:r>
                        <a:rPr sz="1000" i="1" spc="-5" dirty="0">
                          <a:latin typeface="Arial"/>
                          <a:cs typeface="Arial"/>
                        </a:rPr>
                        <a:t>e</a:t>
                      </a:r>
                      <a:r>
                        <a:rPr sz="1000" i="1" spc="5" dirty="0">
                          <a:latin typeface="Arial"/>
                          <a:cs typeface="Arial"/>
                        </a:rPr>
                        <a:t>l</a:t>
                      </a:r>
                      <a:r>
                        <a:rPr sz="1000" i="1" spc="-5" dirty="0">
                          <a:latin typeface="Arial"/>
                          <a:cs typeface="Arial"/>
                        </a:rPr>
                        <a:t>i</a:t>
                      </a:r>
                      <a:r>
                        <a:rPr sz="1000" i="1" spc="5" dirty="0">
                          <a:latin typeface="Arial"/>
                          <a:cs typeface="Arial"/>
                        </a:rPr>
                        <a:t>n</a:t>
                      </a:r>
                      <a:r>
                        <a:rPr sz="1000" i="1" dirty="0">
                          <a:latin typeface="Arial"/>
                          <a:cs typeface="Arial"/>
                        </a:rPr>
                        <a:t>es?</a:t>
                      </a:r>
                      <a:r>
                        <a:rPr sz="1000" i="1" spc="-5" dirty="0">
                          <a:latin typeface="Arial"/>
                          <a:cs typeface="Arial"/>
                        </a:rPr>
                        <a:t> Li</a:t>
                      </a:r>
                      <a:r>
                        <a:rPr sz="1000" i="1" spc="5" dirty="0">
                          <a:latin typeface="Arial"/>
                          <a:cs typeface="Arial"/>
                        </a:rPr>
                        <a:t>s</a:t>
                      </a:r>
                      <a:r>
                        <a:rPr sz="1000" i="1" dirty="0">
                          <a:latin typeface="Arial"/>
                          <a:cs typeface="Arial"/>
                        </a:rPr>
                        <a:t>t</a:t>
                      </a:r>
                      <a:r>
                        <a:rPr sz="1000" i="1" spc="5" dirty="0">
                          <a:latin typeface="Arial"/>
                          <a:cs typeface="Arial"/>
                        </a:rPr>
                        <a:t> </a:t>
                      </a:r>
                      <a:r>
                        <a:rPr sz="1000" i="1" dirty="0">
                          <a:latin typeface="Arial"/>
                          <a:cs typeface="Arial"/>
                        </a:rPr>
                        <a:t>a</a:t>
                      </a:r>
                      <a:r>
                        <a:rPr sz="1000" i="1" spc="-5" dirty="0">
                          <a:latin typeface="Arial"/>
                          <a:cs typeface="Arial"/>
                        </a:rPr>
                        <a:t>n</a:t>
                      </a:r>
                      <a:r>
                        <a:rPr sz="1000" i="1" dirty="0">
                          <a:latin typeface="Arial"/>
                          <a:cs typeface="Arial"/>
                        </a:rPr>
                        <a:t>y </a:t>
                      </a:r>
                      <a:r>
                        <a:rPr sz="1000" i="1" spc="5" dirty="0">
                          <a:latin typeface="Arial"/>
                          <a:cs typeface="Arial"/>
                        </a:rPr>
                        <a:t>d</a:t>
                      </a:r>
                      <a:r>
                        <a:rPr sz="1000" i="1" dirty="0">
                          <a:latin typeface="Arial"/>
                          <a:cs typeface="Arial"/>
                        </a:rPr>
                        <a:t>ef</a:t>
                      </a:r>
                      <a:r>
                        <a:rPr sz="1000" i="1" spc="-5" dirty="0">
                          <a:latin typeface="Arial"/>
                          <a:cs typeface="Arial"/>
                        </a:rPr>
                        <a:t>e</a:t>
                      </a:r>
                      <a:r>
                        <a:rPr sz="1000" i="1" dirty="0">
                          <a:latin typeface="Arial"/>
                          <a:cs typeface="Arial"/>
                        </a:rPr>
                        <a:t>rra</a:t>
                      </a:r>
                      <a:r>
                        <a:rPr sz="1000" i="1" spc="-10" dirty="0">
                          <a:latin typeface="Arial"/>
                          <a:cs typeface="Arial"/>
                        </a:rPr>
                        <a:t>l</a:t>
                      </a:r>
                      <a:r>
                        <a:rPr sz="1000" i="1" spc="5" dirty="0">
                          <a:latin typeface="Arial"/>
                          <a:cs typeface="Arial"/>
                        </a:rPr>
                        <a:t>s</a:t>
                      </a:r>
                      <a:r>
                        <a:rPr sz="1000" i="1" dirty="0">
                          <a:latin typeface="Arial"/>
                          <a:cs typeface="Arial"/>
                        </a:rPr>
                        <a:t>.</a:t>
                      </a:r>
                      <a:endParaRPr sz="1000">
                        <a:latin typeface="Arial"/>
                        <a:cs typeface="Arial"/>
                      </a:endParaRPr>
                    </a:p>
                  </a:txBody>
                  <a:tcPr marL="0" marR="0" marT="0" marB="0"/>
                </a:tc>
                <a:tc>
                  <a:txBody>
                    <a:bodyPr/>
                    <a:lstStyle/>
                    <a:p>
                      <a:endParaRPr sz="1000">
                        <a:latin typeface="Arial"/>
                        <a:cs typeface="Arial"/>
                      </a:endParaRPr>
                    </a:p>
                  </a:txBody>
                  <a:tcPr marL="0" marR="0" marT="0" marB="0"/>
                </a:tc>
              </a:tr>
              <a:tr h="511967">
                <a:tc gridSpan="2">
                  <a:txBody>
                    <a:bodyPr/>
                    <a:lstStyle/>
                    <a:p>
                      <a:pPr marL="384810" marR="452120">
                        <a:lnSpc>
                          <a:spcPts val="1300"/>
                        </a:lnSpc>
                      </a:pPr>
                      <a:r>
                        <a:rPr sz="1000" b="1" spc="-5" dirty="0">
                          <a:latin typeface="Arial"/>
                          <a:cs typeface="Arial"/>
                        </a:rPr>
                        <a:t>E</a:t>
                      </a:r>
                      <a:r>
                        <a:rPr sz="1000" b="1" dirty="0">
                          <a:latin typeface="Arial"/>
                          <a:cs typeface="Arial"/>
                        </a:rPr>
                        <a:t>xpl</a:t>
                      </a:r>
                      <a:r>
                        <a:rPr sz="1000" b="1" spc="10" dirty="0">
                          <a:latin typeface="Arial"/>
                          <a:cs typeface="Arial"/>
                        </a:rPr>
                        <a:t>a</a:t>
                      </a:r>
                      <a:r>
                        <a:rPr sz="1000" b="1" dirty="0">
                          <a:latin typeface="Arial"/>
                          <a:cs typeface="Arial"/>
                        </a:rPr>
                        <a:t>i</a:t>
                      </a:r>
                      <a:r>
                        <a:rPr sz="1000" b="1" spc="5" dirty="0">
                          <a:latin typeface="Arial"/>
                          <a:cs typeface="Arial"/>
                        </a:rPr>
                        <a:t>n</a:t>
                      </a:r>
                      <a:r>
                        <a:rPr sz="1200" b="1" dirty="0">
                          <a:latin typeface="Arial"/>
                          <a:cs typeface="Arial"/>
                        </a:rPr>
                        <a:t>:</a:t>
                      </a:r>
                      <a:r>
                        <a:rPr sz="1200" b="1" spc="-5" dirty="0">
                          <a:latin typeface="Arial"/>
                          <a:cs typeface="Arial"/>
                        </a:rPr>
                        <a:t> </a:t>
                      </a:r>
                      <a:r>
                        <a:rPr sz="1100" spc="5" dirty="0">
                          <a:solidFill>
                            <a:srgbClr val="FF0000"/>
                          </a:solidFill>
                          <a:latin typeface="Arial"/>
                          <a:cs typeface="Arial"/>
                        </a:rPr>
                        <a:t>T</a:t>
                      </a:r>
                      <a:r>
                        <a:rPr sz="1100" dirty="0">
                          <a:solidFill>
                            <a:srgbClr val="FF0000"/>
                          </a:solidFill>
                          <a:latin typeface="Arial"/>
                          <a:cs typeface="Arial"/>
                        </a:rPr>
                        <a:t>e</a:t>
                      </a:r>
                      <a:r>
                        <a:rPr sz="1100" spc="-5" dirty="0">
                          <a:solidFill>
                            <a:srgbClr val="FF0000"/>
                          </a:solidFill>
                          <a:latin typeface="Arial"/>
                          <a:cs typeface="Arial"/>
                        </a:rPr>
                        <a:t>a</a:t>
                      </a:r>
                      <a:r>
                        <a:rPr sz="1100" dirty="0">
                          <a:solidFill>
                            <a:srgbClr val="FF0000"/>
                          </a:solidFill>
                          <a:latin typeface="Arial"/>
                          <a:cs typeface="Arial"/>
                        </a:rPr>
                        <a:t>ms</a:t>
                      </a:r>
                      <a:r>
                        <a:rPr sz="1100" spc="-10" dirty="0">
                          <a:solidFill>
                            <a:srgbClr val="FF0000"/>
                          </a:solidFill>
                          <a:latin typeface="Arial"/>
                          <a:cs typeface="Arial"/>
                        </a:rPr>
                        <a:t> </a:t>
                      </a:r>
                      <a:r>
                        <a:rPr sz="1100" dirty="0">
                          <a:solidFill>
                            <a:srgbClr val="FF0000"/>
                          </a:solidFill>
                          <a:latin typeface="Arial"/>
                          <a:cs typeface="Arial"/>
                        </a:rPr>
                        <a:t>n</a:t>
                      </a:r>
                      <a:r>
                        <a:rPr sz="1100" spc="-5" dirty="0">
                          <a:solidFill>
                            <a:srgbClr val="FF0000"/>
                          </a:solidFill>
                          <a:latin typeface="Arial"/>
                          <a:cs typeface="Arial"/>
                        </a:rPr>
                        <a:t>e</a:t>
                      </a:r>
                      <a:r>
                        <a:rPr sz="1100" dirty="0">
                          <a:solidFill>
                            <a:srgbClr val="FF0000"/>
                          </a:solidFill>
                          <a:latin typeface="Arial"/>
                          <a:cs typeface="Arial"/>
                        </a:rPr>
                        <a:t>ed</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dirty="0">
                          <a:solidFill>
                            <a:srgbClr val="FF0000"/>
                          </a:solidFill>
                          <a:latin typeface="Arial"/>
                          <a:cs typeface="Arial"/>
                        </a:rPr>
                        <a:t>r</a:t>
                      </a:r>
                      <a:r>
                        <a:rPr sz="1100" spc="-15" dirty="0">
                          <a:solidFill>
                            <a:srgbClr val="FF0000"/>
                          </a:solidFill>
                          <a:latin typeface="Arial"/>
                          <a:cs typeface="Arial"/>
                        </a:rPr>
                        <a:t>e</a:t>
                      </a:r>
                      <a:r>
                        <a:rPr sz="1100" spc="15" dirty="0">
                          <a:solidFill>
                            <a:srgbClr val="FF0000"/>
                          </a:solidFill>
                          <a:latin typeface="Arial"/>
                          <a:cs typeface="Arial"/>
                        </a:rPr>
                        <a:t>f</a:t>
                      </a:r>
                      <a:r>
                        <a:rPr sz="1100" spc="-15" dirty="0">
                          <a:solidFill>
                            <a:srgbClr val="FF0000"/>
                          </a:solidFill>
                          <a:latin typeface="Arial"/>
                          <a:cs typeface="Arial"/>
                        </a:rPr>
                        <a:t>e</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to D</a:t>
                      </a:r>
                      <a:r>
                        <a:rPr sz="1100" spc="-10" dirty="0">
                          <a:solidFill>
                            <a:srgbClr val="FF0000"/>
                          </a:solidFill>
                          <a:latin typeface="Arial"/>
                          <a:cs typeface="Arial"/>
                        </a:rPr>
                        <a:t>D</a:t>
                      </a:r>
                      <a:r>
                        <a:rPr sz="1100" dirty="0">
                          <a:solidFill>
                            <a:srgbClr val="FF0000"/>
                          </a:solidFill>
                          <a:latin typeface="Arial"/>
                          <a:cs typeface="Arial"/>
                        </a:rPr>
                        <a:t>S </a:t>
                      </a:r>
                      <a:r>
                        <a:rPr sz="1100" spc="-10" dirty="0">
                          <a:solidFill>
                            <a:srgbClr val="FF0000"/>
                          </a:solidFill>
                          <a:latin typeface="Arial"/>
                          <a:cs typeface="Arial"/>
                        </a:rPr>
                        <a:t>H</a:t>
                      </a:r>
                      <a:r>
                        <a:rPr sz="1100" dirty="0">
                          <a:solidFill>
                            <a:srgbClr val="FF0000"/>
                          </a:solidFill>
                          <a:latin typeface="Arial"/>
                          <a:cs typeface="Arial"/>
                        </a:rPr>
                        <a:t>e</a:t>
                      </a:r>
                      <a:r>
                        <a:rPr sz="1100" spc="-5"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th</a:t>
                      </a:r>
                      <a:r>
                        <a:rPr sz="1100" spc="-10" dirty="0">
                          <a:solidFill>
                            <a:srgbClr val="FF0000"/>
                          </a:solidFill>
                          <a:latin typeface="Arial"/>
                          <a:cs typeface="Arial"/>
                        </a:rPr>
                        <a:t> </a:t>
                      </a:r>
                      <a:r>
                        <a:rPr sz="1100" spc="-5" dirty="0">
                          <a:solidFill>
                            <a:srgbClr val="FF0000"/>
                          </a:solidFill>
                          <a:latin typeface="Arial"/>
                          <a:cs typeface="Arial"/>
                        </a:rPr>
                        <a:t>S</a:t>
                      </a:r>
                      <a:r>
                        <a:rPr sz="1100" dirty="0">
                          <a:solidFill>
                            <a:srgbClr val="FF0000"/>
                          </a:solidFill>
                          <a:latin typeface="Arial"/>
                          <a:cs typeface="Arial"/>
                        </a:rPr>
                        <a:t>ta</a:t>
                      </a:r>
                      <a:r>
                        <a:rPr sz="1100" spc="-20" dirty="0">
                          <a:solidFill>
                            <a:srgbClr val="FF0000"/>
                          </a:solidFill>
                          <a:latin typeface="Arial"/>
                          <a:cs typeface="Arial"/>
                        </a:rPr>
                        <a:t>n</a:t>
                      </a:r>
                      <a:r>
                        <a:rPr sz="1100" dirty="0">
                          <a:solidFill>
                            <a:srgbClr val="FF0000"/>
                          </a:solidFill>
                          <a:latin typeface="Arial"/>
                          <a:cs typeface="Arial"/>
                        </a:rPr>
                        <a:t>d</a:t>
                      </a:r>
                      <a:r>
                        <a:rPr sz="1100" spc="-5" dirty="0">
                          <a:solidFill>
                            <a:srgbClr val="FF0000"/>
                          </a:solidFill>
                          <a:latin typeface="Arial"/>
                          <a:cs typeface="Arial"/>
                        </a:rPr>
                        <a:t>a</a:t>
                      </a:r>
                      <a:r>
                        <a:rPr sz="1100" dirty="0">
                          <a:solidFill>
                            <a:srgbClr val="FF0000"/>
                          </a:solidFill>
                          <a:latin typeface="Arial"/>
                          <a:cs typeface="Arial"/>
                        </a:rPr>
                        <a:t>rd 09-1 A</a:t>
                      </a:r>
                      <a:r>
                        <a:rPr sz="1100" spc="-10" dirty="0">
                          <a:solidFill>
                            <a:srgbClr val="FF0000"/>
                          </a:solidFill>
                          <a:latin typeface="Arial"/>
                          <a:cs typeface="Arial"/>
                        </a:rPr>
                        <a:t>t</a:t>
                      </a:r>
                      <a:r>
                        <a:rPr sz="1100" dirty="0">
                          <a:solidFill>
                            <a:srgbClr val="FF0000"/>
                          </a:solidFill>
                          <a:latin typeface="Arial"/>
                          <a:cs typeface="Arial"/>
                        </a:rPr>
                        <a:t>tac</a:t>
                      </a:r>
                      <a:r>
                        <a:rPr sz="1100" spc="-20" dirty="0">
                          <a:solidFill>
                            <a:srgbClr val="FF0000"/>
                          </a:solidFill>
                          <a:latin typeface="Arial"/>
                          <a:cs typeface="Arial"/>
                        </a:rPr>
                        <a:t>h</a:t>
                      </a:r>
                      <a:r>
                        <a:rPr sz="1100" dirty="0">
                          <a:solidFill>
                            <a:srgbClr val="FF0000"/>
                          </a:solidFill>
                          <a:latin typeface="Arial"/>
                          <a:cs typeface="Arial"/>
                        </a:rPr>
                        <a:t>me</a:t>
                      </a:r>
                      <a:r>
                        <a:rPr sz="1100" spc="-5" dirty="0">
                          <a:solidFill>
                            <a:srgbClr val="FF0000"/>
                          </a:solidFill>
                          <a:latin typeface="Arial"/>
                          <a:cs typeface="Arial"/>
                        </a:rPr>
                        <a:t>n</a:t>
                      </a:r>
                      <a:r>
                        <a:rPr sz="1100" dirty="0">
                          <a:solidFill>
                            <a:srgbClr val="FF0000"/>
                          </a:solidFill>
                          <a:latin typeface="Arial"/>
                          <a:cs typeface="Arial"/>
                        </a:rPr>
                        <a:t>t</a:t>
                      </a:r>
                      <a:r>
                        <a:rPr sz="1100" spc="-5" dirty="0">
                          <a:solidFill>
                            <a:srgbClr val="FF0000"/>
                          </a:solidFill>
                          <a:latin typeface="Arial"/>
                          <a:cs typeface="Arial"/>
                        </a:rPr>
                        <a:t> A</a:t>
                      </a:r>
                      <a:r>
                        <a:rPr sz="1100" dirty="0">
                          <a:solidFill>
                            <a:srgbClr val="FF0000"/>
                          </a:solidFill>
                          <a:latin typeface="Arial"/>
                          <a:cs typeface="Arial"/>
                        </a:rPr>
                        <a:t>,</a:t>
                      </a:r>
                      <a:r>
                        <a:rPr sz="1100" spc="-10" dirty="0">
                          <a:solidFill>
                            <a:srgbClr val="FF0000"/>
                          </a:solidFill>
                          <a:latin typeface="Arial"/>
                          <a:cs typeface="Arial"/>
                        </a:rPr>
                        <a:t> </a:t>
                      </a:r>
                      <a:r>
                        <a:rPr sz="1100" u="sng" spc="-10" dirty="0">
                          <a:solidFill>
                            <a:srgbClr val="FF0000"/>
                          </a:solidFill>
                          <a:latin typeface="Arial"/>
                          <a:cs typeface="Arial"/>
                        </a:rPr>
                        <a:t>Mi</a:t>
                      </a:r>
                      <a:r>
                        <a:rPr sz="1100" u="sng" dirty="0">
                          <a:solidFill>
                            <a:srgbClr val="FF0000"/>
                          </a:solidFill>
                          <a:latin typeface="Arial"/>
                          <a:cs typeface="Arial"/>
                        </a:rPr>
                        <a:t>n</a:t>
                      </a:r>
                      <a:r>
                        <a:rPr sz="1100" u="sng" spc="-10" dirty="0">
                          <a:solidFill>
                            <a:srgbClr val="FF0000"/>
                          </a:solidFill>
                          <a:latin typeface="Arial"/>
                          <a:cs typeface="Arial"/>
                        </a:rPr>
                        <a:t>i</a:t>
                      </a:r>
                      <a:r>
                        <a:rPr sz="1100" u="sng" dirty="0">
                          <a:solidFill>
                            <a:srgbClr val="FF0000"/>
                          </a:solidFill>
                          <a:latin typeface="Arial"/>
                          <a:cs typeface="Arial"/>
                        </a:rPr>
                        <a:t>mal</a:t>
                      </a:r>
                      <a:r>
                        <a:rPr sz="1100" u="sng" spc="-5" dirty="0">
                          <a:solidFill>
                            <a:srgbClr val="FF0000"/>
                          </a:solidFill>
                          <a:latin typeface="Arial"/>
                          <a:cs typeface="Arial"/>
                        </a:rPr>
                        <a:t> P</a:t>
                      </a:r>
                      <a:r>
                        <a:rPr sz="1100" u="sng" dirty="0">
                          <a:solidFill>
                            <a:srgbClr val="FF0000"/>
                          </a:solidFill>
                          <a:latin typeface="Arial"/>
                          <a:cs typeface="Arial"/>
                        </a:rPr>
                        <a:t>re</a:t>
                      </a:r>
                      <a:r>
                        <a:rPr sz="1100" u="sng" spc="-15" dirty="0">
                          <a:solidFill>
                            <a:srgbClr val="FF0000"/>
                          </a:solidFill>
                          <a:latin typeface="Arial"/>
                          <a:cs typeface="Arial"/>
                        </a:rPr>
                        <a:t>v</a:t>
                      </a:r>
                      <a:r>
                        <a:rPr sz="1100" u="sng" dirty="0">
                          <a:solidFill>
                            <a:srgbClr val="FF0000"/>
                          </a:solidFill>
                          <a:latin typeface="Arial"/>
                          <a:cs typeface="Arial"/>
                        </a:rPr>
                        <a:t>e</a:t>
                      </a:r>
                      <a:r>
                        <a:rPr sz="1100" u="sng" spc="-5" dirty="0">
                          <a:solidFill>
                            <a:srgbClr val="FF0000"/>
                          </a:solidFill>
                          <a:latin typeface="Arial"/>
                          <a:cs typeface="Arial"/>
                        </a:rPr>
                        <a:t>n</a:t>
                      </a:r>
                      <a:r>
                        <a:rPr sz="1100" u="sng" dirty="0">
                          <a:solidFill>
                            <a:srgbClr val="FF0000"/>
                          </a:solidFill>
                          <a:latin typeface="Arial"/>
                          <a:cs typeface="Arial"/>
                        </a:rPr>
                        <a:t>tati</a:t>
                      </a:r>
                      <a:r>
                        <a:rPr sz="1100" u="sng" spc="-15" dirty="0">
                          <a:solidFill>
                            <a:srgbClr val="FF0000"/>
                          </a:solidFill>
                          <a:latin typeface="Arial"/>
                          <a:cs typeface="Arial"/>
                        </a:rPr>
                        <a:t>v</a:t>
                      </a:r>
                      <a:r>
                        <a:rPr sz="1100" u="sng" dirty="0">
                          <a:solidFill>
                            <a:srgbClr val="FF0000"/>
                          </a:solidFill>
                          <a:latin typeface="Arial"/>
                          <a:cs typeface="Arial"/>
                        </a:rPr>
                        <a:t>e C</a:t>
                      </a:r>
                      <a:r>
                        <a:rPr sz="1100" u="sng" spc="5" dirty="0">
                          <a:solidFill>
                            <a:srgbClr val="FF0000"/>
                          </a:solidFill>
                          <a:latin typeface="Arial"/>
                          <a:cs typeface="Arial"/>
                        </a:rPr>
                        <a:t>a</a:t>
                      </a:r>
                      <a:r>
                        <a:rPr sz="1100" u="sng" dirty="0">
                          <a:solidFill>
                            <a:srgbClr val="FF0000"/>
                          </a:solidFill>
                          <a:latin typeface="Arial"/>
                          <a:cs typeface="Arial"/>
                        </a:rPr>
                        <a:t>re</a:t>
                      </a:r>
                      <a:r>
                        <a:rPr sz="1100" dirty="0">
                          <a:solidFill>
                            <a:srgbClr val="FF0000"/>
                          </a:solidFill>
                          <a:latin typeface="Arial"/>
                          <a:cs typeface="Arial"/>
                        </a:rPr>
                        <a:t> </a:t>
                      </a:r>
                      <a:r>
                        <a:rPr sz="1100" u="sng" dirty="0">
                          <a:solidFill>
                            <a:srgbClr val="FF0000"/>
                          </a:solidFill>
                          <a:latin typeface="Arial"/>
                          <a:cs typeface="Arial"/>
                        </a:rPr>
                        <a:t>Gu</a:t>
                      </a:r>
                      <a:r>
                        <a:rPr sz="1100" u="sng" spc="-10" dirty="0">
                          <a:solidFill>
                            <a:srgbClr val="FF0000"/>
                          </a:solidFill>
                          <a:latin typeface="Arial"/>
                          <a:cs typeface="Arial"/>
                        </a:rPr>
                        <a:t>i</a:t>
                      </a:r>
                      <a:r>
                        <a:rPr sz="1100" u="sng" dirty="0">
                          <a:solidFill>
                            <a:srgbClr val="FF0000"/>
                          </a:solidFill>
                          <a:latin typeface="Arial"/>
                          <a:cs typeface="Arial"/>
                        </a:rPr>
                        <a:t>d</a:t>
                      </a:r>
                      <a:r>
                        <a:rPr sz="1100" u="sng" spc="-5" dirty="0">
                          <a:solidFill>
                            <a:srgbClr val="FF0000"/>
                          </a:solidFill>
                          <a:latin typeface="Arial"/>
                          <a:cs typeface="Arial"/>
                        </a:rPr>
                        <a:t>e</a:t>
                      </a:r>
                      <a:r>
                        <a:rPr sz="1100" u="sng" spc="-10" dirty="0">
                          <a:solidFill>
                            <a:srgbClr val="FF0000"/>
                          </a:solidFill>
                          <a:latin typeface="Arial"/>
                          <a:cs typeface="Arial"/>
                        </a:rPr>
                        <a:t>li</a:t>
                      </a:r>
                      <a:r>
                        <a:rPr sz="1100" u="sng" dirty="0">
                          <a:solidFill>
                            <a:srgbClr val="FF0000"/>
                          </a:solidFill>
                          <a:latin typeface="Arial"/>
                          <a:cs typeface="Arial"/>
                        </a:rPr>
                        <a:t>n</a:t>
                      </a:r>
                      <a:r>
                        <a:rPr sz="1100" u="sng" spc="-5" dirty="0">
                          <a:solidFill>
                            <a:srgbClr val="FF0000"/>
                          </a:solidFill>
                          <a:latin typeface="Arial"/>
                          <a:cs typeface="Arial"/>
                        </a:rPr>
                        <a:t>e</a:t>
                      </a:r>
                      <a:r>
                        <a:rPr sz="1100" u="sng" dirty="0">
                          <a:solidFill>
                            <a:srgbClr val="FF0000"/>
                          </a:solidFill>
                          <a:latin typeface="Arial"/>
                          <a:cs typeface="Arial"/>
                        </a:rPr>
                        <a:t>s</a:t>
                      </a:r>
                      <a:r>
                        <a:rPr sz="1100" u="sng" spc="-10" dirty="0">
                          <a:solidFill>
                            <a:srgbClr val="FF0000"/>
                          </a:solidFill>
                          <a:latin typeface="Arial"/>
                          <a:cs typeface="Arial"/>
                        </a:rPr>
                        <a:t> </a:t>
                      </a:r>
                      <a:r>
                        <a:rPr sz="1100" u="sng" spc="15" dirty="0">
                          <a:solidFill>
                            <a:srgbClr val="FF0000"/>
                          </a:solidFill>
                          <a:latin typeface="Arial"/>
                          <a:cs typeface="Arial"/>
                        </a:rPr>
                        <a:t>f</a:t>
                      </a:r>
                      <a:r>
                        <a:rPr sz="1100" u="sng" dirty="0">
                          <a:solidFill>
                            <a:srgbClr val="FF0000"/>
                          </a:solidFill>
                          <a:latin typeface="Arial"/>
                          <a:cs typeface="Arial"/>
                        </a:rPr>
                        <a:t>or</a:t>
                      </a:r>
                      <a:r>
                        <a:rPr sz="1100" u="sng" spc="-10" dirty="0">
                          <a:solidFill>
                            <a:srgbClr val="FF0000"/>
                          </a:solidFill>
                          <a:latin typeface="Arial"/>
                          <a:cs typeface="Arial"/>
                        </a:rPr>
                        <a:t> </a:t>
                      </a:r>
                      <a:r>
                        <a:rPr sz="1100" u="sng" spc="-5" dirty="0">
                          <a:solidFill>
                            <a:srgbClr val="FF0000"/>
                          </a:solidFill>
                          <a:latin typeface="Arial"/>
                          <a:cs typeface="Arial"/>
                        </a:rPr>
                        <a:t>P</a:t>
                      </a:r>
                      <a:r>
                        <a:rPr sz="1100" u="sng" dirty="0">
                          <a:solidFill>
                            <a:srgbClr val="FF0000"/>
                          </a:solidFill>
                          <a:latin typeface="Arial"/>
                          <a:cs typeface="Arial"/>
                        </a:rPr>
                        <a:t>erso</a:t>
                      </a:r>
                      <a:r>
                        <a:rPr sz="1100" u="sng" spc="-15" dirty="0">
                          <a:solidFill>
                            <a:srgbClr val="FF0000"/>
                          </a:solidFill>
                          <a:latin typeface="Arial"/>
                          <a:cs typeface="Arial"/>
                        </a:rPr>
                        <a:t>n</a:t>
                      </a:r>
                      <a:r>
                        <a:rPr sz="1100" u="sng" dirty="0">
                          <a:solidFill>
                            <a:srgbClr val="FF0000"/>
                          </a:solidFill>
                          <a:latin typeface="Arial"/>
                          <a:cs typeface="Arial"/>
                        </a:rPr>
                        <a:t>s </a:t>
                      </a:r>
                      <a:r>
                        <a:rPr sz="1100" u="sng" spc="-20" dirty="0">
                          <a:solidFill>
                            <a:srgbClr val="FF0000"/>
                          </a:solidFill>
                          <a:latin typeface="Arial"/>
                          <a:cs typeface="Arial"/>
                        </a:rPr>
                        <a:t>w</a:t>
                      </a:r>
                      <a:r>
                        <a:rPr sz="1100" u="sng" spc="-10" dirty="0">
                          <a:solidFill>
                            <a:srgbClr val="FF0000"/>
                          </a:solidFill>
                          <a:latin typeface="Arial"/>
                          <a:cs typeface="Arial"/>
                        </a:rPr>
                        <a:t>i</a:t>
                      </a:r>
                      <a:r>
                        <a:rPr sz="1100" u="sng" dirty="0">
                          <a:solidFill>
                            <a:srgbClr val="FF0000"/>
                          </a:solidFill>
                          <a:latin typeface="Arial"/>
                          <a:cs typeface="Arial"/>
                        </a:rPr>
                        <a:t>th </a:t>
                      </a:r>
                      <a:r>
                        <a:rPr sz="1100" u="sng" spc="5" dirty="0">
                          <a:solidFill>
                            <a:srgbClr val="FF0000"/>
                          </a:solidFill>
                          <a:latin typeface="Arial"/>
                          <a:cs typeface="Arial"/>
                        </a:rPr>
                        <a:t>I</a:t>
                      </a:r>
                      <a:r>
                        <a:rPr sz="1100" u="sng" spc="-15" dirty="0">
                          <a:solidFill>
                            <a:srgbClr val="FF0000"/>
                          </a:solidFill>
                          <a:latin typeface="Arial"/>
                          <a:cs typeface="Arial"/>
                        </a:rPr>
                        <a:t>n</a:t>
                      </a:r>
                      <a:r>
                        <a:rPr sz="1100" u="sng" dirty="0">
                          <a:solidFill>
                            <a:srgbClr val="FF0000"/>
                          </a:solidFill>
                          <a:latin typeface="Arial"/>
                          <a:cs typeface="Arial"/>
                        </a:rPr>
                        <a:t>te</a:t>
                      </a:r>
                      <a:r>
                        <a:rPr sz="1100" u="sng" spc="-10" dirty="0">
                          <a:solidFill>
                            <a:srgbClr val="FF0000"/>
                          </a:solidFill>
                          <a:latin typeface="Arial"/>
                          <a:cs typeface="Arial"/>
                        </a:rPr>
                        <a:t>ll</a:t>
                      </a:r>
                      <a:r>
                        <a:rPr sz="1100" u="sng" dirty="0">
                          <a:solidFill>
                            <a:srgbClr val="FF0000"/>
                          </a:solidFill>
                          <a:latin typeface="Arial"/>
                          <a:cs typeface="Arial"/>
                        </a:rPr>
                        <a:t>ectua</a:t>
                      </a:r>
                      <a:r>
                        <a:rPr sz="1100" u="sng" spc="-10" dirty="0">
                          <a:solidFill>
                            <a:srgbClr val="FF0000"/>
                          </a:solidFill>
                          <a:latin typeface="Arial"/>
                          <a:cs typeface="Arial"/>
                        </a:rPr>
                        <a:t>l</a:t>
                      </a:r>
                      <a:r>
                        <a:rPr sz="1100" u="sng" dirty="0">
                          <a:solidFill>
                            <a:srgbClr val="FF0000"/>
                          </a:solidFill>
                          <a:latin typeface="Arial"/>
                          <a:cs typeface="Arial"/>
                        </a:rPr>
                        <a:t>/</a:t>
                      </a:r>
                      <a:r>
                        <a:rPr sz="1100" u="sng" spc="-10" dirty="0">
                          <a:solidFill>
                            <a:srgbClr val="FF0000"/>
                          </a:solidFill>
                          <a:latin typeface="Arial"/>
                          <a:cs typeface="Arial"/>
                        </a:rPr>
                        <a:t>D</a:t>
                      </a:r>
                      <a:r>
                        <a:rPr sz="1100" u="sng" dirty="0">
                          <a:solidFill>
                            <a:srgbClr val="FF0000"/>
                          </a:solidFill>
                          <a:latin typeface="Arial"/>
                          <a:cs typeface="Arial"/>
                        </a:rPr>
                        <a:t>e</a:t>
                      </a:r>
                      <a:r>
                        <a:rPr sz="1100" u="sng" spc="-15" dirty="0">
                          <a:solidFill>
                            <a:srgbClr val="FF0000"/>
                          </a:solidFill>
                          <a:latin typeface="Arial"/>
                          <a:cs typeface="Arial"/>
                        </a:rPr>
                        <a:t>v</a:t>
                      </a:r>
                      <a:r>
                        <a:rPr sz="1100" u="sng" dirty="0">
                          <a:solidFill>
                            <a:srgbClr val="FF0000"/>
                          </a:solidFill>
                          <a:latin typeface="Arial"/>
                          <a:cs typeface="Arial"/>
                        </a:rPr>
                        <a:t>e</a:t>
                      </a:r>
                      <a:r>
                        <a:rPr sz="1100" u="sng" spc="-10" dirty="0">
                          <a:solidFill>
                            <a:srgbClr val="FF0000"/>
                          </a:solidFill>
                          <a:latin typeface="Arial"/>
                          <a:cs typeface="Arial"/>
                        </a:rPr>
                        <a:t>l</a:t>
                      </a:r>
                      <a:r>
                        <a:rPr sz="1100" u="sng" dirty="0">
                          <a:solidFill>
                            <a:srgbClr val="FF0000"/>
                          </a:solidFill>
                          <a:latin typeface="Arial"/>
                          <a:cs typeface="Arial"/>
                        </a:rPr>
                        <a:t>o</a:t>
                      </a:r>
                      <a:r>
                        <a:rPr sz="1100" u="sng" spc="-5" dirty="0">
                          <a:solidFill>
                            <a:srgbClr val="FF0000"/>
                          </a:solidFill>
                          <a:latin typeface="Arial"/>
                          <a:cs typeface="Arial"/>
                        </a:rPr>
                        <a:t>p</a:t>
                      </a:r>
                      <a:r>
                        <a:rPr sz="1100" u="sng" dirty="0">
                          <a:solidFill>
                            <a:srgbClr val="FF0000"/>
                          </a:solidFill>
                          <a:latin typeface="Arial"/>
                          <a:cs typeface="Arial"/>
                        </a:rPr>
                        <a:t>me</a:t>
                      </a:r>
                      <a:r>
                        <a:rPr sz="1100" u="sng" spc="-5" dirty="0">
                          <a:solidFill>
                            <a:srgbClr val="FF0000"/>
                          </a:solidFill>
                          <a:latin typeface="Arial"/>
                          <a:cs typeface="Arial"/>
                        </a:rPr>
                        <a:t>n</a:t>
                      </a:r>
                      <a:r>
                        <a:rPr sz="1100" u="sng" dirty="0">
                          <a:solidFill>
                            <a:srgbClr val="FF0000"/>
                          </a:solidFill>
                          <a:latin typeface="Arial"/>
                          <a:cs typeface="Arial"/>
                        </a:rPr>
                        <a:t>tal</a:t>
                      </a:r>
                      <a:r>
                        <a:rPr sz="1100" u="sng" spc="-5" dirty="0">
                          <a:solidFill>
                            <a:srgbClr val="FF0000"/>
                          </a:solidFill>
                          <a:latin typeface="Arial"/>
                          <a:cs typeface="Arial"/>
                        </a:rPr>
                        <a:t> </a:t>
                      </a:r>
                      <a:r>
                        <a:rPr sz="1100" u="sng" spc="-10" dirty="0">
                          <a:solidFill>
                            <a:srgbClr val="FF0000"/>
                          </a:solidFill>
                          <a:latin typeface="Arial"/>
                          <a:cs typeface="Arial"/>
                        </a:rPr>
                        <a:t>Di</a:t>
                      </a:r>
                      <a:r>
                        <a:rPr sz="1100" u="sng" dirty="0">
                          <a:solidFill>
                            <a:srgbClr val="FF0000"/>
                          </a:solidFill>
                          <a:latin typeface="Arial"/>
                          <a:cs typeface="Arial"/>
                        </a:rPr>
                        <a:t>sa</a:t>
                      </a:r>
                      <a:r>
                        <a:rPr sz="1100" u="sng" spc="-5" dirty="0">
                          <a:solidFill>
                            <a:srgbClr val="FF0000"/>
                          </a:solidFill>
                          <a:latin typeface="Arial"/>
                          <a:cs typeface="Arial"/>
                        </a:rPr>
                        <a:t>b</a:t>
                      </a:r>
                      <a:r>
                        <a:rPr sz="1100" u="sng" spc="-10" dirty="0">
                          <a:solidFill>
                            <a:srgbClr val="FF0000"/>
                          </a:solidFill>
                          <a:latin typeface="Arial"/>
                          <a:cs typeface="Arial"/>
                        </a:rPr>
                        <a:t>ili</a:t>
                      </a:r>
                      <a:r>
                        <a:rPr sz="1100" u="sng" dirty="0">
                          <a:solidFill>
                            <a:srgbClr val="FF0000"/>
                          </a:solidFill>
                          <a:latin typeface="Arial"/>
                          <a:cs typeface="Arial"/>
                        </a:rPr>
                        <a:t>t</a:t>
                      </a:r>
                      <a:r>
                        <a:rPr sz="1100" u="sng" spc="-10" dirty="0">
                          <a:solidFill>
                            <a:srgbClr val="FF0000"/>
                          </a:solidFill>
                          <a:latin typeface="Arial"/>
                          <a:cs typeface="Arial"/>
                        </a:rPr>
                        <a:t>i</a:t>
                      </a:r>
                      <a:r>
                        <a:rPr sz="1100" u="sng" dirty="0">
                          <a:solidFill>
                            <a:srgbClr val="FF0000"/>
                          </a:solidFill>
                          <a:latin typeface="Arial"/>
                          <a:cs typeface="Arial"/>
                        </a:rPr>
                        <a:t>es</a:t>
                      </a:r>
                      <a:endParaRPr sz="1100">
                        <a:latin typeface="Arial"/>
                        <a:cs typeface="Arial"/>
                      </a:endParaRPr>
                    </a:p>
                  </a:txBody>
                  <a:tcPr marL="0" marR="0" marT="0" marB="0"/>
                </a:tc>
                <a:tc hMerge="1">
                  <a:txBody>
                    <a:bodyPr/>
                    <a:lstStyle/>
                    <a:p>
                      <a:endParaRPr/>
                    </a:p>
                  </a:txBody>
                  <a:tcPr marL="0" marR="0" marT="0" marB="0"/>
                </a:tc>
              </a:tr>
              <a:tr h="954442">
                <a:tc gridSpan="2">
                  <a:txBody>
                    <a:bodyPr/>
                    <a:lstStyle/>
                    <a:p>
                      <a:pPr marL="146050" marR="293370" algn="just">
                        <a:lnSpc>
                          <a:spcPts val="1380"/>
                        </a:lnSpc>
                      </a:pPr>
                      <a:r>
                        <a:rPr sz="1200" b="1" dirty="0">
                          <a:latin typeface="Arial"/>
                          <a:cs typeface="Arial"/>
                        </a:rPr>
                        <a:t>3. </a:t>
                      </a:r>
                      <a:r>
                        <a:rPr sz="1200" b="1" spc="-5" dirty="0">
                          <a:latin typeface="Arial"/>
                          <a:cs typeface="Arial"/>
                        </a:rPr>
                        <a:t> </a:t>
                      </a:r>
                      <a:r>
                        <a:rPr sz="1200" b="1" spc="5" dirty="0">
                          <a:latin typeface="Arial"/>
                          <a:cs typeface="Arial"/>
                        </a:rPr>
                        <a:t>W</a:t>
                      </a:r>
                      <a:r>
                        <a:rPr sz="1200" b="1" dirty="0">
                          <a:latin typeface="Arial"/>
                          <a:cs typeface="Arial"/>
                        </a:rPr>
                        <a:t>hat </a:t>
                      </a:r>
                      <a:r>
                        <a:rPr sz="1200" b="1" spc="5" dirty="0">
                          <a:latin typeface="Arial"/>
                          <a:cs typeface="Arial"/>
                        </a:rPr>
                        <a:t>s</a:t>
                      </a:r>
                      <a:r>
                        <a:rPr sz="1200" b="1" dirty="0">
                          <a:latin typeface="Arial"/>
                          <a:cs typeface="Arial"/>
                        </a:rPr>
                        <a:t>upp</a:t>
                      </a:r>
                      <a:r>
                        <a:rPr sz="1200" b="1" spc="-5" dirty="0">
                          <a:latin typeface="Arial"/>
                          <a:cs typeface="Arial"/>
                        </a:rPr>
                        <a:t>o</a:t>
                      </a:r>
                      <a:r>
                        <a:rPr sz="1200" b="1" dirty="0">
                          <a:latin typeface="Arial"/>
                          <a:cs typeface="Arial"/>
                        </a:rPr>
                        <a:t>rts do</a:t>
                      </a:r>
                      <a:r>
                        <a:rPr sz="1200" b="1" spc="-15" dirty="0">
                          <a:latin typeface="Arial"/>
                          <a:cs typeface="Arial"/>
                        </a:rPr>
                        <a:t> </a:t>
                      </a:r>
                      <a:r>
                        <a:rPr sz="1200" b="1" spc="-20" dirty="0">
                          <a:latin typeface="Arial"/>
                          <a:cs typeface="Arial"/>
                        </a:rPr>
                        <a:t>y</a:t>
                      </a:r>
                      <a:r>
                        <a:rPr sz="1200" b="1" spc="5" dirty="0">
                          <a:latin typeface="Arial"/>
                          <a:cs typeface="Arial"/>
                        </a:rPr>
                        <a:t>o</a:t>
                      </a:r>
                      <a:r>
                        <a:rPr sz="1200" b="1" dirty="0">
                          <a:latin typeface="Arial"/>
                          <a:cs typeface="Arial"/>
                        </a:rPr>
                        <a:t>u need to impro</a:t>
                      </a:r>
                      <a:r>
                        <a:rPr sz="1200" b="1" spc="-20" dirty="0">
                          <a:latin typeface="Arial"/>
                          <a:cs typeface="Arial"/>
                        </a:rPr>
                        <a:t>v</a:t>
                      </a:r>
                      <a:r>
                        <a:rPr sz="1200" b="1" dirty="0">
                          <a:latin typeface="Arial"/>
                          <a:cs typeface="Arial"/>
                        </a:rPr>
                        <a:t>e</a:t>
                      </a:r>
                      <a:r>
                        <a:rPr sz="1200" b="1" spc="30" dirty="0">
                          <a:latin typeface="Arial"/>
                          <a:cs typeface="Arial"/>
                        </a:rPr>
                        <a:t> </a:t>
                      </a:r>
                      <a:r>
                        <a:rPr sz="1200" b="1" spc="-20" dirty="0">
                          <a:latin typeface="Arial"/>
                          <a:cs typeface="Arial"/>
                        </a:rPr>
                        <a:t>y</a:t>
                      </a:r>
                      <a:r>
                        <a:rPr sz="1200" b="1" spc="5" dirty="0">
                          <a:latin typeface="Arial"/>
                          <a:cs typeface="Arial"/>
                        </a:rPr>
                        <a:t>o</a:t>
                      </a:r>
                      <a:r>
                        <a:rPr sz="1200" b="1" dirty="0">
                          <a:latin typeface="Arial"/>
                          <a:cs typeface="Arial"/>
                        </a:rPr>
                        <a:t>ur health and safe</a:t>
                      </a:r>
                      <a:r>
                        <a:rPr sz="1200" b="1" spc="-15" dirty="0">
                          <a:latin typeface="Arial"/>
                          <a:cs typeface="Arial"/>
                        </a:rPr>
                        <a:t>t</a:t>
                      </a:r>
                      <a:r>
                        <a:rPr sz="1200" b="1" spc="-10" dirty="0">
                          <a:latin typeface="Arial"/>
                          <a:cs typeface="Arial"/>
                        </a:rPr>
                        <a:t>y</a:t>
                      </a:r>
                      <a:r>
                        <a:rPr sz="1200" b="1" dirty="0">
                          <a:latin typeface="Arial"/>
                          <a:cs typeface="Arial"/>
                        </a:rPr>
                        <a:t>?</a:t>
                      </a:r>
                      <a:r>
                        <a:rPr sz="1200" b="1" spc="10" dirty="0">
                          <a:latin typeface="Arial"/>
                          <a:cs typeface="Arial"/>
                        </a:rPr>
                        <a:t> </a:t>
                      </a:r>
                      <a:r>
                        <a:rPr sz="1000" i="1" spc="5" dirty="0">
                          <a:latin typeface="Arial"/>
                          <a:cs typeface="Arial"/>
                        </a:rPr>
                        <a:t>P</a:t>
                      </a:r>
                      <a:r>
                        <a:rPr sz="1000" i="1" spc="-5" dirty="0">
                          <a:latin typeface="Arial"/>
                          <a:cs typeface="Arial"/>
                        </a:rPr>
                        <a:t>l</a:t>
                      </a:r>
                      <a:r>
                        <a:rPr sz="1000" i="1" dirty="0">
                          <a:latin typeface="Arial"/>
                          <a:cs typeface="Arial"/>
                        </a:rPr>
                        <a:t>e</a:t>
                      </a:r>
                      <a:r>
                        <a:rPr sz="1000" i="1" spc="-5" dirty="0">
                          <a:latin typeface="Arial"/>
                          <a:cs typeface="Arial"/>
                        </a:rPr>
                        <a:t>a</a:t>
                      </a:r>
                      <a:r>
                        <a:rPr sz="1000" i="1" spc="5" dirty="0">
                          <a:latin typeface="Arial"/>
                          <a:cs typeface="Arial"/>
                        </a:rPr>
                        <a:t>s</a:t>
                      </a:r>
                      <a:r>
                        <a:rPr sz="1000" i="1" dirty="0">
                          <a:latin typeface="Arial"/>
                          <a:cs typeface="Arial"/>
                        </a:rPr>
                        <a:t>e</a:t>
                      </a:r>
                      <a:r>
                        <a:rPr sz="1000" i="1" spc="5" dirty="0">
                          <a:latin typeface="Arial"/>
                          <a:cs typeface="Arial"/>
                        </a:rPr>
                        <a:t> </a:t>
                      </a:r>
                      <a:r>
                        <a:rPr sz="1000" i="1" spc="-5" dirty="0">
                          <a:latin typeface="Arial"/>
                          <a:cs typeface="Arial"/>
                        </a:rPr>
                        <a:t>i</a:t>
                      </a:r>
                      <a:r>
                        <a:rPr sz="1000" i="1" dirty="0">
                          <a:latin typeface="Arial"/>
                          <a:cs typeface="Arial"/>
                        </a:rPr>
                        <a:t>n</a:t>
                      </a:r>
                      <a:r>
                        <a:rPr sz="1000" i="1" spc="15" dirty="0">
                          <a:latin typeface="Arial"/>
                          <a:cs typeface="Arial"/>
                        </a:rPr>
                        <a:t>c</a:t>
                      </a:r>
                      <a:r>
                        <a:rPr sz="1000" i="1" spc="-5" dirty="0">
                          <a:latin typeface="Arial"/>
                          <a:cs typeface="Arial"/>
                        </a:rPr>
                        <a:t>l</a:t>
                      </a:r>
                      <a:r>
                        <a:rPr sz="1000" i="1" dirty="0">
                          <a:latin typeface="Arial"/>
                          <a:cs typeface="Arial"/>
                        </a:rPr>
                        <a:t>u</a:t>
                      </a:r>
                      <a:r>
                        <a:rPr sz="1000" i="1" spc="5" dirty="0">
                          <a:latin typeface="Arial"/>
                          <a:cs typeface="Arial"/>
                        </a:rPr>
                        <a:t>d</a:t>
                      </a:r>
                      <a:r>
                        <a:rPr sz="1000" i="1" dirty="0">
                          <a:latin typeface="Arial"/>
                          <a:cs typeface="Arial"/>
                        </a:rPr>
                        <a:t>e</a:t>
                      </a:r>
                      <a:r>
                        <a:rPr sz="1000" i="1" spc="-5" dirty="0">
                          <a:latin typeface="Arial"/>
                          <a:cs typeface="Arial"/>
                        </a:rPr>
                        <a:t> </a:t>
                      </a:r>
                      <a:r>
                        <a:rPr sz="1000" i="1" dirty="0">
                          <a:latin typeface="Arial"/>
                          <a:cs typeface="Arial"/>
                        </a:rPr>
                        <a:t>a p</a:t>
                      </a:r>
                      <a:r>
                        <a:rPr sz="1000" i="1" spc="-10" dirty="0">
                          <a:latin typeface="Arial"/>
                          <a:cs typeface="Arial"/>
                        </a:rPr>
                        <a:t>l</a:t>
                      </a:r>
                      <a:r>
                        <a:rPr sz="1000" i="1" spc="5" dirty="0">
                          <a:latin typeface="Arial"/>
                          <a:cs typeface="Arial"/>
                        </a:rPr>
                        <a:t>a</a:t>
                      </a:r>
                      <a:r>
                        <a:rPr sz="1000" i="1" dirty="0">
                          <a:latin typeface="Arial"/>
                          <a:cs typeface="Arial"/>
                        </a:rPr>
                        <a:t>n</a:t>
                      </a:r>
                      <a:r>
                        <a:rPr sz="1000" i="1" spc="-5" dirty="0">
                          <a:latin typeface="Arial"/>
                          <a:cs typeface="Arial"/>
                        </a:rPr>
                        <a:t> </a:t>
                      </a:r>
                      <a:r>
                        <a:rPr sz="1000" i="1" spc="5" dirty="0">
                          <a:latin typeface="Arial"/>
                          <a:cs typeface="Arial"/>
                        </a:rPr>
                        <a:t>t</a:t>
                      </a:r>
                      <a:r>
                        <a:rPr sz="1000" i="1" dirty="0">
                          <a:latin typeface="Arial"/>
                          <a:cs typeface="Arial"/>
                        </a:rPr>
                        <a:t>o</a:t>
                      </a:r>
                      <a:r>
                        <a:rPr sz="1000" i="1" spc="-5" dirty="0">
                          <a:latin typeface="Arial"/>
                          <a:cs typeface="Arial"/>
                        </a:rPr>
                        <a:t> </a:t>
                      </a:r>
                      <a:r>
                        <a:rPr sz="1000" i="1" dirty="0">
                          <a:latin typeface="Arial"/>
                          <a:cs typeface="Arial"/>
                        </a:rPr>
                        <a:t>su</a:t>
                      </a:r>
                      <a:r>
                        <a:rPr sz="1000" i="1" spc="-5" dirty="0">
                          <a:latin typeface="Arial"/>
                          <a:cs typeface="Arial"/>
                        </a:rPr>
                        <a:t>p</a:t>
                      </a:r>
                      <a:r>
                        <a:rPr sz="1000" i="1" spc="5" dirty="0">
                          <a:latin typeface="Arial"/>
                          <a:cs typeface="Arial"/>
                        </a:rPr>
                        <a:t>p</a:t>
                      </a:r>
                      <a:r>
                        <a:rPr sz="1000" i="1" dirty="0">
                          <a:latin typeface="Arial"/>
                          <a:cs typeface="Arial"/>
                        </a:rPr>
                        <a:t>ort a</a:t>
                      </a:r>
                      <a:r>
                        <a:rPr sz="1000" i="1" spc="-5" dirty="0">
                          <a:latin typeface="Arial"/>
                          <a:cs typeface="Arial"/>
                        </a:rPr>
                        <a:t>n</a:t>
                      </a:r>
                      <a:r>
                        <a:rPr sz="1000" i="1" dirty="0">
                          <a:latin typeface="Arial"/>
                          <a:cs typeface="Arial"/>
                        </a:rPr>
                        <a:t>y h</a:t>
                      </a:r>
                      <a:r>
                        <a:rPr sz="1000" i="1" spc="5" dirty="0">
                          <a:latin typeface="Arial"/>
                          <a:cs typeface="Arial"/>
                        </a:rPr>
                        <a:t>e</a:t>
                      </a:r>
                      <a:r>
                        <a:rPr sz="1000" i="1" dirty="0">
                          <a:latin typeface="Arial"/>
                          <a:cs typeface="Arial"/>
                        </a:rPr>
                        <a:t>a</a:t>
                      </a:r>
                      <a:r>
                        <a:rPr sz="1000" i="1" spc="-10" dirty="0">
                          <a:latin typeface="Arial"/>
                          <a:cs typeface="Arial"/>
                        </a:rPr>
                        <a:t>l</a:t>
                      </a:r>
                      <a:r>
                        <a:rPr sz="1000" i="1" spc="10" dirty="0">
                          <a:latin typeface="Arial"/>
                          <a:cs typeface="Arial"/>
                        </a:rPr>
                        <a:t>t</a:t>
                      </a:r>
                      <a:r>
                        <a:rPr sz="1000" i="1" dirty="0">
                          <a:latin typeface="Arial"/>
                          <a:cs typeface="Arial"/>
                        </a:rPr>
                        <a:t>h</a:t>
                      </a:r>
                      <a:r>
                        <a:rPr sz="1000" i="1" spc="-5" dirty="0">
                          <a:latin typeface="Arial"/>
                          <a:cs typeface="Arial"/>
                        </a:rPr>
                        <a:t> </a:t>
                      </a:r>
                      <a:r>
                        <a:rPr sz="1000" i="1" dirty="0">
                          <a:latin typeface="Arial"/>
                          <a:cs typeface="Arial"/>
                        </a:rPr>
                        <a:t>r</a:t>
                      </a:r>
                      <a:r>
                        <a:rPr sz="1000" i="1" spc="-5" dirty="0">
                          <a:latin typeface="Arial"/>
                          <a:cs typeface="Arial"/>
                        </a:rPr>
                        <a:t>i</a:t>
                      </a:r>
                      <a:r>
                        <a:rPr sz="1000" i="1" spc="5" dirty="0">
                          <a:latin typeface="Arial"/>
                          <a:cs typeface="Arial"/>
                        </a:rPr>
                        <a:t>s</a:t>
                      </a:r>
                      <a:r>
                        <a:rPr sz="1000" i="1" dirty="0">
                          <a:latin typeface="Arial"/>
                          <a:cs typeface="Arial"/>
                        </a:rPr>
                        <a:t>k </a:t>
                      </a:r>
                      <a:r>
                        <a:rPr sz="1000" i="1" spc="-10" dirty="0">
                          <a:latin typeface="Arial"/>
                          <a:cs typeface="Arial"/>
                        </a:rPr>
                        <a:t>i</a:t>
                      </a:r>
                      <a:r>
                        <a:rPr sz="1000" i="1" spc="5" dirty="0">
                          <a:latin typeface="Arial"/>
                          <a:cs typeface="Arial"/>
                        </a:rPr>
                        <a:t>d</a:t>
                      </a:r>
                      <a:r>
                        <a:rPr sz="1000" i="1" dirty="0">
                          <a:latin typeface="Arial"/>
                          <a:cs typeface="Arial"/>
                        </a:rPr>
                        <a:t>e</a:t>
                      </a:r>
                      <a:r>
                        <a:rPr sz="1000" i="1" spc="-5" dirty="0">
                          <a:latin typeface="Arial"/>
                          <a:cs typeface="Arial"/>
                        </a:rPr>
                        <a:t>n</a:t>
                      </a:r>
                      <a:r>
                        <a:rPr sz="1000" i="1" spc="10" dirty="0">
                          <a:latin typeface="Arial"/>
                          <a:cs typeface="Arial"/>
                        </a:rPr>
                        <a:t>t</a:t>
                      </a:r>
                      <a:r>
                        <a:rPr sz="1000" i="1" spc="-5" dirty="0">
                          <a:latin typeface="Arial"/>
                          <a:cs typeface="Arial"/>
                        </a:rPr>
                        <a:t>i</a:t>
                      </a:r>
                      <a:r>
                        <a:rPr sz="1000" i="1" dirty="0">
                          <a:latin typeface="Arial"/>
                          <a:cs typeface="Arial"/>
                        </a:rPr>
                        <a:t>f</a:t>
                      </a:r>
                      <a:r>
                        <a:rPr sz="1000" i="1" spc="5" dirty="0">
                          <a:latin typeface="Arial"/>
                          <a:cs typeface="Arial"/>
                        </a:rPr>
                        <a:t>i</a:t>
                      </a:r>
                      <a:r>
                        <a:rPr sz="1000" i="1" dirty="0">
                          <a:latin typeface="Arial"/>
                          <a:cs typeface="Arial"/>
                        </a:rPr>
                        <a:t>ed </a:t>
                      </a:r>
                      <a:r>
                        <a:rPr sz="1000" i="1" spc="-5" dirty="0">
                          <a:latin typeface="Arial"/>
                          <a:cs typeface="Arial"/>
                        </a:rPr>
                        <a:t>i</a:t>
                      </a:r>
                      <a:r>
                        <a:rPr sz="1000" i="1" dirty="0">
                          <a:latin typeface="Arial"/>
                          <a:cs typeface="Arial"/>
                        </a:rPr>
                        <a:t>n</a:t>
                      </a:r>
                      <a:r>
                        <a:rPr sz="1000" i="1" spc="5" dirty="0">
                          <a:latin typeface="Arial"/>
                          <a:cs typeface="Arial"/>
                        </a:rPr>
                        <a:t> y</a:t>
                      </a:r>
                      <a:r>
                        <a:rPr sz="1000" i="1" dirty="0">
                          <a:latin typeface="Arial"/>
                          <a:cs typeface="Arial"/>
                        </a:rPr>
                        <a:t>o</a:t>
                      </a:r>
                      <a:r>
                        <a:rPr sz="1000" i="1" spc="-5" dirty="0">
                          <a:latin typeface="Arial"/>
                          <a:cs typeface="Arial"/>
                        </a:rPr>
                        <a:t>u</a:t>
                      </a:r>
                      <a:r>
                        <a:rPr sz="1000" i="1" dirty="0">
                          <a:latin typeface="Arial"/>
                          <a:cs typeface="Arial"/>
                        </a:rPr>
                        <a:t>r LON. </a:t>
                      </a:r>
                      <a:r>
                        <a:rPr sz="1000" i="1" spc="135" dirty="0">
                          <a:latin typeface="Arial"/>
                          <a:cs typeface="Arial"/>
                        </a:rPr>
                        <a:t> </a:t>
                      </a:r>
                      <a:r>
                        <a:rPr sz="1200" dirty="0">
                          <a:solidFill>
                            <a:srgbClr val="FF0000"/>
                          </a:solidFill>
                          <a:latin typeface="Arial"/>
                          <a:cs typeface="Arial"/>
                        </a:rPr>
                        <a:t>I</a:t>
                      </a:r>
                      <a:r>
                        <a:rPr sz="1200" spc="5" dirty="0">
                          <a:solidFill>
                            <a:srgbClr val="FF0000"/>
                          </a:solidFill>
                          <a:latin typeface="Arial"/>
                          <a:cs typeface="Arial"/>
                        </a:rPr>
                        <a:t>n</a:t>
                      </a:r>
                      <a:r>
                        <a:rPr sz="1200" dirty="0">
                          <a:solidFill>
                            <a:srgbClr val="FF0000"/>
                          </a:solidFill>
                          <a:latin typeface="Arial"/>
                          <a:cs typeface="Arial"/>
                        </a:rPr>
                        <a:t>di</a:t>
                      </a:r>
                      <a:r>
                        <a:rPr sz="1200" spc="-15" dirty="0">
                          <a:solidFill>
                            <a:srgbClr val="FF0000"/>
                          </a:solidFill>
                          <a:latin typeface="Arial"/>
                          <a:cs typeface="Arial"/>
                        </a:rPr>
                        <a:t>v</a:t>
                      </a:r>
                      <a:r>
                        <a:rPr sz="1200" dirty="0">
                          <a:solidFill>
                            <a:srgbClr val="FF0000"/>
                          </a:solidFill>
                          <a:latin typeface="Arial"/>
                          <a:cs typeface="Arial"/>
                        </a:rPr>
                        <a:t>id</a:t>
                      </a:r>
                      <a:r>
                        <a:rPr sz="1200" spc="5" dirty="0">
                          <a:solidFill>
                            <a:srgbClr val="FF0000"/>
                          </a:solidFill>
                          <a:latin typeface="Arial"/>
                          <a:cs typeface="Arial"/>
                        </a:rPr>
                        <a:t>u</a:t>
                      </a:r>
                      <a:r>
                        <a:rPr sz="1200" dirty="0">
                          <a:solidFill>
                            <a:srgbClr val="FF0000"/>
                          </a:solidFill>
                          <a:latin typeface="Arial"/>
                          <a:cs typeface="Arial"/>
                        </a:rPr>
                        <a:t>als </a:t>
                      </a:r>
                      <a:r>
                        <a:rPr sz="1200" spc="-10" dirty="0">
                          <a:solidFill>
                            <a:srgbClr val="FF0000"/>
                          </a:solidFill>
                          <a:latin typeface="Arial"/>
                          <a:cs typeface="Arial"/>
                        </a:rPr>
                        <a:t>a</a:t>
                      </a:r>
                      <a:r>
                        <a:rPr sz="1200" dirty="0">
                          <a:solidFill>
                            <a:srgbClr val="FF0000"/>
                          </a:solidFill>
                          <a:latin typeface="Arial"/>
                          <a:cs typeface="Arial"/>
                        </a:rPr>
                        <a:t>nd </a:t>
                      </a:r>
                      <a:r>
                        <a:rPr sz="1200" spc="-10" dirty="0">
                          <a:solidFill>
                            <a:srgbClr val="FF0000"/>
                          </a:solidFill>
                          <a:latin typeface="Arial"/>
                          <a:cs typeface="Arial"/>
                        </a:rPr>
                        <a:t>t</a:t>
                      </a:r>
                      <a:r>
                        <a:rPr sz="1200" dirty="0">
                          <a:solidFill>
                            <a:srgbClr val="FF0000"/>
                          </a:solidFill>
                          <a:latin typeface="Arial"/>
                          <a:cs typeface="Arial"/>
                        </a:rPr>
                        <a:t>e</a:t>
                      </a:r>
                      <a:r>
                        <a:rPr sz="1200" spc="-10" dirty="0">
                          <a:solidFill>
                            <a:srgbClr val="FF0000"/>
                          </a:solidFill>
                          <a:latin typeface="Arial"/>
                          <a:cs typeface="Arial"/>
                        </a:rPr>
                        <a:t>a</a:t>
                      </a:r>
                      <a:r>
                        <a:rPr sz="1200" spc="5" dirty="0">
                          <a:solidFill>
                            <a:srgbClr val="FF0000"/>
                          </a:solidFill>
                          <a:latin typeface="Arial"/>
                          <a:cs typeface="Arial"/>
                        </a:rPr>
                        <a:t>m</a:t>
                      </a:r>
                      <a:r>
                        <a:rPr sz="1200" dirty="0">
                          <a:solidFill>
                            <a:srgbClr val="FF0000"/>
                          </a:solidFill>
                          <a:latin typeface="Arial"/>
                          <a:cs typeface="Arial"/>
                        </a:rPr>
                        <a:t>s s</a:t>
                      </a:r>
                      <a:r>
                        <a:rPr sz="1200" spc="-5" dirty="0">
                          <a:solidFill>
                            <a:srgbClr val="FF0000"/>
                          </a:solidFill>
                          <a:latin typeface="Arial"/>
                          <a:cs typeface="Arial"/>
                        </a:rPr>
                        <a:t>h</a:t>
                      </a:r>
                      <a:r>
                        <a:rPr sz="1200" dirty="0">
                          <a:solidFill>
                            <a:srgbClr val="FF0000"/>
                          </a:solidFill>
                          <a:latin typeface="Arial"/>
                          <a:cs typeface="Arial"/>
                        </a:rPr>
                        <a:t>ould</a:t>
                      </a:r>
                      <a:r>
                        <a:rPr sz="1200" spc="-10" dirty="0">
                          <a:solidFill>
                            <a:srgbClr val="FF0000"/>
                          </a:solidFill>
                          <a:latin typeface="Arial"/>
                          <a:cs typeface="Arial"/>
                        </a:rPr>
                        <a:t> </a:t>
                      </a:r>
                      <a:r>
                        <a:rPr sz="1200" dirty="0">
                          <a:solidFill>
                            <a:srgbClr val="FF0000"/>
                          </a:solidFill>
                          <a:latin typeface="Arial"/>
                          <a:cs typeface="Arial"/>
                        </a:rPr>
                        <a:t>use</a:t>
                      </a:r>
                      <a:r>
                        <a:rPr sz="1200" spc="-10" dirty="0">
                          <a:solidFill>
                            <a:srgbClr val="FF0000"/>
                          </a:solidFill>
                          <a:latin typeface="Arial"/>
                          <a:cs typeface="Arial"/>
                        </a:rPr>
                        <a:t> t</a:t>
                      </a:r>
                      <a:r>
                        <a:rPr sz="1200" dirty="0">
                          <a:solidFill>
                            <a:srgbClr val="FF0000"/>
                          </a:solidFill>
                          <a:latin typeface="Arial"/>
                          <a:cs typeface="Arial"/>
                        </a:rPr>
                        <a:t>his area</a:t>
                      </a:r>
                      <a:r>
                        <a:rPr sz="1200" spc="10" dirty="0">
                          <a:solidFill>
                            <a:srgbClr val="FF0000"/>
                          </a:solidFill>
                          <a:latin typeface="Arial"/>
                          <a:cs typeface="Arial"/>
                        </a:rPr>
                        <a:t> </a:t>
                      </a:r>
                      <a:r>
                        <a:rPr sz="1200" dirty="0">
                          <a:solidFill>
                            <a:srgbClr val="FF0000"/>
                          </a:solidFill>
                          <a:latin typeface="Arial"/>
                          <a:cs typeface="Arial"/>
                        </a:rPr>
                        <a:t>to</a:t>
                      </a:r>
                      <a:r>
                        <a:rPr sz="1200" spc="5" dirty="0">
                          <a:solidFill>
                            <a:srgbClr val="FF0000"/>
                          </a:solidFill>
                          <a:latin typeface="Arial"/>
                          <a:cs typeface="Arial"/>
                        </a:rPr>
                        <a:t> </a:t>
                      </a:r>
                      <a:r>
                        <a:rPr sz="1200" dirty="0">
                          <a:solidFill>
                            <a:srgbClr val="FF0000"/>
                          </a:solidFill>
                          <a:latin typeface="Arial"/>
                          <a:cs typeface="Arial"/>
                        </a:rPr>
                        <a:t>i</a:t>
                      </a:r>
                      <a:r>
                        <a:rPr sz="1200" spc="-10" dirty="0">
                          <a:solidFill>
                            <a:srgbClr val="FF0000"/>
                          </a:solidFill>
                          <a:latin typeface="Arial"/>
                          <a:cs typeface="Arial"/>
                        </a:rPr>
                        <a:t>d</a:t>
                      </a:r>
                      <a:r>
                        <a:rPr sz="1200" dirty="0">
                          <a:solidFill>
                            <a:srgbClr val="FF0000"/>
                          </a:solidFill>
                          <a:latin typeface="Arial"/>
                          <a:cs typeface="Arial"/>
                        </a:rPr>
                        <a:t>ent</a:t>
                      </a:r>
                      <a:r>
                        <a:rPr sz="1200" spc="-15" dirty="0">
                          <a:solidFill>
                            <a:srgbClr val="FF0000"/>
                          </a:solidFill>
                          <a:latin typeface="Arial"/>
                          <a:cs typeface="Arial"/>
                        </a:rPr>
                        <a:t>i</a:t>
                      </a:r>
                      <a:r>
                        <a:rPr sz="1200" spc="10" dirty="0">
                          <a:solidFill>
                            <a:srgbClr val="FF0000"/>
                          </a:solidFill>
                          <a:latin typeface="Arial"/>
                          <a:cs typeface="Arial"/>
                        </a:rPr>
                        <a:t>f</a:t>
                      </a:r>
                      <a:r>
                        <a:rPr sz="1200" dirty="0">
                          <a:solidFill>
                            <a:srgbClr val="FF0000"/>
                          </a:solidFill>
                          <a:latin typeface="Arial"/>
                          <a:cs typeface="Arial"/>
                        </a:rPr>
                        <a:t>y</a:t>
                      </a:r>
                      <a:r>
                        <a:rPr sz="1200" spc="-15" dirty="0">
                          <a:solidFill>
                            <a:srgbClr val="FF0000"/>
                          </a:solidFill>
                          <a:latin typeface="Arial"/>
                          <a:cs typeface="Arial"/>
                        </a:rPr>
                        <a:t> </a:t>
                      </a:r>
                      <a:r>
                        <a:rPr sz="1200" dirty="0">
                          <a:solidFill>
                            <a:srgbClr val="FF0000"/>
                          </a:solidFill>
                          <a:latin typeface="Arial"/>
                          <a:cs typeface="Arial"/>
                        </a:rPr>
                        <a:t>st</a:t>
                      </a:r>
                      <a:r>
                        <a:rPr sz="1200" spc="-10" dirty="0">
                          <a:solidFill>
                            <a:srgbClr val="FF0000"/>
                          </a:solidFill>
                          <a:latin typeface="Arial"/>
                          <a:cs typeface="Arial"/>
                        </a:rPr>
                        <a:t>e</a:t>
                      </a:r>
                      <a:r>
                        <a:rPr sz="1200" dirty="0">
                          <a:solidFill>
                            <a:srgbClr val="FF0000"/>
                          </a:solidFill>
                          <a:latin typeface="Arial"/>
                          <a:cs typeface="Arial"/>
                        </a:rPr>
                        <a:t>ps</a:t>
                      </a:r>
                      <a:r>
                        <a:rPr sz="1200" spc="-10" dirty="0">
                          <a:solidFill>
                            <a:srgbClr val="FF0000"/>
                          </a:solidFill>
                          <a:latin typeface="Arial"/>
                          <a:cs typeface="Arial"/>
                        </a:rPr>
                        <a:t> </a:t>
                      </a:r>
                      <a:r>
                        <a:rPr sz="1200" spc="10" dirty="0">
                          <a:solidFill>
                            <a:srgbClr val="FF0000"/>
                          </a:solidFill>
                          <a:latin typeface="Arial"/>
                          <a:cs typeface="Arial"/>
                        </a:rPr>
                        <a:t>f</a:t>
                      </a:r>
                      <a:r>
                        <a:rPr sz="1200" dirty="0">
                          <a:solidFill>
                            <a:srgbClr val="FF0000"/>
                          </a:solidFill>
                          <a:latin typeface="Arial"/>
                          <a:cs typeface="Arial"/>
                        </a:rPr>
                        <a:t>or </a:t>
                      </a:r>
                      <a:r>
                        <a:rPr sz="1200" spc="-15" dirty="0">
                          <a:solidFill>
                            <a:srgbClr val="FF0000"/>
                          </a:solidFill>
                          <a:latin typeface="Arial"/>
                          <a:cs typeface="Arial"/>
                        </a:rPr>
                        <a:t>t</a:t>
                      </a:r>
                      <a:r>
                        <a:rPr sz="1200" dirty="0">
                          <a:solidFill>
                            <a:srgbClr val="FF0000"/>
                          </a:solidFill>
                          <a:latin typeface="Arial"/>
                          <a:cs typeface="Arial"/>
                        </a:rPr>
                        <a:t>he person’s</a:t>
                      </a:r>
                      <a:r>
                        <a:rPr sz="1200" spc="-15" dirty="0">
                          <a:solidFill>
                            <a:srgbClr val="FF0000"/>
                          </a:solidFill>
                          <a:latin typeface="Arial"/>
                          <a:cs typeface="Arial"/>
                        </a:rPr>
                        <a:t> </a:t>
                      </a:r>
                      <a:r>
                        <a:rPr sz="1200" dirty="0">
                          <a:solidFill>
                            <a:srgbClr val="FF0000"/>
                          </a:solidFill>
                          <a:latin typeface="Arial"/>
                          <a:cs typeface="Arial"/>
                        </a:rPr>
                        <a:t>action</a:t>
                      </a:r>
                      <a:r>
                        <a:rPr sz="1200" spc="-1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la</a:t>
                      </a:r>
                      <a:r>
                        <a:rPr sz="1200" spc="-5" dirty="0">
                          <a:solidFill>
                            <a:srgbClr val="FF0000"/>
                          </a:solidFill>
                          <a:latin typeface="Arial"/>
                          <a:cs typeface="Arial"/>
                        </a:rPr>
                        <a:t>n</a:t>
                      </a:r>
                      <a:r>
                        <a:rPr sz="1200" dirty="0">
                          <a:solidFill>
                            <a:srgbClr val="FF0000"/>
                          </a:solidFill>
                          <a:latin typeface="Arial"/>
                          <a:cs typeface="Arial"/>
                        </a:rPr>
                        <a:t>.</a:t>
                      </a:r>
                      <a:endParaRPr sz="1200">
                        <a:latin typeface="Arial"/>
                        <a:cs typeface="Arial"/>
                      </a:endParaRPr>
                    </a:p>
                  </a:txBody>
                  <a:tcPr marL="0" marR="0" marT="0" marB="0"/>
                </a:tc>
                <a:tc hMerge="1">
                  <a:txBody>
                    <a:bodyPr/>
                    <a:lstStyle/>
                    <a:p>
                      <a:endParaRPr/>
                    </a:p>
                  </a:txBody>
                  <a:tcPr marL="0" marR="0" marT="0" marB="0"/>
                </a:tc>
              </a:tr>
              <a:tr h="539863">
                <a:tc>
                  <a:txBody>
                    <a:bodyPr/>
                    <a:lstStyle/>
                    <a:p>
                      <a:pPr marL="146050">
                        <a:lnSpc>
                          <a:spcPct val="100000"/>
                        </a:lnSpc>
                      </a:pPr>
                      <a:r>
                        <a:rPr sz="1200" b="1" dirty="0">
                          <a:latin typeface="Arial"/>
                          <a:cs typeface="Arial"/>
                        </a:rPr>
                        <a:t>4. </a:t>
                      </a:r>
                      <a:r>
                        <a:rPr sz="1200" b="1" spc="20" dirty="0">
                          <a:latin typeface="Arial"/>
                          <a:cs typeface="Arial"/>
                        </a:rPr>
                        <a:t> </a:t>
                      </a:r>
                      <a:r>
                        <a:rPr sz="1200" b="1" spc="-40" dirty="0">
                          <a:latin typeface="Arial"/>
                          <a:cs typeface="Arial"/>
                        </a:rPr>
                        <a:t>A</a:t>
                      </a:r>
                      <a:r>
                        <a:rPr sz="1200" b="1" dirty="0">
                          <a:latin typeface="Arial"/>
                          <a:cs typeface="Arial"/>
                        </a:rPr>
                        <a:t>re</a:t>
                      </a:r>
                      <a:r>
                        <a:rPr sz="1200" b="1" spc="15" dirty="0">
                          <a:latin typeface="Arial"/>
                          <a:cs typeface="Arial"/>
                        </a:rPr>
                        <a:t> </a:t>
                      </a:r>
                      <a:r>
                        <a:rPr sz="1200" b="1" spc="-20" dirty="0">
                          <a:latin typeface="Arial"/>
                          <a:cs typeface="Arial"/>
                        </a:rPr>
                        <a:t>y</a:t>
                      </a:r>
                      <a:r>
                        <a:rPr sz="1200" b="1" dirty="0">
                          <a:latin typeface="Arial"/>
                          <a:cs typeface="Arial"/>
                        </a:rPr>
                        <a:t>ou satisfi</a:t>
                      </a:r>
                      <a:r>
                        <a:rPr sz="1200" b="1" spc="5" dirty="0">
                          <a:latin typeface="Arial"/>
                          <a:cs typeface="Arial"/>
                        </a:rPr>
                        <a:t>e</a:t>
                      </a:r>
                      <a:r>
                        <a:rPr sz="1200" b="1" dirty="0">
                          <a:latin typeface="Arial"/>
                          <a:cs typeface="Arial"/>
                        </a:rPr>
                        <a:t>d</a:t>
                      </a:r>
                      <a:r>
                        <a:rPr sz="1200" b="1" spc="5" dirty="0">
                          <a:latin typeface="Arial"/>
                          <a:cs typeface="Arial"/>
                        </a:rPr>
                        <a:t> </a:t>
                      </a:r>
                      <a:r>
                        <a:rPr sz="1200" b="1" spc="10" dirty="0">
                          <a:latin typeface="Arial"/>
                          <a:cs typeface="Arial"/>
                        </a:rPr>
                        <a:t>w</a:t>
                      </a:r>
                      <a:r>
                        <a:rPr sz="1200" b="1" dirty="0">
                          <a:latin typeface="Arial"/>
                          <a:cs typeface="Arial"/>
                        </a:rPr>
                        <a:t>ith t</a:t>
                      </a:r>
                      <a:r>
                        <a:rPr sz="1200" b="1" spc="-5" dirty="0">
                          <a:latin typeface="Arial"/>
                          <a:cs typeface="Arial"/>
                        </a:rPr>
                        <a:t>h</a:t>
                      </a:r>
                      <a:r>
                        <a:rPr sz="1200" b="1" dirty="0">
                          <a:latin typeface="Arial"/>
                          <a:cs typeface="Arial"/>
                        </a:rPr>
                        <a:t>e</a:t>
                      </a:r>
                      <a:r>
                        <a:rPr sz="1200" b="1" spc="-10" dirty="0">
                          <a:latin typeface="Arial"/>
                          <a:cs typeface="Arial"/>
                        </a:rPr>
                        <a:t> </a:t>
                      </a:r>
                      <a:r>
                        <a:rPr sz="1200" b="1" dirty="0">
                          <a:latin typeface="Arial"/>
                          <a:cs typeface="Arial"/>
                        </a:rPr>
                        <a:t>supp</a:t>
                      </a:r>
                      <a:r>
                        <a:rPr sz="1200" b="1" spc="-5" dirty="0">
                          <a:latin typeface="Arial"/>
                          <a:cs typeface="Arial"/>
                        </a:rPr>
                        <a:t>o</a:t>
                      </a:r>
                      <a:r>
                        <a:rPr sz="1200" b="1" dirty="0">
                          <a:latin typeface="Arial"/>
                          <a:cs typeface="Arial"/>
                        </a:rPr>
                        <a:t>rts</a:t>
                      </a:r>
                      <a:r>
                        <a:rPr sz="1200" b="1" spc="20" dirty="0">
                          <a:latin typeface="Arial"/>
                          <a:cs typeface="Arial"/>
                        </a:rPr>
                        <a:t> </a:t>
                      </a:r>
                      <a:r>
                        <a:rPr sz="1200" b="1" spc="-35" dirty="0">
                          <a:latin typeface="Arial"/>
                          <a:cs typeface="Arial"/>
                        </a:rPr>
                        <a:t>y</a:t>
                      </a:r>
                      <a:r>
                        <a:rPr sz="1200" b="1" spc="5" dirty="0">
                          <a:latin typeface="Arial"/>
                          <a:cs typeface="Arial"/>
                        </a:rPr>
                        <a:t>o</a:t>
                      </a:r>
                      <a:r>
                        <a:rPr sz="1200" b="1" dirty="0">
                          <a:latin typeface="Arial"/>
                          <a:cs typeface="Arial"/>
                        </a:rPr>
                        <a:t>u are </a:t>
                      </a:r>
                      <a:r>
                        <a:rPr sz="1200" b="1" spc="-10" dirty="0">
                          <a:latin typeface="Arial"/>
                          <a:cs typeface="Arial"/>
                        </a:rPr>
                        <a:t>r</a:t>
                      </a:r>
                      <a:r>
                        <a:rPr sz="1200" b="1" dirty="0">
                          <a:latin typeface="Arial"/>
                          <a:cs typeface="Arial"/>
                        </a:rPr>
                        <a:t>ec</a:t>
                      </a:r>
                      <a:r>
                        <a:rPr sz="1200" b="1" spc="-10" dirty="0">
                          <a:latin typeface="Arial"/>
                          <a:cs typeface="Arial"/>
                        </a:rPr>
                        <a:t>e</a:t>
                      </a:r>
                      <a:r>
                        <a:rPr sz="1200" b="1" dirty="0">
                          <a:latin typeface="Arial"/>
                          <a:cs typeface="Arial"/>
                        </a:rPr>
                        <a:t>i</a:t>
                      </a:r>
                      <a:r>
                        <a:rPr sz="1200" b="1" spc="-20" dirty="0">
                          <a:latin typeface="Arial"/>
                          <a:cs typeface="Arial"/>
                        </a:rPr>
                        <a:t>v</a:t>
                      </a:r>
                      <a:r>
                        <a:rPr sz="1200" b="1" dirty="0">
                          <a:latin typeface="Arial"/>
                          <a:cs typeface="Arial"/>
                        </a:rPr>
                        <a:t>ing?</a:t>
                      </a:r>
                      <a:endParaRPr sz="1200">
                        <a:latin typeface="Arial"/>
                        <a:cs typeface="Arial"/>
                      </a:endParaRPr>
                    </a:p>
                  </a:txBody>
                  <a:tcPr marL="0" marR="0" marT="0" marB="0"/>
                </a:tc>
                <a:tc>
                  <a:txBody>
                    <a:bodyPr/>
                    <a:lstStyle/>
                    <a:p>
                      <a:endParaRPr sz="1200">
                        <a:latin typeface="Arial"/>
                        <a:cs typeface="Arial"/>
                      </a:endParaRPr>
                    </a:p>
                  </a:txBody>
                  <a:tcPr marL="0" marR="0" marT="0" marB="0"/>
                </a:tc>
              </a:tr>
              <a:tr h="668744">
                <a:tc gridSpan="2">
                  <a:txBody>
                    <a:bodyPr/>
                    <a:lstStyle/>
                    <a:p>
                      <a:pPr marL="146050" marR="182245" indent="234315">
                        <a:lnSpc>
                          <a:spcPct val="96100"/>
                        </a:lnSpc>
                      </a:pPr>
                      <a:r>
                        <a:rPr sz="1100" b="1" spc="-10" dirty="0">
                          <a:latin typeface="Arial"/>
                          <a:cs typeface="Arial"/>
                        </a:rPr>
                        <a:t>D</a:t>
                      </a:r>
                      <a:r>
                        <a:rPr sz="1100" b="1" dirty="0">
                          <a:latin typeface="Arial"/>
                          <a:cs typeface="Arial"/>
                        </a:rPr>
                        <a:t>e</a:t>
                      </a:r>
                      <a:r>
                        <a:rPr sz="1100" b="1" spc="-5" dirty="0">
                          <a:latin typeface="Arial"/>
                          <a:cs typeface="Arial"/>
                        </a:rPr>
                        <a:t>s</a:t>
                      </a:r>
                      <a:r>
                        <a:rPr sz="1100" b="1" dirty="0">
                          <a:latin typeface="Arial"/>
                          <a:cs typeface="Arial"/>
                        </a:rPr>
                        <a:t>c</a:t>
                      </a:r>
                      <a:r>
                        <a:rPr sz="1100" b="1" spc="-15" dirty="0">
                          <a:latin typeface="Arial"/>
                          <a:cs typeface="Arial"/>
                        </a:rPr>
                        <a:t>r</a:t>
                      </a:r>
                      <a:r>
                        <a:rPr sz="1100" b="1" dirty="0">
                          <a:latin typeface="Arial"/>
                          <a:cs typeface="Arial"/>
                        </a:rPr>
                        <a:t>ib</a:t>
                      </a:r>
                      <a:r>
                        <a:rPr sz="1100" b="1" spc="-5" dirty="0">
                          <a:latin typeface="Arial"/>
                          <a:cs typeface="Arial"/>
                        </a:rPr>
                        <a:t>e</a:t>
                      </a:r>
                      <a:r>
                        <a:rPr sz="1100" b="1" dirty="0">
                          <a:latin typeface="Arial"/>
                          <a:cs typeface="Arial"/>
                        </a:rPr>
                        <a:t>: </a:t>
                      </a:r>
                      <a:r>
                        <a:rPr sz="1100" b="1" spc="30" dirty="0">
                          <a:latin typeface="Arial"/>
                          <a:cs typeface="Arial"/>
                        </a:rPr>
                        <a:t> </a:t>
                      </a:r>
                      <a:r>
                        <a:rPr sz="1100" spc="35" dirty="0">
                          <a:solidFill>
                            <a:srgbClr val="FF0000"/>
                          </a:solidFill>
                          <a:latin typeface="Arial"/>
                          <a:cs typeface="Arial"/>
                        </a:rPr>
                        <a:t>W</a:t>
                      </a:r>
                      <a:r>
                        <a:rPr sz="1100" spc="-15" dirty="0">
                          <a:solidFill>
                            <a:srgbClr val="FF0000"/>
                          </a:solidFill>
                          <a:latin typeface="Arial"/>
                          <a:cs typeface="Arial"/>
                        </a:rPr>
                        <a:t>h</a:t>
                      </a:r>
                      <a:r>
                        <a:rPr sz="1100" spc="-10" dirty="0">
                          <a:solidFill>
                            <a:srgbClr val="FF0000"/>
                          </a:solidFill>
                          <a:latin typeface="Arial"/>
                          <a:cs typeface="Arial"/>
                        </a:rPr>
                        <a:t>il</a:t>
                      </a:r>
                      <a:r>
                        <a:rPr sz="1100" dirty="0">
                          <a:solidFill>
                            <a:srgbClr val="FF0000"/>
                          </a:solidFill>
                          <a:latin typeface="Arial"/>
                          <a:cs typeface="Arial"/>
                        </a:rPr>
                        <a:t>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a:t>
                      </a:r>
                      <a:r>
                        <a:rPr sz="1100" spc="-15" dirty="0">
                          <a:solidFill>
                            <a:srgbClr val="FF0000"/>
                          </a:solidFill>
                          <a:latin typeface="Arial"/>
                          <a:cs typeface="Arial"/>
                        </a:rPr>
                        <a:t>y</a:t>
                      </a:r>
                      <a:r>
                        <a:rPr sz="1100" dirty="0">
                          <a:solidFill>
                            <a:srgbClr val="FF0000"/>
                          </a:solidFill>
                          <a:latin typeface="Arial"/>
                          <a:cs typeface="Arial"/>
                        </a:rPr>
                        <a:t>es or</a:t>
                      </a:r>
                      <a:r>
                        <a:rPr sz="1100" spc="10" dirty="0">
                          <a:solidFill>
                            <a:srgbClr val="FF0000"/>
                          </a:solidFill>
                          <a:latin typeface="Arial"/>
                          <a:cs typeface="Arial"/>
                        </a:rPr>
                        <a:t> </a:t>
                      </a:r>
                      <a:r>
                        <a:rPr sz="1100" dirty="0">
                          <a:solidFill>
                            <a:srgbClr val="FF0000"/>
                          </a:solidFill>
                          <a:latin typeface="Arial"/>
                          <a:cs typeface="Arial"/>
                        </a:rPr>
                        <a:t>no</a:t>
                      </a:r>
                      <a:r>
                        <a:rPr sz="1100" spc="-25" dirty="0">
                          <a:solidFill>
                            <a:srgbClr val="FF0000"/>
                          </a:solidFill>
                          <a:latin typeface="Arial"/>
                          <a:cs typeface="Arial"/>
                        </a:rPr>
                        <a:t> </a:t>
                      </a:r>
                      <a:r>
                        <a:rPr sz="1100" spc="5" dirty="0">
                          <a:solidFill>
                            <a:srgbClr val="FF0000"/>
                          </a:solidFill>
                          <a:latin typeface="Arial"/>
                          <a:cs typeface="Arial"/>
                        </a:rPr>
                        <a:t>q</a:t>
                      </a:r>
                      <a:r>
                        <a:rPr sz="1100" dirty="0">
                          <a:solidFill>
                            <a:srgbClr val="FF0000"/>
                          </a:solidFill>
                          <a:latin typeface="Arial"/>
                          <a:cs typeface="Arial"/>
                        </a:rPr>
                        <a:t>u</a:t>
                      </a:r>
                      <a:r>
                        <a:rPr sz="1100" spc="-5" dirty="0">
                          <a:solidFill>
                            <a:srgbClr val="FF0000"/>
                          </a:solidFill>
                          <a:latin typeface="Arial"/>
                          <a:cs typeface="Arial"/>
                        </a:rPr>
                        <a:t>e</a:t>
                      </a:r>
                      <a:r>
                        <a:rPr sz="1100" spc="-15" dirty="0">
                          <a:solidFill>
                            <a:srgbClr val="FF0000"/>
                          </a:solidFill>
                          <a:latin typeface="Arial"/>
                          <a:cs typeface="Arial"/>
                        </a:rPr>
                        <a:t>s</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r>
                        <a:rPr sz="1100" spc="-5" dirty="0">
                          <a:solidFill>
                            <a:srgbClr val="FF0000"/>
                          </a:solidFill>
                          <a:latin typeface="Arial"/>
                          <a:cs typeface="Arial"/>
                        </a:rPr>
                        <a:t> </a:t>
                      </a:r>
                      <a:r>
                        <a:rPr sz="1100" dirty="0">
                          <a:solidFill>
                            <a:srgbClr val="FF0000"/>
                          </a:solidFill>
                          <a:latin typeface="Arial"/>
                          <a:cs typeface="Arial"/>
                        </a:rPr>
                        <a:t>a p</a:t>
                      </a:r>
                      <a:r>
                        <a:rPr sz="1100" spc="-15" dirty="0">
                          <a:solidFill>
                            <a:srgbClr val="FF0000"/>
                          </a:solidFill>
                          <a:latin typeface="Arial"/>
                          <a:cs typeface="Arial"/>
                        </a:rPr>
                        <a:t>e</a:t>
                      </a:r>
                      <a:r>
                        <a:rPr sz="1100" dirty="0">
                          <a:solidFill>
                            <a:srgbClr val="FF0000"/>
                          </a:solidFill>
                          <a:latin typeface="Arial"/>
                          <a:cs typeface="Arial"/>
                        </a:rPr>
                        <a:t>rson can</a:t>
                      </a:r>
                      <a:r>
                        <a:rPr sz="1100" spc="-10" dirty="0">
                          <a:solidFill>
                            <a:srgbClr val="FF0000"/>
                          </a:solidFill>
                          <a:latin typeface="Arial"/>
                          <a:cs typeface="Arial"/>
                        </a:rPr>
                        <a:t> </a:t>
                      </a:r>
                      <a:r>
                        <a:rPr sz="1100" dirty="0">
                          <a:solidFill>
                            <a:srgbClr val="FF0000"/>
                          </a:solidFill>
                          <a:latin typeface="Arial"/>
                          <a:cs typeface="Arial"/>
                        </a:rPr>
                        <a:t>ch</a:t>
                      </a:r>
                      <a:r>
                        <a:rPr sz="1100" spc="-5" dirty="0">
                          <a:solidFill>
                            <a:srgbClr val="FF0000"/>
                          </a:solidFill>
                          <a:latin typeface="Arial"/>
                          <a:cs typeface="Arial"/>
                        </a:rPr>
                        <a:t>o</a:t>
                      </a:r>
                      <a:r>
                        <a:rPr sz="1100" dirty="0">
                          <a:solidFill>
                            <a:srgbClr val="FF0000"/>
                          </a:solidFill>
                          <a:latin typeface="Arial"/>
                          <a:cs typeface="Arial"/>
                        </a:rPr>
                        <a:t>ose</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spc="-10" dirty="0">
                          <a:solidFill>
                            <a:srgbClr val="FF0000"/>
                          </a:solidFill>
                          <a:latin typeface="Arial"/>
                          <a:cs typeface="Arial"/>
                        </a:rPr>
                        <a:t>li</a:t>
                      </a:r>
                      <a:r>
                        <a:rPr sz="1100" dirty="0">
                          <a:solidFill>
                            <a:srgbClr val="FF0000"/>
                          </a:solidFill>
                          <a:latin typeface="Arial"/>
                          <a:cs typeface="Arial"/>
                        </a:rPr>
                        <a:t>st</a:t>
                      </a:r>
                      <a:r>
                        <a:rPr sz="1100" spc="10"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spc="-15" dirty="0">
                          <a:solidFill>
                            <a:srgbClr val="FF0000"/>
                          </a:solidFill>
                          <a:latin typeface="Arial"/>
                          <a:cs typeface="Arial"/>
                        </a:rPr>
                        <a:t>n</a:t>
                      </a:r>
                      <a:r>
                        <a:rPr sz="1100" spc="5" dirty="0">
                          <a:solidFill>
                            <a:srgbClr val="FF0000"/>
                          </a:solidFill>
                          <a:latin typeface="Arial"/>
                          <a:cs typeface="Arial"/>
                        </a:rPr>
                        <a:t>g</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dirty="0">
                          <a:solidFill>
                            <a:srgbClr val="FF0000"/>
                          </a:solidFill>
                          <a:latin typeface="Arial"/>
                          <a:cs typeface="Arial"/>
                        </a:rPr>
                        <a:t>s</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i</a:t>
                      </a:r>
                      <a:r>
                        <a:rPr sz="1100" spc="-15" dirty="0">
                          <a:solidFill>
                            <a:srgbClr val="FF0000"/>
                          </a:solidFill>
                          <a:latin typeface="Arial"/>
                          <a:cs typeface="Arial"/>
                        </a:rPr>
                        <a:t>s</a:t>
                      </a:r>
                      <a:r>
                        <a:rPr sz="1100" spc="15" dirty="0">
                          <a:solidFill>
                            <a:srgbClr val="FF0000"/>
                          </a:solidFill>
                          <a:latin typeface="Arial"/>
                          <a:cs typeface="Arial"/>
                        </a:rPr>
                        <a:t>f</a:t>
                      </a:r>
                      <a:r>
                        <a:rPr sz="1100" spc="-10" dirty="0">
                          <a:solidFill>
                            <a:srgbClr val="FF0000"/>
                          </a:solidFill>
                          <a:latin typeface="Arial"/>
                          <a:cs typeface="Arial"/>
                        </a:rPr>
                        <a:t>i</a:t>
                      </a:r>
                      <a:r>
                        <a:rPr sz="1100" dirty="0">
                          <a:solidFill>
                            <a:srgbClr val="FF0000"/>
                          </a:solidFill>
                          <a:latin typeface="Arial"/>
                          <a:cs typeface="Arial"/>
                        </a:rPr>
                        <a:t>ed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 co</a:t>
                      </a:r>
                      <a:r>
                        <a:rPr sz="1100" spc="-5" dirty="0">
                          <a:solidFill>
                            <a:srgbClr val="FF0000"/>
                          </a:solidFill>
                          <a:latin typeface="Arial"/>
                          <a:cs typeface="Arial"/>
                        </a:rPr>
                        <a:t>n</a:t>
                      </a:r>
                      <a:r>
                        <a:rPr sz="1100" dirty="0">
                          <a:solidFill>
                            <a:srgbClr val="FF0000"/>
                          </a:solidFill>
                          <a:latin typeface="Arial"/>
                          <a:cs typeface="Arial"/>
                        </a:rPr>
                        <a:t>cern</a:t>
                      </a:r>
                      <a:r>
                        <a:rPr sz="1100" spc="-5"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g the su</a:t>
                      </a:r>
                      <a:r>
                        <a:rPr sz="1100" spc="-5" dirty="0">
                          <a:solidFill>
                            <a:srgbClr val="FF0000"/>
                          </a:solidFill>
                          <a:latin typeface="Arial"/>
                          <a:cs typeface="Arial"/>
                        </a:rPr>
                        <a:t>p</a:t>
                      </a:r>
                      <a:r>
                        <a:rPr sz="1100" dirty="0">
                          <a:solidFill>
                            <a:srgbClr val="FF0000"/>
                          </a:solidFill>
                          <a:latin typeface="Arial"/>
                          <a:cs typeface="Arial"/>
                        </a:rPr>
                        <a:t>p</a:t>
                      </a:r>
                      <a:r>
                        <a:rPr sz="1100" spc="-20" dirty="0">
                          <a:solidFill>
                            <a:srgbClr val="FF0000"/>
                          </a:solidFill>
                          <a:latin typeface="Arial"/>
                          <a:cs typeface="Arial"/>
                        </a:rPr>
                        <a:t>o</a:t>
                      </a:r>
                      <a:r>
                        <a:rPr sz="1100" dirty="0">
                          <a:solidFill>
                            <a:srgbClr val="FF0000"/>
                          </a:solidFill>
                          <a:latin typeface="Arial"/>
                          <a:cs typeface="Arial"/>
                        </a:rPr>
                        <a:t>r</a:t>
                      </a:r>
                      <a:r>
                        <a:rPr sz="1100" spc="-10" dirty="0">
                          <a:solidFill>
                            <a:srgbClr val="FF0000"/>
                          </a:solidFill>
                          <a:latin typeface="Arial"/>
                          <a:cs typeface="Arial"/>
                        </a:rPr>
                        <a:t>t</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rec</a:t>
                      </a:r>
                      <a:r>
                        <a:rPr sz="1100" spc="-5" dirty="0">
                          <a:solidFill>
                            <a:srgbClr val="FF0000"/>
                          </a:solidFill>
                          <a:latin typeface="Arial"/>
                          <a:cs typeface="Arial"/>
                        </a:rPr>
                        <a:t>e</a:t>
                      </a:r>
                      <a:r>
                        <a:rPr sz="1100" spc="-10" dirty="0">
                          <a:solidFill>
                            <a:srgbClr val="FF0000"/>
                          </a:solidFill>
                          <a:latin typeface="Arial"/>
                          <a:cs typeface="Arial"/>
                        </a:rPr>
                        <a:t>i</a:t>
                      </a:r>
                      <a:r>
                        <a:rPr sz="1100" spc="-15" dirty="0">
                          <a:solidFill>
                            <a:srgbClr val="FF0000"/>
                          </a:solidFill>
                          <a:latin typeface="Arial"/>
                          <a:cs typeface="Arial"/>
                        </a:rPr>
                        <a:t>v</a:t>
                      </a:r>
                      <a:r>
                        <a:rPr sz="1100" dirty="0">
                          <a:solidFill>
                            <a:srgbClr val="FF0000"/>
                          </a:solidFill>
                          <a:latin typeface="Arial"/>
                          <a:cs typeface="Arial"/>
                        </a:rPr>
                        <a:t>e</a:t>
                      </a:r>
                      <a:r>
                        <a:rPr sz="1100" spc="-10" dirty="0">
                          <a:solidFill>
                            <a:srgbClr val="FF0000"/>
                          </a:solidFill>
                          <a:latin typeface="Arial"/>
                          <a:cs typeface="Arial"/>
                        </a:rPr>
                        <a:t> </a:t>
                      </a:r>
                      <a:r>
                        <a:rPr sz="1100" spc="15" dirty="0">
                          <a:solidFill>
                            <a:srgbClr val="FF0000"/>
                          </a:solidFill>
                          <a:latin typeface="Arial"/>
                          <a:cs typeface="Arial"/>
                        </a:rPr>
                        <a:t>f</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h</a:t>
                      </a:r>
                      <a:r>
                        <a:rPr sz="1100" spc="-5" dirty="0">
                          <a:solidFill>
                            <a:srgbClr val="FF0000"/>
                          </a:solidFill>
                          <a:latin typeface="Arial"/>
                          <a:cs typeface="Arial"/>
                        </a:rPr>
                        <a:t>e</a:t>
                      </a:r>
                      <a:r>
                        <a:rPr sz="1100" spc="-15"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th and s</a:t>
                      </a:r>
                      <a:r>
                        <a:rPr sz="1100" spc="-15" dirty="0">
                          <a:solidFill>
                            <a:srgbClr val="FF0000"/>
                          </a:solidFill>
                          <a:latin typeface="Arial"/>
                          <a:cs typeface="Arial"/>
                        </a:rPr>
                        <a:t>a</a:t>
                      </a:r>
                      <a:r>
                        <a:rPr sz="1100" dirty="0">
                          <a:solidFill>
                            <a:srgbClr val="FF0000"/>
                          </a:solidFill>
                          <a:latin typeface="Arial"/>
                          <a:cs typeface="Arial"/>
                        </a:rPr>
                        <a:t>f</a:t>
                      </a:r>
                      <a:r>
                        <a:rPr sz="1100" spc="-15" dirty="0">
                          <a:solidFill>
                            <a:srgbClr val="FF0000"/>
                          </a:solidFill>
                          <a:latin typeface="Arial"/>
                          <a:cs typeface="Arial"/>
                        </a:rPr>
                        <a:t>e</a:t>
                      </a:r>
                      <a:r>
                        <a:rPr sz="1100" dirty="0">
                          <a:solidFill>
                            <a:srgbClr val="FF0000"/>
                          </a:solidFill>
                          <a:latin typeface="Arial"/>
                          <a:cs typeface="Arial"/>
                        </a:rPr>
                        <a:t>t</a:t>
                      </a:r>
                      <a:r>
                        <a:rPr sz="1100" spc="5" dirty="0">
                          <a:solidFill>
                            <a:srgbClr val="FF0000"/>
                          </a:solidFill>
                          <a:latin typeface="Arial"/>
                          <a:cs typeface="Arial"/>
                        </a:rPr>
                        <a:t>y</a:t>
                      </a:r>
                      <a:r>
                        <a:rPr sz="1100" dirty="0">
                          <a:solidFill>
                            <a:srgbClr val="FF0000"/>
                          </a:solidFill>
                          <a:latin typeface="Arial"/>
                          <a:cs typeface="Arial"/>
                        </a:rPr>
                        <a:t>.</a:t>
                      </a:r>
                      <a:r>
                        <a:rPr sz="1100" spc="10"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f</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re</a:t>
                      </a:r>
                      <a:r>
                        <a:rPr sz="1100" spc="-20"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y</a:t>
                      </a:r>
                      <a:r>
                        <a:rPr sz="1100" spc="-5" dirty="0">
                          <a:solidFill>
                            <a:srgbClr val="FF0000"/>
                          </a:solidFill>
                          <a:latin typeface="Arial"/>
                          <a:cs typeface="Arial"/>
                        </a:rPr>
                        <a:t> </a:t>
                      </a:r>
                      <a:r>
                        <a:rPr sz="1100" spc="-10" dirty="0">
                          <a:solidFill>
                            <a:srgbClr val="FF0000"/>
                          </a:solidFill>
                          <a:latin typeface="Arial"/>
                          <a:cs typeface="Arial"/>
                        </a:rPr>
                        <a:t>N</a:t>
                      </a:r>
                      <a:r>
                        <a:rPr sz="1100" dirty="0">
                          <a:solidFill>
                            <a:srgbClr val="FF0000"/>
                          </a:solidFill>
                          <a:latin typeface="Arial"/>
                          <a:cs typeface="Arial"/>
                        </a:rPr>
                        <a:t>o</a:t>
                      </a:r>
                      <a:r>
                        <a:rPr sz="1100" spc="15" dirty="0">
                          <a:solidFill>
                            <a:srgbClr val="FF0000"/>
                          </a:solidFill>
                          <a:latin typeface="Arial"/>
                          <a:cs typeface="Arial"/>
                        </a:rPr>
                        <a:t>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a:t>
                      </a:r>
                      <a:r>
                        <a:rPr sz="1100" spc="-5" dirty="0">
                          <a:solidFill>
                            <a:srgbClr val="FF0000"/>
                          </a:solidFill>
                          <a:latin typeface="Arial"/>
                          <a:cs typeface="Arial"/>
                        </a:rPr>
                        <a:t>o</a:t>
                      </a:r>
                      <a:r>
                        <a:rPr sz="1100" dirty="0">
                          <a:solidFill>
                            <a:srgbClr val="FF0000"/>
                          </a:solidFill>
                          <a:latin typeface="Arial"/>
                          <a:cs typeface="Arial"/>
                        </a:rPr>
                        <a:t>ut</a:t>
                      </a:r>
                      <a:r>
                        <a:rPr sz="1100" spc="5" dirty="0">
                          <a:solidFill>
                            <a:srgbClr val="FF0000"/>
                          </a:solidFill>
                          <a:latin typeface="Arial"/>
                          <a:cs typeface="Arial"/>
                        </a:rPr>
                        <a:t> </a:t>
                      </a:r>
                      <a:r>
                        <a:rPr sz="1100" dirty="0">
                          <a:solidFill>
                            <a:srgbClr val="FF0000"/>
                          </a:solidFill>
                          <a:latin typeface="Arial"/>
                          <a:cs typeface="Arial"/>
                        </a:rPr>
                        <a:t>an e</a:t>
                      </a:r>
                      <a:r>
                        <a:rPr sz="1100" spc="-15" dirty="0">
                          <a:solidFill>
                            <a:srgbClr val="FF0000"/>
                          </a:solidFill>
                          <a:latin typeface="Arial"/>
                          <a:cs typeface="Arial"/>
                        </a:rPr>
                        <a:t>x</a:t>
                      </a:r>
                      <a:r>
                        <a:rPr sz="1100"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ati</a:t>
                      </a:r>
                      <a:r>
                        <a:rPr sz="1100" spc="-5" dirty="0">
                          <a:solidFill>
                            <a:srgbClr val="FF0000"/>
                          </a:solidFill>
                          <a:latin typeface="Arial"/>
                          <a:cs typeface="Arial"/>
                        </a:rPr>
                        <a:t>o</a:t>
                      </a:r>
                      <a:r>
                        <a:rPr sz="1100" dirty="0">
                          <a:solidFill>
                            <a:srgbClr val="FF0000"/>
                          </a:solidFill>
                          <a:latin typeface="Arial"/>
                          <a:cs typeface="Arial"/>
                        </a:rPr>
                        <a:t>n </a:t>
                      </a:r>
                      <a:r>
                        <a:rPr sz="1100" spc="5" dirty="0">
                          <a:solidFill>
                            <a:srgbClr val="FF0000"/>
                          </a:solidFill>
                          <a:latin typeface="Arial"/>
                          <a:cs typeface="Arial"/>
                        </a:rPr>
                        <a:t>t</a:t>
                      </a:r>
                      <a:r>
                        <a:rPr sz="1100" dirty="0">
                          <a:solidFill>
                            <a:srgbClr val="FF0000"/>
                          </a:solidFill>
                          <a:latin typeface="Arial"/>
                          <a:cs typeface="Arial"/>
                        </a:rPr>
                        <a:t>he case</a:t>
                      </a:r>
                      <a:r>
                        <a:rPr sz="1100" spc="-10" dirty="0">
                          <a:solidFill>
                            <a:srgbClr val="FF0000"/>
                          </a:solidFill>
                          <a:latin typeface="Arial"/>
                          <a:cs typeface="Arial"/>
                        </a:rPr>
                        <a:t> </a:t>
                      </a:r>
                      <a:r>
                        <a:rPr sz="1100" dirty="0">
                          <a:solidFill>
                            <a:srgbClr val="FF0000"/>
                          </a:solidFill>
                          <a:latin typeface="Arial"/>
                          <a:cs typeface="Arial"/>
                        </a:rPr>
                        <a:t>ma</a:t>
                      </a:r>
                      <a:r>
                        <a:rPr sz="1100" spc="-5" dirty="0">
                          <a:solidFill>
                            <a:srgbClr val="FF0000"/>
                          </a:solidFill>
                          <a:latin typeface="Arial"/>
                          <a:cs typeface="Arial"/>
                        </a:rPr>
                        <a:t>n</a:t>
                      </a:r>
                      <a:r>
                        <a:rPr sz="1100" spc="-15" dirty="0">
                          <a:solidFill>
                            <a:srgbClr val="FF0000"/>
                          </a:solidFill>
                          <a:latin typeface="Arial"/>
                          <a:cs typeface="Arial"/>
                        </a:rPr>
                        <a:t>a</a:t>
                      </a:r>
                      <a:r>
                        <a:rPr sz="1100" spc="5" dirty="0">
                          <a:solidFill>
                            <a:srgbClr val="FF0000"/>
                          </a:solidFill>
                          <a:latin typeface="Arial"/>
                          <a:cs typeface="Arial"/>
                        </a:rPr>
                        <a:t>g</a:t>
                      </a:r>
                      <a:r>
                        <a:rPr sz="1100" dirty="0">
                          <a:solidFill>
                            <a:srgbClr val="FF0000"/>
                          </a:solidFill>
                          <a:latin typeface="Arial"/>
                          <a:cs typeface="Arial"/>
                        </a:rPr>
                        <a:t>er</a:t>
                      </a:r>
                      <a:r>
                        <a:rPr sz="1100" spc="-5" dirty="0">
                          <a:solidFill>
                            <a:srgbClr val="FF0000"/>
                          </a:solidFill>
                          <a:latin typeface="Arial"/>
                          <a:cs typeface="Arial"/>
                        </a:rPr>
                        <a:t> </a:t>
                      </a:r>
                      <a:r>
                        <a:rPr sz="1100" dirty="0">
                          <a:solidFill>
                            <a:srgbClr val="FF0000"/>
                          </a:solidFill>
                          <a:latin typeface="Arial"/>
                          <a:cs typeface="Arial"/>
                        </a:rPr>
                        <a:t>mu</a:t>
                      </a:r>
                      <a:r>
                        <a:rPr sz="1100" spc="-15" dirty="0">
                          <a:solidFill>
                            <a:srgbClr val="FF0000"/>
                          </a:solidFill>
                          <a:latin typeface="Arial"/>
                          <a:cs typeface="Arial"/>
                        </a:rPr>
                        <a:t>s</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fo</a:t>
                      </a:r>
                      <a:r>
                        <a:rPr sz="1100" spc="-10" dirty="0">
                          <a:solidFill>
                            <a:srgbClr val="FF0000"/>
                          </a:solidFill>
                          <a:latin typeface="Arial"/>
                          <a:cs typeface="Arial"/>
                        </a:rPr>
                        <a:t>ll</a:t>
                      </a:r>
                      <a:r>
                        <a:rPr sz="1100" dirty="0">
                          <a:solidFill>
                            <a:srgbClr val="FF0000"/>
                          </a:solidFill>
                          <a:latin typeface="Arial"/>
                          <a:cs typeface="Arial"/>
                        </a:rPr>
                        <a:t>ow</a:t>
                      </a:r>
                      <a:r>
                        <a:rPr sz="1100" spc="-15" dirty="0">
                          <a:solidFill>
                            <a:srgbClr val="FF0000"/>
                          </a:solidFill>
                          <a:latin typeface="Arial"/>
                          <a:cs typeface="Arial"/>
                        </a:rPr>
                        <a:t> </a:t>
                      </a:r>
                      <a:r>
                        <a:rPr sz="1100" dirty="0">
                          <a:solidFill>
                            <a:srgbClr val="FF0000"/>
                          </a:solidFill>
                          <a:latin typeface="Arial"/>
                          <a:cs typeface="Arial"/>
                        </a:rPr>
                        <a:t>up </a:t>
                      </a:r>
                      <a:r>
                        <a:rPr sz="1100" spc="-10" dirty="0">
                          <a:solidFill>
                            <a:srgbClr val="FF0000"/>
                          </a:solidFill>
                          <a:latin typeface="Arial"/>
                          <a:cs typeface="Arial"/>
                        </a:rPr>
                        <a:t>wi</a:t>
                      </a:r>
                      <a:r>
                        <a:rPr sz="1100" dirty="0">
                          <a:solidFill>
                            <a:srgbClr val="FF0000"/>
                          </a:solidFill>
                          <a:latin typeface="Arial"/>
                          <a:cs typeface="Arial"/>
                        </a:rPr>
                        <a:t>th </a:t>
                      </a:r>
                      <a:r>
                        <a:rPr sz="1100" spc="5" dirty="0">
                          <a:solidFill>
                            <a:srgbClr val="FF0000"/>
                          </a:solidFill>
                          <a:latin typeface="Arial"/>
                          <a:cs typeface="Arial"/>
                        </a:rPr>
                        <a:t>t</a:t>
                      </a:r>
                      <a:r>
                        <a:rPr sz="1100" dirty="0">
                          <a:solidFill>
                            <a:srgbClr val="FF0000"/>
                          </a:solidFill>
                          <a:latin typeface="Arial"/>
                          <a:cs typeface="Arial"/>
                        </a:rPr>
                        <a:t>he </a:t>
                      </a:r>
                      <a:r>
                        <a:rPr sz="1100" spc="-15" dirty="0">
                          <a:solidFill>
                            <a:srgbClr val="FF0000"/>
                          </a:solidFill>
                          <a:latin typeface="Arial"/>
                          <a:cs typeface="Arial"/>
                        </a:rPr>
                        <a:t>p</a:t>
                      </a:r>
                      <a:r>
                        <a:rPr sz="1100" dirty="0">
                          <a:solidFill>
                            <a:srgbClr val="FF0000"/>
                          </a:solidFill>
                          <a:latin typeface="Arial"/>
                          <a:cs typeface="Arial"/>
                        </a:rPr>
                        <a:t>erson</a:t>
                      </a:r>
                      <a:r>
                        <a:rPr sz="1100" spc="-10" dirty="0">
                          <a:solidFill>
                            <a:srgbClr val="FF0000"/>
                          </a:solidFill>
                          <a:latin typeface="Arial"/>
                          <a:cs typeface="Arial"/>
                        </a:rPr>
                        <a:t> </a:t>
                      </a:r>
                      <a:r>
                        <a:rPr sz="1100" dirty="0">
                          <a:solidFill>
                            <a:srgbClr val="FF0000"/>
                          </a:solidFill>
                          <a:latin typeface="Arial"/>
                          <a:cs typeface="Arial"/>
                        </a:rPr>
                        <a:t>at</a:t>
                      </a:r>
                      <a:r>
                        <a:rPr sz="1100" spc="-5"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l</a:t>
                      </a:r>
                      <a:r>
                        <a:rPr sz="1100" dirty="0">
                          <a:solidFill>
                            <a:srgbClr val="FF0000"/>
                          </a:solidFill>
                          <a:latin typeface="Arial"/>
                          <a:cs typeface="Arial"/>
                        </a:rPr>
                        <a:t>ater</a:t>
                      </a:r>
                      <a:r>
                        <a:rPr sz="1100" spc="-5" dirty="0">
                          <a:solidFill>
                            <a:srgbClr val="FF0000"/>
                          </a:solidFill>
                          <a:latin typeface="Arial"/>
                          <a:cs typeface="Arial"/>
                        </a:rPr>
                        <a:t> </a:t>
                      </a:r>
                      <a:r>
                        <a:rPr sz="1100" dirty="0">
                          <a:solidFill>
                            <a:srgbClr val="FF0000"/>
                          </a:solidFill>
                          <a:latin typeface="Arial"/>
                          <a:cs typeface="Arial"/>
                        </a:rPr>
                        <a:t>t</a:t>
                      </a:r>
                      <a:r>
                        <a:rPr sz="1100" spc="-20" dirty="0">
                          <a:solidFill>
                            <a:srgbClr val="FF0000"/>
                          </a:solidFill>
                          <a:latin typeface="Arial"/>
                          <a:cs typeface="Arial"/>
                        </a:rPr>
                        <a:t>i</a:t>
                      </a:r>
                      <a:r>
                        <a:rPr sz="1100" dirty="0">
                          <a:solidFill>
                            <a:srgbClr val="FF0000"/>
                          </a:solidFill>
                          <a:latin typeface="Arial"/>
                          <a:cs typeface="Arial"/>
                        </a:rPr>
                        <a:t>me.</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be d</a:t>
                      </a:r>
                      <a:r>
                        <a:rPr sz="1100" spc="-20" dirty="0">
                          <a:solidFill>
                            <a:srgbClr val="FF0000"/>
                          </a:solidFill>
                          <a:latin typeface="Arial"/>
                          <a:cs typeface="Arial"/>
                        </a:rPr>
                        <a:t>i</a:t>
                      </a:r>
                      <a:r>
                        <a:rPr sz="1100" dirty="0">
                          <a:solidFill>
                            <a:srgbClr val="FF0000"/>
                          </a:solidFill>
                          <a:latin typeface="Arial"/>
                          <a:cs typeface="Arial"/>
                        </a:rPr>
                        <a:t>f</a:t>
                      </a:r>
                      <a:r>
                        <a:rPr sz="1100" spc="15" dirty="0">
                          <a:solidFill>
                            <a:srgbClr val="FF0000"/>
                          </a:solidFill>
                          <a:latin typeface="Arial"/>
                          <a:cs typeface="Arial"/>
                        </a:rPr>
                        <a:t>f</a:t>
                      </a:r>
                      <a:r>
                        <a:rPr sz="1100" spc="-20" dirty="0">
                          <a:solidFill>
                            <a:srgbClr val="FF0000"/>
                          </a:solidFill>
                          <a:latin typeface="Arial"/>
                          <a:cs typeface="Arial"/>
                        </a:rPr>
                        <a:t>i</a:t>
                      </a:r>
                      <a:r>
                        <a:rPr sz="1100" dirty="0">
                          <a:solidFill>
                            <a:srgbClr val="FF0000"/>
                          </a:solidFill>
                          <a:latin typeface="Arial"/>
                          <a:cs typeface="Arial"/>
                        </a:rPr>
                        <a:t>cu</a:t>
                      </a:r>
                      <a:r>
                        <a:rPr sz="1100" spc="-10" dirty="0">
                          <a:solidFill>
                            <a:srgbClr val="FF0000"/>
                          </a:solidFill>
                          <a:latin typeface="Arial"/>
                          <a:cs typeface="Arial"/>
                        </a:rPr>
                        <a:t>l</a:t>
                      </a:r>
                      <a:r>
                        <a:rPr sz="1100" dirty="0">
                          <a:solidFill>
                            <a:srgbClr val="FF0000"/>
                          </a:solidFill>
                          <a:latin typeface="Arial"/>
                          <a:cs typeface="Arial"/>
                        </a:rPr>
                        <a:t>t</a:t>
                      </a:r>
                      <a:r>
                        <a:rPr sz="1100" spc="-5" dirty="0">
                          <a:solidFill>
                            <a:srgbClr val="FF0000"/>
                          </a:solidFill>
                          <a:latin typeface="Arial"/>
                          <a:cs typeface="Arial"/>
                        </a:rPr>
                        <a:t> </a:t>
                      </a:r>
                      <a:r>
                        <a:rPr sz="1100" spc="15" dirty="0">
                          <a:solidFill>
                            <a:srgbClr val="FF0000"/>
                          </a:solidFill>
                          <a:latin typeface="Arial"/>
                          <a:cs typeface="Arial"/>
                        </a:rPr>
                        <a:t>f</a:t>
                      </a:r>
                      <a:r>
                        <a:rPr sz="1100" spc="-15" dirty="0">
                          <a:solidFill>
                            <a:srgbClr val="FF0000"/>
                          </a:solidFill>
                          <a:latin typeface="Arial"/>
                          <a:cs typeface="Arial"/>
                        </a:rPr>
                        <a:t>o</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p</a:t>
                      </a:r>
                      <a:r>
                        <a:rPr sz="1100" spc="-5" dirty="0">
                          <a:solidFill>
                            <a:srgbClr val="FF0000"/>
                          </a:solidFill>
                          <a:latin typeface="Arial"/>
                          <a:cs typeface="Arial"/>
                        </a:rPr>
                        <a:t>e</a:t>
                      </a:r>
                      <a:r>
                        <a:rPr sz="1100" dirty="0">
                          <a:solidFill>
                            <a:srgbClr val="FF0000"/>
                          </a:solidFill>
                          <a:latin typeface="Arial"/>
                          <a:cs typeface="Arial"/>
                        </a:rPr>
                        <a:t>rson</a:t>
                      </a:r>
                      <a:r>
                        <a:rPr sz="1100" spc="-10" dirty="0">
                          <a:solidFill>
                            <a:srgbClr val="FF0000"/>
                          </a:solidFill>
                          <a:latin typeface="Arial"/>
                          <a:cs typeface="Arial"/>
                        </a:rPr>
                        <a:t> </a:t>
                      </a:r>
                      <a:r>
                        <a:rPr sz="1100" dirty="0">
                          <a:solidFill>
                            <a:srgbClr val="FF0000"/>
                          </a:solidFill>
                          <a:latin typeface="Arial"/>
                          <a:cs typeface="Arial"/>
                        </a:rPr>
                        <a:t>to</a:t>
                      </a:r>
                      <a:r>
                        <a:rPr sz="1100" spc="-10" dirty="0">
                          <a:solidFill>
                            <a:srgbClr val="FF0000"/>
                          </a:solidFill>
                          <a:latin typeface="Arial"/>
                          <a:cs typeface="Arial"/>
                        </a:rPr>
                        <a:t> </a:t>
                      </a:r>
                      <a:r>
                        <a:rPr sz="1100" dirty="0">
                          <a:solidFill>
                            <a:srgbClr val="FF0000"/>
                          </a:solidFill>
                          <a:latin typeface="Arial"/>
                          <a:cs typeface="Arial"/>
                        </a:rPr>
                        <a:t>d</a:t>
                      </a:r>
                      <a:r>
                        <a:rPr sz="1100" spc="-10" dirty="0">
                          <a:solidFill>
                            <a:srgbClr val="FF0000"/>
                          </a:solidFill>
                          <a:latin typeface="Arial"/>
                          <a:cs typeface="Arial"/>
                        </a:rPr>
                        <a:t>i</a:t>
                      </a:r>
                      <a:r>
                        <a:rPr sz="1100" spc="-15" dirty="0">
                          <a:solidFill>
                            <a:srgbClr val="FF0000"/>
                          </a:solidFill>
                          <a:latin typeface="Arial"/>
                          <a:cs typeface="Arial"/>
                        </a:rPr>
                        <a:t>s</a:t>
                      </a:r>
                      <a:r>
                        <a:rPr sz="1100" dirty="0">
                          <a:solidFill>
                            <a:srgbClr val="FF0000"/>
                          </a:solidFill>
                          <a:latin typeface="Arial"/>
                          <a:cs typeface="Arial"/>
                        </a:rPr>
                        <a:t>cuss in a me</a:t>
                      </a:r>
                      <a:r>
                        <a:rPr sz="1100" spc="-5" dirty="0">
                          <a:solidFill>
                            <a:srgbClr val="FF0000"/>
                          </a:solidFill>
                          <a:latin typeface="Arial"/>
                          <a:cs typeface="Arial"/>
                        </a:rPr>
                        <a:t>e</a:t>
                      </a:r>
                      <a:r>
                        <a:rPr sz="1100" dirty="0">
                          <a:solidFill>
                            <a:srgbClr val="FF0000"/>
                          </a:solidFill>
                          <a:latin typeface="Arial"/>
                          <a:cs typeface="Arial"/>
                        </a:rPr>
                        <a:t>t</a:t>
                      </a:r>
                      <a:r>
                        <a:rPr sz="1100" spc="-10" dirty="0">
                          <a:solidFill>
                            <a:srgbClr val="FF0000"/>
                          </a:solidFill>
                          <a:latin typeface="Arial"/>
                          <a:cs typeface="Arial"/>
                        </a:rPr>
                        <a:t>i</a:t>
                      </a:r>
                      <a:r>
                        <a:rPr sz="1100" spc="-15" dirty="0">
                          <a:solidFill>
                            <a:srgbClr val="FF0000"/>
                          </a:solidFill>
                          <a:latin typeface="Arial"/>
                          <a:cs typeface="Arial"/>
                        </a:rPr>
                        <a:t>n</a:t>
                      </a:r>
                      <a:r>
                        <a:rPr sz="1100" spc="5" dirty="0">
                          <a:solidFill>
                            <a:srgbClr val="FF0000"/>
                          </a:solidFill>
                          <a:latin typeface="Arial"/>
                          <a:cs typeface="Arial"/>
                        </a:rPr>
                        <a:t>g</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bl>
          </a:graphicData>
        </a:graphic>
      </p:graphicFrame>
    </p:spTree>
    <p:extLst>
      <p:ext uri="{BB962C8B-B14F-4D97-AF65-F5344CB8AC3E}">
        <p14:creationId xmlns:p14="http://schemas.microsoft.com/office/powerpoint/2010/main" val="1708489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6995159" cy="685800"/>
          </a:xfrm>
        </p:spPr>
        <p:txBody>
          <a:bodyPr>
            <a:normAutofit fontScale="90000"/>
          </a:bodyPr>
          <a:lstStyle/>
          <a:p>
            <a:r>
              <a:rPr lang="en-US" sz="3600" dirty="0" smtClean="0">
                <a:solidFill>
                  <a:schemeClr val="tx2"/>
                </a:solidFill>
                <a:latin typeface="Bookman Old Style" panose="02050604050505020204" pitchFamily="18" charset="0"/>
              </a:rPr>
              <a:t>Health and Wellness…</a:t>
            </a:r>
            <a:r>
              <a:rPr lang="en-US" dirty="0"/>
              <a:t/>
            </a:r>
            <a:br>
              <a:rPr lang="en-US" dirty="0"/>
            </a:br>
            <a:endParaRPr lang="en-US" dirty="0"/>
          </a:p>
        </p:txBody>
      </p:sp>
      <p:sp>
        <p:nvSpPr>
          <p:cNvPr id="3" name="Content Placeholder 2"/>
          <p:cNvSpPr>
            <a:spLocks noGrp="1"/>
          </p:cNvSpPr>
          <p:nvPr>
            <p:ph sz="quarter" idx="1"/>
          </p:nvPr>
        </p:nvSpPr>
        <p:spPr>
          <a:xfrm>
            <a:off x="388620" y="990600"/>
            <a:ext cx="6995159" cy="8771632"/>
          </a:xfrm>
        </p:spPr>
        <p:txBody>
          <a:bodyPr/>
          <a:lstStyle/>
          <a:p>
            <a:r>
              <a:rPr lang="en-US" sz="2400" b="1" dirty="0" smtClean="0">
                <a:solidFill>
                  <a:schemeClr val="tx1"/>
                </a:solidFill>
                <a:latin typeface="Bookman Old Style" panose="02050604050505020204" pitchFamily="18" charset="0"/>
              </a:rPr>
              <a:t>While Health and Safety is important to us all it is not the only part of our lives that we focus on. Teams should not make this the singular focus of the person’s Planning Meeting. Reports should come to team members before the meeting so they can take the time to read them outside of the meeting. They can also be shared with individuals prior who may need more time to understand what they mean. Time at meetings should be spent with specific questions about the reported information or summaries of the key points.</a:t>
            </a:r>
          </a:p>
          <a:p>
            <a:endParaRPr lang="en-US" sz="2400" b="1" dirty="0">
              <a:solidFill>
                <a:schemeClr val="tx1"/>
              </a:solidFill>
              <a:latin typeface="Bookman Old Style" panose="02050604050505020204" pitchFamily="18" charset="0"/>
            </a:endParaRPr>
          </a:p>
          <a:p>
            <a:r>
              <a:rPr lang="en-US" sz="2400" b="1" dirty="0" smtClean="0">
                <a:solidFill>
                  <a:schemeClr val="tx1"/>
                </a:solidFill>
                <a:latin typeface="Bookman Old Style" panose="02050604050505020204" pitchFamily="18" charset="0"/>
              </a:rPr>
              <a:t>The person’s opinion on what they feel is important to them about their health and safety must also be considered. We all have the right to make choices about our health and safety and the individuals we serve have the same right to do so. While the people we serve may require assistance and guidance in this area, their opinions need to be solicited.</a:t>
            </a:r>
          </a:p>
          <a:p>
            <a:endParaRPr lang="en-US" dirty="0"/>
          </a:p>
        </p:txBody>
      </p:sp>
    </p:spTree>
    <p:extLst>
      <p:ext uri="{BB962C8B-B14F-4D97-AF65-F5344CB8AC3E}">
        <p14:creationId xmlns:p14="http://schemas.microsoft.com/office/powerpoint/2010/main" val="193474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47040"/>
            <a:ext cx="6995160" cy="1788160"/>
          </a:xfrm>
        </p:spPr>
        <p:txBody>
          <a:bodyPr>
            <a:noAutofit/>
          </a:bodyPr>
          <a:lstStyle/>
          <a:p>
            <a:pPr algn="ctr"/>
            <a:r>
              <a:rPr lang="en-US" sz="3200" dirty="0" smtClean="0">
                <a:solidFill>
                  <a:schemeClr val="tx2"/>
                </a:solidFill>
                <a:latin typeface="Bookman Old Style" panose="02050604050505020204" pitchFamily="18" charset="0"/>
              </a:rPr>
              <a:t>For Many Participants this is not </a:t>
            </a:r>
            <a:r>
              <a:rPr lang="en-US" sz="3600" dirty="0" smtClean="0">
                <a:solidFill>
                  <a:schemeClr val="tx2"/>
                </a:solidFill>
                <a:latin typeface="Bookman Old Style" panose="02050604050505020204" pitchFamily="18" charset="0"/>
              </a:rPr>
              <a:t>‘Business as Usual’.</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2346960"/>
            <a:ext cx="6995160" cy="7325082"/>
          </a:xfrm>
        </p:spPr>
        <p:txBody>
          <a:bodyPr/>
          <a:lstStyle/>
          <a:p>
            <a:r>
              <a:rPr lang="en-US" sz="2800" b="1" dirty="0" smtClean="0">
                <a:latin typeface="Bookman Old Style" panose="02050604050505020204" pitchFamily="18" charset="0"/>
              </a:rPr>
              <a:t>Support teams need to assist the person they serve to voice their desires and dreams for their future. What does the person want to do in 5 years? 10 years? Where do they want to live or work? Who do they want in their lives?</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This will be challenging for teams supporting people who have limited communication abilities.  But it is important for those teams to make all attempts to get as much information as they can from the individual.</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This is their plan.</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385807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8150" y="2058797"/>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6" name="object 6"/>
          <p:cNvSpPr txBox="1"/>
          <p:nvPr/>
        </p:nvSpPr>
        <p:spPr>
          <a:xfrm>
            <a:off x="444500" y="2095395"/>
            <a:ext cx="6814820" cy="1278255"/>
          </a:xfrm>
          <a:prstGeom prst="rect">
            <a:avLst/>
          </a:prstGeom>
        </p:spPr>
        <p:txBody>
          <a:bodyPr vert="horz" wrap="square" lIns="0" tIns="0" rIns="0" bIns="0" rtlCol="0">
            <a:spAutoFit/>
          </a:bodyPr>
          <a:lstStyle/>
          <a:p>
            <a:pPr marL="1703070">
              <a:lnSpc>
                <a:spcPct val="100000"/>
              </a:lnSpc>
            </a:pPr>
            <a:r>
              <a:rPr sz="1400" b="1" u="heavy" spc="-10" dirty="0">
                <a:latin typeface="Arial"/>
                <a:cs typeface="Arial"/>
              </a:rPr>
              <a:t>Friendships, Relationships</a:t>
            </a:r>
            <a:r>
              <a:rPr sz="1400" b="1" u="heavy" spc="0" dirty="0">
                <a:latin typeface="Arial"/>
                <a:cs typeface="Arial"/>
              </a:rPr>
              <a:t> </a:t>
            </a:r>
            <a:r>
              <a:rPr sz="1400" b="1" u="heavy" spc="-10" dirty="0">
                <a:latin typeface="Arial"/>
                <a:cs typeface="Arial"/>
              </a:rPr>
              <a:t>and Activi</a:t>
            </a:r>
            <a:r>
              <a:rPr sz="1400" b="1" u="heavy" dirty="0">
                <a:latin typeface="Arial"/>
                <a:cs typeface="Arial"/>
              </a:rPr>
              <a:t>t</a:t>
            </a:r>
            <a:r>
              <a:rPr sz="1400" b="1" u="heavy" spc="-10" dirty="0">
                <a:latin typeface="Arial"/>
                <a:cs typeface="Arial"/>
              </a:rPr>
              <a:t>ies</a:t>
            </a:r>
            <a:endParaRPr sz="1400">
              <a:latin typeface="Arial"/>
              <a:cs typeface="Arial"/>
            </a:endParaRPr>
          </a:p>
          <a:p>
            <a:pPr marL="241300" marR="5080" indent="-228600">
              <a:lnSpc>
                <a:spcPct val="110200"/>
              </a:lnSpc>
              <a:spcBef>
                <a:spcPts val="1040"/>
              </a:spcBef>
            </a:pPr>
            <a:r>
              <a:rPr sz="1100" b="1" spc="-5" dirty="0">
                <a:solidFill>
                  <a:srgbClr val="FF0000"/>
                </a:solidFill>
                <a:latin typeface="Arial"/>
                <a:cs typeface="Arial"/>
              </a:rPr>
              <a:t>1.  </a:t>
            </a:r>
            <a:r>
              <a:rPr sz="1100" b="1" spc="-35" dirty="0">
                <a:solidFill>
                  <a:srgbClr val="FF0000"/>
                </a:solidFill>
                <a:latin typeface="Arial"/>
                <a:cs typeface="Arial"/>
              </a:rPr>
              <a:t> </a:t>
            </a:r>
            <a:r>
              <a:rPr sz="1200" b="1" dirty="0">
                <a:latin typeface="Arial"/>
                <a:cs typeface="Arial"/>
              </a:rPr>
              <a:t>Who do </a:t>
            </a:r>
            <a:r>
              <a:rPr sz="1200" b="1" spc="-15" dirty="0">
                <a:latin typeface="Arial"/>
                <a:cs typeface="Arial"/>
              </a:rPr>
              <a:t>y</a:t>
            </a:r>
            <a:r>
              <a:rPr sz="1200" b="1" dirty="0">
                <a:latin typeface="Arial"/>
                <a:cs typeface="Arial"/>
              </a:rPr>
              <a:t>ou enjoy</a:t>
            </a:r>
            <a:r>
              <a:rPr sz="1200" b="1" spc="-15" dirty="0">
                <a:latin typeface="Arial"/>
                <a:cs typeface="Arial"/>
              </a:rPr>
              <a:t> </a:t>
            </a:r>
            <a:r>
              <a:rPr sz="1200" b="1" dirty="0">
                <a:latin typeface="Arial"/>
                <a:cs typeface="Arial"/>
              </a:rPr>
              <a:t>spen</a:t>
            </a:r>
            <a:r>
              <a:rPr sz="1200" b="1" spc="-5" dirty="0">
                <a:latin typeface="Arial"/>
                <a:cs typeface="Arial"/>
              </a:rPr>
              <a:t>d</a:t>
            </a:r>
            <a:r>
              <a:rPr sz="1200" b="1" dirty="0">
                <a:latin typeface="Arial"/>
                <a:cs typeface="Arial"/>
              </a:rPr>
              <a:t>ing time</a:t>
            </a:r>
            <a:r>
              <a:rPr sz="1200" b="1" spc="-5" dirty="0">
                <a:latin typeface="Arial"/>
                <a:cs typeface="Arial"/>
              </a:rPr>
              <a:t> </a:t>
            </a:r>
            <a:r>
              <a:rPr sz="1200" b="1" dirty="0">
                <a:latin typeface="Arial"/>
                <a:cs typeface="Arial"/>
              </a:rPr>
              <a:t>wit</a:t>
            </a:r>
            <a:r>
              <a:rPr sz="1200" b="1" spc="5" dirty="0">
                <a:latin typeface="Arial"/>
                <a:cs typeface="Arial"/>
              </a:rPr>
              <a:t>h</a:t>
            </a:r>
            <a:r>
              <a:rPr sz="1200" b="1" dirty="0">
                <a:latin typeface="Arial"/>
                <a:cs typeface="Arial"/>
              </a:rPr>
              <a:t>?</a:t>
            </a:r>
            <a:r>
              <a:rPr sz="1200" b="1" spc="-5" dirty="0">
                <a:latin typeface="Arial"/>
                <a:cs typeface="Arial"/>
              </a:rPr>
              <a:t> </a:t>
            </a:r>
            <a:r>
              <a:rPr sz="1000" i="1" dirty="0">
                <a:latin typeface="Arial"/>
                <a:cs typeface="Arial"/>
              </a:rPr>
              <a:t>F</a:t>
            </a:r>
            <a:r>
              <a:rPr sz="1000" i="1" spc="-5" dirty="0">
                <a:latin typeface="Arial"/>
                <a:cs typeface="Arial"/>
              </a:rPr>
              <a:t>a</a:t>
            </a:r>
            <a:r>
              <a:rPr sz="1000" i="1" spc="-10" dirty="0">
                <a:latin typeface="Arial"/>
                <a:cs typeface="Arial"/>
              </a:rPr>
              <a:t>m</a:t>
            </a:r>
            <a:r>
              <a:rPr sz="1000" i="1" dirty="0">
                <a:latin typeface="Arial"/>
                <a:cs typeface="Arial"/>
              </a:rPr>
              <a:t>ily,</a:t>
            </a:r>
            <a:r>
              <a:rPr sz="1000" i="1" spc="-5" dirty="0">
                <a:latin typeface="Arial"/>
                <a:cs typeface="Arial"/>
              </a:rPr>
              <a:t> </a:t>
            </a:r>
            <a:r>
              <a:rPr sz="1000" i="1" dirty="0">
                <a:latin typeface="Arial"/>
                <a:cs typeface="Arial"/>
              </a:rPr>
              <a:t>friends,</a:t>
            </a:r>
            <a:r>
              <a:rPr sz="1000" i="1" spc="-5" dirty="0">
                <a:latin typeface="Arial"/>
                <a:cs typeface="Arial"/>
              </a:rPr>
              <a:t> </a:t>
            </a:r>
            <a:r>
              <a:rPr sz="1000" i="1" dirty="0">
                <a:latin typeface="Arial"/>
                <a:cs typeface="Arial"/>
              </a:rPr>
              <a:t>c</a:t>
            </a:r>
            <a:r>
              <a:rPr sz="1000" i="1" spc="5" dirty="0">
                <a:latin typeface="Arial"/>
                <a:cs typeface="Arial"/>
              </a:rPr>
              <a:t>o</a:t>
            </a:r>
            <a:r>
              <a:rPr sz="1000" i="1" spc="-5" dirty="0">
                <a:latin typeface="Arial"/>
                <a:cs typeface="Arial"/>
              </a:rPr>
              <a:t>-</a:t>
            </a:r>
            <a:r>
              <a:rPr sz="1000" i="1" dirty="0">
                <a:latin typeface="Arial"/>
                <a:cs typeface="Arial"/>
              </a:rPr>
              <a:t>wo</a:t>
            </a:r>
            <a:r>
              <a:rPr sz="1000" i="1" spc="-10" dirty="0">
                <a:latin typeface="Arial"/>
                <a:cs typeface="Arial"/>
              </a:rPr>
              <a:t>r</a:t>
            </a:r>
            <a:r>
              <a:rPr sz="1000" i="1" dirty="0">
                <a:latin typeface="Arial"/>
                <a:cs typeface="Arial"/>
              </a:rPr>
              <a:t>ke</a:t>
            </a:r>
            <a:r>
              <a:rPr sz="1000" i="1" spc="-5" dirty="0">
                <a:latin typeface="Arial"/>
                <a:cs typeface="Arial"/>
              </a:rPr>
              <a:t>r</a:t>
            </a:r>
            <a:r>
              <a:rPr sz="1000" i="1" dirty="0">
                <a:latin typeface="Arial"/>
                <a:cs typeface="Arial"/>
              </a:rPr>
              <a:t>s, </a:t>
            </a:r>
            <a:r>
              <a:rPr sz="1000" i="1" spc="-10" dirty="0">
                <a:latin typeface="Arial"/>
                <a:cs typeface="Arial"/>
              </a:rPr>
              <a:t>a</a:t>
            </a:r>
            <a:r>
              <a:rPr sz="1000" i="1" dirty="0">
                <a:latin typeface="Arial"/>
                <a:cs typeface="Arial"/>
              </a:rPr>
              <a:t>cq</a:t>
            </a:r>
            <a:r>
              <a:rPr sz="1000" i="1" spc="-5" dirty="0">
                <a:latin typeface="Arial"/>
                <a:cs typeface="Arial"/>
              </a:rPr>
              <a:t>u</a:t>
            </a:r>
            <a:r>
              <a:rPr sz="1000" i="1" dirty="0">
                <a:latin typeface="Arial"/>
                <a:cs typeface="Arial"/>
              </a:rPr>
              <a:t>ainta</a:t>
            </a:r>
            <a:r>
              <a:rPr sz="1000" i="1" spc="-5" dirty="0">
                <a:latin typeface="Arial"/>
                <a:cs typeface="Arial"/>
              </a:rPr>
              <a:t>n</a:t>
            </a:r>
            <a:r>
              <a:rPr sz="1000" i="1" dirty="0">
                <a:latin typeface="Arial"/>
                <a:cs typeface="Arial"/>
              </a:rPr>
              <a:t>ce</a:t>
            </a:r>
            <a:r>
              <a:rPr sz="1000" i="1" spc="-5" dirty="0">
                <a:latin typeface="Arial"/>
                <a:cs typeface="Arial"/>
              </a:rPr>
              <a:t>s</a:t>
            </a:r>
            <a:r>
              <a:rPr sz="1000" i="1" dirty="0">
                <a:latin typeface="Arial"/>
                <a:cs typeface="Arial"/>
              </a:rPr>
              <a:t>? Any </a:t>
            </a:r>
            <a:r>
              <a:rPr sz="1000" i="1" spc="-5" dirty="0">
                <a:latin typeface="Arial"/>
                <a:cs typeface="Arial"/>
              </a:rPr>
              <a:t>s</a:t>
            </a:r>
            <a:r>
              <a:rPr sz="1000" i="1" dirty="0">
                <a:latin typeface="Arial"/>
                <a:cs typeface="Arial"/>
              </a:rPr>
              <a:t>pec</a:t>
            </a:r>
            <a:r>
              <a:rPr sz="1000" i="1" spc="-10" dirty="0">
                <a:latin typeface="Arial"/>
                <a:cs typeface="Arial"/>
              </a:rPr>
              <a:t>i</a:t>
            </a:r>
            <a:r>
              <a:rPr sz="1000" i="1" dirty="0">
                <a:latin typeface="Arial"/>
                <a:cs typeface="Arial"/>
              </a:rPr>
              <a:t>al relatio</a:t>
            </a:r>
            <a:r>
              <a:rPr sz="1000" i="1" spc="-10" dirty="0">
                <a:latin typeface="Arial"/>
                <a:cs typeface="Arial"/>
              </a:rPr>
              <a:t>n</a:t>
            </a:r>
            <a:r>
              <a:rPr sz="1000" i="1" dirty="0">
                <a:latin typeface="Arial"/>
                <a:cs typeface="Arial"/>
              </a:rPr>
              <a:t>sh</a:t>
            </a:r>
            <a:r>
              <a:rPr sz="1000" i="1" spc="-10" dirty="0">
                <a:latin typeface="Arial"/>
                <a:cs typeface="Arial"/>
              </a:rPr>
              <a:t>i</a:t>
            </a:r>
            <a:r>
              <a:rPr sz="1000" i="1" dirty="0">
                <a:latin typeface="Arial"/>
                <a:cs typeface="Arial"/>
              </a:rPr>
              <a:t>ps?</a:t>
            </a:r>
            <a:r>
              <a:rPr sz="1000" i="1" spc="60" dirty="0">
                <a:latin typeface="Arial"/>
                <a:cs typeface="Arial"/>
              </a:rPr>
              <a:t> </a:t>
            </a:r>
            <a:r>
              <a:rPr sz="1100" spc="-10" dirty="0">
                <a:solidFill>
                  <a:srgbClr val="FF0000"/>
                </a:solidFill>
                <a:latin typeface="Arial"/>
                <a:cs typeface="Arial"/>
              </a:rPr>
              <a:t>This</a:t>
            </a:r>
            <a:r>
              <a:rPr sz="1100" spc="-5" dirty="0">
                <a:solidFill>
                  <a:srgbClr val="FF0000"/>
                </a:solidFill>
                <a:latin typeface="Arial"/>
                <a:cs typeface="Arial"/>
              </a:rPr>
              <a:t> </a:t>
            </a:r>
            <a:r>
              <a:rPr sz="1100" spc="-10" dirty="0">
                <a:solidFill>
                  <a:srgbClr val="FF0000"/>
                </a:solidFill>
                <a:latin typeface="Arial"/>
                <a:cs typeface="Arial"/>
              </a:rPr>
              <a:t>should</a:t>
            </a:r>
            <a:r>
              <a:rPr sz="1100" spc="-5"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10" dirty="0">
                <a:solidFill>
                  <a:srgbClr val="FF0000"/>
                </a:solidFill>
                <a:latin typeface="Arial"/>
                <a:cs typeface="Arial"/>
              </a:rPr>
              <a:t>a</a:t>
            </a:r>
            <a:r>
              <a:rPr sz="1100" spc="-5" dirty="0">
                <a:solidFill>
                  <a:srgbClr val="FF0000"/>
                </a:solidFill>
                <a:latin typeface="Arial"/>
                <a:cs typeface="Arial"/>
              </a:rPr>
              <a:t> </a:t>
            </a:r>
            <a:r>
              <a:rPr sz="1100" spc="-10" dirty="0">
                <a:solidFill>
                  <a:srgbClr val="FF0000"/>
                </a:solidFill>
                <a:latin typeface="Arial"/>
                <a:cs typeface="Arial"/>
              </a:rPr>
              <a:t>simple</a:t>
            </a:r>
            <a:r>
              <a:rPr sz="1100" spc="-5" dirty="0">
                <a:solidFill>
                  <a:srgbClr val="FF0000"/>
                </a:solidFill>
                <a:latin typeface="Arial"/>
                <a:cs typeface="Arial"/>
              </a:rPr>
              <a:t> listing of </a:t>
            </a:r>
            <a:r>
              <a:rPr sz="1100" spc="-10" dirty="0">
                <a:solidFill>
                  <a:srgbClr val="FF0000"/>
                </a:solidFill>
                <a:latin typeface="Arial"/>
                <a:cs typeface="Arial"/>
              </a:rPr>
              <a:t>people</a:t>
            </a:r>
            <a:r>
              <a:rPr sz="1100" spc="-5"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enjoy</a:t>
            </a:r>
            <a:r>
              <a:rPr sz="1100" spc="-5" dirty="0">
                <a:solidFill>
                  <a:srgbClr val="FF0000"/>
                </a:solidFill>
                <a:latin typeface="Arial"/>
                <a:cs typeface="Arial"/>
              </a:rPr>
              <a:t> </a:t>
            </a:r>
            <a:r>
              <a:rPr sz="1100" spc="-10" dirty="0">
                <a:solidFill>
                  <a:srgbClr val="FF0000"/>
                </a:solidFill>
                <a:latin typeface="Arial"/>
                <a:cs typeface="Arial"/>
              </a:rPr>
              <a:t>being</a:t>
            </a:r>
            <a:r>
              <a:rPr sz="1100" dirty="0">
                <a:solidFill>
                  <a:srgbClr val="FF0000"/>
                </a:solidFill>
                <a:latin typeface="Arial"/>
                <a:cs typeface="Arial"/>
              </a:rPr>
              <a:t> </a:t>
            </a:r>
            <a:r>
              <a:rPr sz="1100" spc="-5" dirty="0">
                <a:solidFill>
                  <a:srgbClr val="FF0000"/>
                </a:solidFill>
                <a:latin typeface="Arial"/>
                <a:cs typeface="Arial"/>
              </a:rPr>
              <a:t>with. </a:t>
            </a:r>
            <a:r>
              <a:rPr sz="1100" spc="-10" dirty="0">
                <a:solidFill>
                  <a:srgbClr val="FF0000"/>
                </a:solidFill>
                <a:latin typeface="Arial"/>
                <a:cs typeface="Arial"/>
              </a:rPr>
              <a:t>The</a:t>
            </a:r>
            <a:r>
              <a:rPr sz="1100" spc="-5" dirty="0">
                <a:solidFill>
                  <a:srgbClr val="FF0000"/>
                </a:solidFill>
                <a:latin typeface="Arial"/>
                <a:cs typeface="Arial"/>
              </a:rPr>
              <a:t> intent of</a:t>
            </a:r>
            <a:r>
              <a:rPr sz="1100" dirty="0">
                <a:solidFill>
                  <a:srgbClr val="FF0000"/>
                </a:solidFill>
                <a:latin typeface="Arial"/>
                <a:cs typeface="Arial"/>
              </a:rPr>
              <a:t> </a:t>
            </a:r>
            <a:r>
              <a:rPr sz="1100" spc="-5" dirty="0">
                <a:solidFill>
                  <a:srgbClr val="FF0000"/>
                </a:solidFill>
                <a:latin typeface="Arial"/>
                <a:cs typeface="Arial"/>
              </a:rPr>
              <a:t>this</a:t>
            </a:r>
            <a:r>
              <a:rPr sz="1100" dirty="0">
                <a:solidFill>
                  <a:srgbClr val="FF0000"/>
                </a:solidFill>
                <a:latin typeface="Arial"/>
                <a:cs typeface="Arial"/>
              </a:rPr>
              <a:t> </a:t>
            </a:r>
            <a:r>
              <a:rPr sz="1100" spc="-10" dirty="0">
                <a:solidFill>
                  <a:srgbClr val="FF0000"/>
                </a:solidFill>
                <a:latin typeface="Arial"/>
                <a:cs typeface="Arial"/>
              </a:rPr>
              <a:t>page</a:t>
            </a:r>
            <a:r>
              <a:rPr sz="1100" spc="-5" dirty="0">
                <a:solidFill>
                  <a:srgbClr val="FF0000"/>
                </a:solidFill>
                <a:latin typeface="Arial"/>
                <a:cs typeface="Arial"/>
              </a:rPr>
              <a:t> is</a:t>
            </a:r>
            <a:r>
              <a:rPr sz="1100" spc="5" dirty="0">
                <a:solidFill>
                  <a:srgbClr val="FF0000"/>
                </a:solidFill>
                <a:latin typeface="Arial"/>
                <a:cs typeface="Arial"/>
              </a:rPr>
              <a:t> </a:t>
            </a:r>
            <a:r>
              <a:rPr sz="1100" spc="-5" dirty="0">
                <a:solidFill>
                  <a:srgbClr val="FF0000"/>
                </a:solidFill>
                <a:latin typeface="Arial"/>
                <a:cs typeface="Arial"/>
              </a:rPr>
              <a:t>to assist</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15" dirty="0">
                <a:solidFill>
                  <a:srgbClr val="FF0000"/>
                </a:solidFill>
                <a:latin typeface="Arial"/>
                <a:cs typeface="Arial"/>
              </a:rPr>
              <a:t>p</a:t>
            </a:r>
            <a:r>
              <a:rPr sz="1100" spc="-10" dirty="0">
                <a:solidFill>
                  <a:srgbClr val="FF0000"/>
                </a:solidFill>
                <a:latin typeface="Arial"/>
                <a:cs typeface="Arial"/>
              </a:rPr>
              <a:t>erson</a:t>
            </a:r>
            <a:r>
              <a:rPr sz="1100" spc="5"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5" dirty="0">
                <a:solidFill>
                  <a:srgbClr val="FF0000"/>
                </a:solidFill>
                <a:latin typeface="Arial"/>
                <a:cs typeface="Arial"/>
              </a:rPr>
              <a:t>id</a:t>
            </a:r>
            <a:r>
              <a:rPr sz="1100" spc="-15" dirty="0">
                <a:solidFill>
                  <a:srgbClr val="FF0000"/>
                </a:solidFill>
                <a:latin typeface="Arial"/>
                <a:cs typeface="Arial"/>
              </a:rPr>
              <a:t>e</a:t>
            </a:r>
            <a:r>
              <a:rPr sz="1100" spc="-5" dirty="0">
                <a:solidFill>
                  <a:srgbClr val="FF0000"/>
                </a:solidFill>
                <a:latin typeface="Arial"/>
                <a:cs typeface="Arial"/>
              </a:rPr>
              <a:t>ntify, </a:t>
            </a:r>
            <a:r>
              <a:rPr sz="1100" spc="-10" dirty="0">
                <a:solidFill>
                  <a:srgbClr val="FF0000"/>
                </a:solidFill>
                <a:latin typeface="Arial"/>
                <a:cs typeface="Arial"/>
              </a:rPr>
              <a:t>improve</a:t>
            </a:r>
            <a:r>
              <a:rPr sz="1100" spc="-5" dirty="0">
                <a:solidFill>
                  <a:srgbClr val="FF0000"/>
                </a:solidFill>
                <a:latin typeface="Arial"/>
                <a:cs typeface="Arial"/>
              </a:rPr>
              <a:t> or </a:t>
            </a:r>
            <a:r>
              <a:rPr sz="1100" spc="-10" dirty="0">
                <a:solidFill>
                  <a:srgbClr val="FF0000"/>
                </a:solidFill>
                <a:latin typeface="Arial"/>
                <a:cs typeface="Arial"/>
              </a:rPr>
              <a:t>increase</a:t>
            </a:r>
            <a:r>
              <a:rPr sz="1100" spc="-5" dirty="0">
                <a:solidFill>
                  <a:srgbClr val="FF0000"/>
                </a:solidFill>
                <a:latin typeface="Arial"/>
                <a:cs typeface="Arial"/>
              </a:rPr>
              <a:t> friendshi</a:t>
            </a:r>
            <a:r>
              <a:rPr sz="1100" spc="-15" dirty="0">
                <a:solidFill>
                  <a:srgbClr val="FF0000"/>
                </a:solidFill>
                <a:latin typeface="Arial"/>
                <a:cs typeface="Arial"/>
              </a:rPr>
              <a:t>p</a:t>
            </a:r>
            <a:r>
              <a:rPr sz="1100" spc="-5" dirty="0">
                <a:solidFill>
                  <a:srgbClr val="FF0000"/>
                </a:solidFill>
                <a:latin typeface="Arial"/>
                <a:cs typeface="Arial"/>
              </a:rPr>
              <a:t>s,</a:t>
            </a:r>
            <a:r>
              <a:rPr sz="1100" dirty="0">
                <a:solidFill>
                  <a:srgbClr val="FF0000"/>
                </a:solidFill>
                <a:latin typeface="Arial"/>
                <a:cs typeface="Arial"/>
              </a:rPr>
              <a:t> </a:t>
            </a:r>
            <a:r>
              <a:rPr sz="1100" spc="-5" dirty="0">
                <a:solidFill>
                  <a:srgbClr val="FF0000"/>
                </a:solidFill>
                <a:latin typeface="Arial"/>
                <a:cs typeface="Arial"/>
              </a:rPr>
              <a:t>relations</a:t>
            </a:r>
            <a:r>
              <a:rPr sz="1100" spc="-15" dirty="0">
                <a:solidFill>
                  <a:srgbClr val="FF0000"/>
                </a:solidFill>
                <a:latin typeface="Arial"/>
                <a:cs typeface="Arial"/>
              </a:rPr>
              <a:t>h</a:t>
            </a:r>
            <a:r>
              <a:rPr sz="1100" spc="-5" dirty="0">
                <a:solidFill>
                  <a:srgbClr val="FF0000"/>
                </a:solidFill>
                <a:latin typeface="Arial"/>
                <a:cs typeface="Arial"/>
              </a:rPr>
              <a:t>ips,</a:t>
            </a:r>
            <a:r>
              <a:rPr sz="1100" spc="20"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10" dirty="0">
                <a:solidFill>
                  <a:srgbClr val="FF0000"/>
                </a:solidFill>
                <a:latin typeface="Arial"/>
                <a:cs typeface="Arial"/>
              </a:rPr>
              <a:t>ac</a:t>
            </a:r>
            <a:r>
              <a:rPr sz="1100" spc="-15" dirty="0">
                <a:solidFill>
                  <a:srgbClr val="FF0000"/>
                </a:solidFill>
                <a:latin typeface="Arial"/>
                <a:cs typeface="Arial"/>
              </a:rPr>
              <a:t>t</a:t>
            </a:r>
            <a:r>
              <a:rPr sz="1100" spc="-10" dirty="0">
                <a:solidFill>
                  <a:srgbClr val="FF0000"/>
                </a:solidFill>
                <a:latin typeface="Arial"/>
                <a:cs typeface="Arial"/>
              </a:rPr>
              <a:t>i</a:t>
            </a:r>
            <a:r>
              <a:rPr sz="1100" spc="-5" dirty="0">
                <a:solidFill>
                  <a:srgbClr val="FF0000"/>
                </a:solidFill>
                <a:latin typeface="Arial"/>
                <a:cs typeface="Arial"/>
              </a:rPr>
              <a:t>vities</a:t>
            </a:r>
            <a:r>
              <a:rPr sz="1100" dirty="0">
                <a:solidFill>
                  <a:srgbClr val="FF0000"/>
                </a:solidFill>
                <a:latin typeface="Arial"/>
                <a:cs typeface="Arial"/>
              </a:rPr>
              <a:t> </a:t>
            </a:r>
            <a:r>
              <a:rPr sz="1100" spc="-5" dirty="0">
                <a:solidFill>
                  <a:srgbClr val="FF0000"/>
                </a:solidFill>
                <a:latin typeface="Arial"/>
                <a:cs typeface="Arial"/>
              </a:rPr>
              <a:t>outside of their regular resi</a:t>
            </a:r>
            <a:r>
              <a:rPr sz="1100" spc="-15" dirty="0">
                <a:solidFill>
                  <a:srgbClr val="FF0000"/>
                </a:solidFill>
                <a:latin typeface="Arial"/>
                <a:cs typeface="Arial"/>
              </a:rPr>
              <a:t>d</a:t>
            </a:r>
            <a:r>
              <a:rPr sz="1100" spc="-5" dirty="0">
                <a:solidFill>
                  <a:srgbClr val="FF0000"/>
                </a:solidFill>
                <a:latin typeface="Arial"/>
                <a:cs typeface="Arial"/>
              </a:rPr>
              <a:t>ential or </a:t>
            </a:r>
            <a:r>
              <a:rPr sz="1100" spc="-10" dirty="0">
                <a:solidFill>
                  <a:srgbClr val="FF0000"/>
                </a:solidFill>
                <a:latin typeface="Arial"/>
                <a:cs typeface="Arial"/>
              </a:rPr>
              <a:t>work</a:t>
            </a:r>
            <a:r>
              <a:rPr sz="1100" dirty="0">
                <a:solidFill>
                  <a:srgbClr val="FF0000"/>
                </a:solidFill>
                <a:latin typeface="Arial"/>
                <a:cs typeface="Arial"/>
              </a:rPr>
              <a:t> </a:t>
            </a:r>
            <a:r>
              <a:rPr sz="1100" spc="-5" dirty="0">
                <a:solidFill>
                  <a:srgbClr val="FF0000"/>
                </a:solidFill>
                <a:latin typeface="Arial"/>
                <a:cs typeface="Arial"/>
              </a:rPr>
              <a:t>settings.</a:t>
            </a:r>
            <a:r>
              <a:rPr sz="1100" spc="15" dirty="0">
                <a:solidFill>
                  <a:srgbClr val="FF0000"/>
                </a:solidFill>
                <a:latin typeface="Arial"/>
                <a:cs typeface="Arial"/>
              </a:rPr>
              <a:t> </a:t>
            </a:r>
            <a:r>
              <a:rPr sz="1100" spc="-10" dirty="0">
                <a:solidFill>
                  <a:srgbClr val="FF0000"/>
                </a:solidFill>
                <a:latin typeface="Arial"/>
                <a:cs typeface="Arial"/>
              </a:rPr>
              <a:t>Questions</a:t>
            </a:r>
            <a:r>
              <a:rPr sz="1100" dirty="0">
                <a:solidFill>
                  <a:srgbClr val="FF0000"/>
                </a:solidFill>
                <a:latin typeface="Arial"/>
                <a:cs typeface="Arial"/>
              </a:rPr>
              <a:t> </a:t>
            </a:r>
            <a:r>
              <a:rPr sz="1100" spc="-10" dirty="0">
                <a:solidFill>
                  <a:srgbClr val="FF0000"/>
                </a:solidFill>
                <a:latin typeface="Arial"/>
                <a:cs typeface="Arial"/>
              </a:rPr>
              <a:t>2</a:t>
            </a:r>
            <a:r>
              <a:rPr sz="1100" spc="-5" dirty="0">
                <a:solidFill>
                  <a:srgbClr val="FF0000"/>
                </a:solidFill>
                <a:latin typeface="Arial"/>
                <a:cs typeface="Arial"/>
              </a:rPr>
              <a:t> </a:t>
            </a:r>
            <a:r>
              <a:rPr sz="1100" spc="-10" dirty="0">
                <a:solidFill>
                  <a:srgbClr val="FF0000"/>
                </a:solidFill>
                <a:latin typeface="Arial"/>
                <a:cs typeface="Arial"/>
              </a:rPr>
              <a:t>and</a:t>
            </a:r>
            <a:r>
              <a:rPr sz="1100" spc="-5" dirty="0">
                <a:solidFill>
                  <a:srgbClr val="FF0000"/>
                </a:solidFill>
                <a:latin typeface="Arial"/>
                <a:cs typeface="Arial"/>
              </a:rPr>
              <a:t> </a:t>
            </a:r>
            <a:r>
              <a:rPr sz="1100" spc="-10" dirty="0">
                <a:solidFill>
                  <a:srgbClr val="FF0000"/>
                </a:solidFill>
                <a:latin typeface="Arial"/>
                <a:cs typeface="Arial"/>
              </a:rPr>
              <a:t>3</a:t>
            </a:r>
            <a:r>
              <a:rPr sz="1100" dirty="0">
                <a:solidFill>
                  <a:srgbClr val="FF0000"/>
                </a:solidFill>
                <a:latin typeface="Arial"/>
                <a:cs typeface="Arial"/>
              </a:rPr>
              <a:t> </a:t>
            </a:r>
            <a:r>
              <a:rPr sz="1100" spc="-10" dirty="0">
                <a:solidFill>
                  <a:srgbClr val="FF0000"/>
                </a:solidFill>
                <a:latin typeface="Arial"/>
                <a:cs typeface="Arial"/>
              </a:rPr>
              <a:t>are</a:t>
            </a:r>
            <a:r>
              <a:rPr sz="1100" dirty="0">
                <a:solidFill>
                  <a:srgbClr val="FF0000"/>
                </a:solidFill>
                <a:latin typeface="Arial"/>
                <a:cs typeface="Arial"/>
              </a:rPr>
              <a:t> </a:t>
            </a:r>
            <a:r>
              <a:rPr sz="1100" spc="-5" dirty="0">
                <a:solidFill>
                  <a:srgbClr val="FF0000"/>
                </a:solidFill>
                <a:latin typeface="Arial"/>
                <a:cs typeface="Arial"/>
              </a:rPr>
              <a:t>for</a:t>
            </a:r>
            <a:r>
              <a:rPr sz="1100" dirty="0">
                <a:solidFill>
                  <a:srgbClr val="FF0000"/>
                </a:solidFill>
                <a:latin typeface="Arial"/>
                <a:cs typeface="Arial"/>
              </a:rPr>
              <a:t> </a:t>
            </a:r>
            <a:r>
              <a:rPr sz="1100" spc="-5" dirty="0">
                <a:solidFill>
                  <a:srgbClr val="FF0000"/>
                </a:solidFill>
                <a:latin typeface="Arial"/>
                <a:cs typeface="Arial"/>
              </a:rPr>
              <a:t>helping to</a:t>
            </a:r>
            <a:r>
              <a:rPr sz="1100" dirty="0">
                <a:solidFill>
                  <a:srgbClr val="FF0000"/>
                </a:solidFill>
                <a:latin typeface="Arial"/>
                <a:cs typeface="Arial"/>
              </a:rPr>
              <a:t> </a:t>
            </a:r>
            <a:r>
              <a:rPr sz="1100" spc="-15" dirty="0">
                <a:solidFill>
                  <a:srgbClr val="FF0000"/>
                </a:solidFill>
                <a:latin typeface="Arial"/>
                <a:cs typeface="Arial"/>
              </a:rPr>
              <a:t>d</a:t>
            </a:r>
            <a:r>
              <a:rPr sz="1100" spc="-5" dirty="0">
                <a:solidFill>
                  <a:srgbClr val="FF0000"/>
                </a:solidFill>
                <a:latin typeface="Arial"/>
                <a:cs typeface="Arial"/>
              </a:rPr>
              <a:t>efine</a:t>
            </a:r>
            <a:r>
              <a:rPr sz="1100" dirty="0">
                <a:solidFill>
                  <a:srgbClr val="FF0000"/>
                </a:solidFill>
                <a:latin typeface="Arial"/>
                <a:cs typeface="Arial"/>
              </a:rPr>
              <a:t> </a:t>
            </a:r>
            <a:r>
              <a:rPr sz="1100" spc="-10" dirty="0">
                <a:solidFill>
                  <a:srgbClr val="FF0000"/>
                </a:solidFill>
                <a:latin typeface="Arial"/>
                <a:cs typeface="Arial"/>
              </a:rPr>
              <a:t>some</a:t>
            </a:r>
            <a:r>
              <a:rPr sz="1100" spc="-5" dirty="0">
                <a:solidFill>
                  <a:srgbClr val="FF0000"/>
                </a:solidFill>
                <a:latin typeface="Arial"/>
                <a:cs typeface="Arial"/>
              </a:rPr>
              <a:t> of the</a:t>
            </a:r>
            <a:r>
              <a:rPr sz="1100" dirty="0">
                <a:solidFill>
                  <a:srgbClr val="FF0000"/>
                </a:solidFill>
                <a:latin typeface="Arial"/>
                <a:cs typeface="Arial"/>
              </a:rPr>
              <a:t> </a:t>
            </a:r>
            <a:r>
              <a:rPr sz="1100" spc="-5" dirty="0">
                <a:solidFill>
                  <a:srgbClr val="FF0000"/>
                </a:solidFill>
                <a:latin typeface="Arial"/>
                <a:cs typeface="Arial"/>
              </a:rPr>
              <a:t>things that </a:t>
            </a:r>
            <a:r>
              <a:rPr sz="1100" spc="-10" dirty="0">
                <a:solidFill>
                  <a:srgbClr val="FF0000"/>
                </a:solidFill>
                <a:latin typeface="Arial"/>
                <a:cs typeface="Arial"/>
              </a:rPr>
              <a:t>can</a:t>
            </a:r>
            <a:r>
              <a:rPr sz="1100" spc="-5" dirty="0">
                <a:solidFill>
                  <a:srgbClr val="FF0000"/>
                </a:solidFill>
                <a:latin typeface="Arial"/>
                <a:cs typeface="Arial"/>
              </a:rPr>
              <a:t> help</a:t>
            </a:r>
            <a:r>
              <a:rPr sz="1100" dirty="0">
                <a:solidFill>
                  <a:srgbClr val="FF0000"/>
                </a:solidFill>
                <a:latin typeface="Arial"/>
                <a:cs typeface="Arial"/>
              </a:rPr>
              <a:t> </a:t>
            </a:r>
            <a:r>
              <a:rPr sz="1100" spc="-5" dirty="0">
                <a:solidFill>
                  <a:srgbClr val="FF0000"/>
                </a:solidFill>
                <a:latin typeface="Arial"/>
                <a:cs typeface="Arial"/>
              </a:rPr>
              <a:t>individ</a:t>
            </a:r>
            <a:r>
              <a:rPr sz="1100" spc="-20" dirty="0">
                <a:solidFill>
                  <a:srgbClr val="FF0000"/>
                </a:solidFill>
                <a:latin typeface="Arial"/>
                <a:cs typeface="Arial"/>
              </a:rPr>
              <a:t>u</a:t>
            </a:r>
            <a:r>
              <a:rPr sz="1100" spc="-5" dirty="0">
                <a:solidFill>
                  <a:srgbClr val="FF0000"/>
                </a:solidFill>
                <a:latin typeface="Arial"/>
                <a:cs typeface="Arial"/>
              </a:rPr>
              <a:t>als</a:t>
            </a:r>
            <a:r>
              <a:rPr sz="1100" dirty="0">
                <a:solidFill>
                  <a:srgbClr val="FF0000"/>
                </a:solidFill>
                <a:latin typeface="Arial"/>
                <a:cs typeface="Arial"/>
              </a:rPr>
              <a:t> </a:t>
            </a:r>
            <a:r>
              <a:rPr sz="1100" spc="-5" dirty="0">
                <a:solidFill>
                  <a:srgbClr val="FF0000"/>
                </a:solidFill>
                <a:latin typeface="Arial"/>
                <a:cs typeface="Arial"/>
              </a:rPr>
              <a:t>find</a:t>
            </a:r>
            <a:r>
              <a:rPr sz="1100" dirty="0">
                <a:solidFill>
                  <a:srgbClr val="FF0000"/>
                </a:solidFill>
                <a:latin typeface="Arial"/>
                <a:cs typeface="Arial"/>
              </a:rPr>
              <a:t> </a:t>
            </a:r>
            <a:r>
              <a:rPr sz="1100" spc="-10" dirty="0">
                <a:solidFill>
                  <a:srgbClr val="FF0000"/>
                </a:solidFill>
                <a:latin typeface="Arial"/>
                <a:cs typeface="Arial"/>
              </a:rPr>
              <a:t>pe</a:t>
            </a:r>
            <a:r>
              <a:rPr sz="1100" spc="-15" dirty="0">
                <a:solidFill>
                  <a:srgbClr val="FF0000"/>
                </a:solidFill>
                <a:latin typeface="Arial"/>
                <a:cs typeface="Arial"/>
              </a:rPr>
              <a:t>o</a:t>
            </a:r>
            <a:r>
              <a:rPr sz="1100" spc="-5" dirty="0">
                <a:solidFill>
                  <a:srgbClr val="FF0000"/>
                </a:solidFill>
                <a:latin typeface="Arial"/>
                <a:cs typeface="Arial"/>
              </a:rPr>
              <a:t>ple</a:t>
            </a:r>
            <a:r>
              <a:rPr sz="1100" dirty="0">
                <a:solidFill>
                  <a:srgbClr val="FF0000"/>
                </a:solidFill>
                <a:latin typeface="Arial"/>
                <a:cs typeface="Arial"/>
              </a:rPr>
              <a:t> </a:t>
            </a:r>
            <a:r>
              <a:rPr sz="1100" spc="-5" dirty="0">
                <a:solidFill>
                  <a:srgbClr val="FF0000"/>
                </a:solidFill>
                <a:latin typeface="Arial"/>
                <a:cs typeface="Arial"/>
              </a:rPr>
              <a:t>with</a:t>
            </a:r>
            <a:r>
              <a:rPr sz="1100" dirty="0">
                <a:solidFill>
                  <a:srgbClr val="FF0000"/>
                </a:solidFill>
                <a:latin typeface="Arial"/>
                <a:cs typeface="Arial"/>
              </a:rPr>
              <a:t> </a:t>
            </a:r>
            <a:r>
              <a:rPr sz="1100" spc="-5" dirty="0">
                <a:solidFill>
                  <a:srgbClr val="FF0000"/>
                </a:solidFill>
                <a:latin typeface="Arial"/>
                <a:cs typeface="Arial"/>
              </a:rPr>
              <a:t>si</a:t>
            </a:r>
            <a:r>
              <a:rPr sz="1100" spc="-15" dirty="0">
                <a:solidFill>
                  <a:srgbClr val="FF0000"/>
                </a:solidFill>
                <a:latin typeface="Arial"/>
                <a:cs typeface="Arial"/>
              </a:rPr>
              <a:t>m</a:t>
            </a:r>
            <a:r>
              <a:rPr sz="1100" spc="-10" dirty="0">
                <a:solidFill>
                  <a:srgbClr val="FF0000"/>
                </a:solidFill>
                <a:latin typeface="Arial"/>
                <a:cs typeface="Arial"/>
              </a:rPr>
              <a:t>i</a:t>
            </a:r>
            <a:r>
              <a:rPr sz="1100" spc="-5" dirty="0">
                <a:solidFill>
                  <a:srgbClr val="FF0000"/>
                </a:solidFill>
                <a:latin typeface="Arial"/>
                <a:cs typeface="Arial"/>
              </a:rPr>
              <a:t>lar</a:t>
            </a:r>
            <a:r>
              <a:rPr sz="1100" dirty="0">
                <a:solidFill>
                  <a:srgbClr val="FF0000"/>
                </a:solidFill>
                <a:latin typeface="Arial"/>
                <a:cs typeface="Arial"/>
              </a:rPr>
              <a:t> </a:t>
            </a:r>
            <a:r>
              <a:rPr sz="1100" spc="-5" dirty="0">
                <a:solidFill>
                  <a:srgbClr val="FF0000"/>
                </a:solidFill>
                <a:latin typeface="Arial"/>
                <a:cs typeface="Arial"/>
              </a:rPr>
              <a:t>interests</a:t>
            </a:r>
            <a:r>
              <a:rPr sz="1100" spc="-15"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5" dirty="0">
                <a:solidFill>
                  <a:srgbClr val="FF0000"/>
                </a:solidFill>
                <a:latin typeface="Arial"/>
                <a:cs typeface="Arial"/>
              </a:rPr>
              <a:t>potenti</a:t>
            </a:r>
            <a:r>
              <a:rPr sz="1100" spc="-20" dirty="0">
                <a:solidFill>
                  <a:srgbClr val="FF0000"/>
                </a:solidFill>
                <a:latin typeface="Arial"/>
                <a:cs typeface="Arial"/>
              </a:rPr>
              <a:t>a</a:t>
            </a:r>
            <a:r>
              <a:rPr sz="1100" spc="-5" dirty="0">
                <a:solidFill>
                  <a:srgbClr val="FF0000"/>
                </a:solidFill>
                <a:latin typeface="Arial"/>
                <a:cs typeface="Arial"/>
              </a:rPr>
              <a:t>l</a:t>
            </a:r>
            <a:r>
              <a:rPr sz="1100" dirty="0">
                <a:solidFill>
                  <a:srgbClr val="FF0000"/>
                </a:solidFill>
                <a:latin typeface="Arial"/>
                <a:cs typeface="Arial"/>
              </a:rPr>
              <a:t> </a:t>
            </a:r>
            <a:r>
              <a:rPr sz="1100" spc="-5" dirty="0">
                <a:solidFill>
                  <a:srgbClr val="FF0000"/>
                </a:solidFill>
                <a:latin typeface="Arial"/>
                <a:cs typeface="Arial"/>
              </a:rPr>
              <a:t>friendshi</a:t>
            </a:r>
            <a:r>
              <a:rPr sz="1100" spc="-15" dirty="0">
                <a:solidFill>
                  <a:srgbClr val="FF0000"/>
                </a:solidFill>
                <a:latin typeface="Arial"/>
                <a:cs typeface="Arial"/>
              </a:rPr>
              <a:t>p</a:t>
            </a:r>
            <a:r>
              <a:rPr sz="1100" spc="-10" dirty="0">
                <a:solidFill>
                  <a:srgbClr val="FF0000"/>
                </a:solidFill>
                <a:latin typeface="Arial"/>
                <a:cs typeface="Arial"/>
              </a:rPr>
              <a:t>s</a:t>
            </a:r>
            <a:r>
              <a:rPr sz="1100" spc="-5" dirty="0">
                <a:solidFill>
                  <a:srgbClr val="FF0000"/>
                </a:solidFill>
                <a:latin typeface="Arial"/>
                <a:cs typeface="Arial"/>
              </a:rPr>
              <a:t> or</a:t>
            </a:r>
            <a:r>
              <a:rPr sz="1100" dirty="0">
                <a:solidFill>
                  <a:srgbClr val="FF0000"/>
                </a:solidFill>
                <a:latin typeface="Arial"/>
                <a:cs typeface="Arial"/>
              </a:rPr>
              <a:t> </a:t>
            </a:r>
            <a:r>
              <a:rPr sz="1100" spc="-10" dirty="0">
                <a:solidFill>
                  <a:srgbClr val="FF0000"/>
                </a:solidFill>
                <a:latin typeface="Arial"/>
                <a:cs typeface="Arial"/>
              </a:rPr>
              <a:t>fun</a:t>
            </a:r>
            <a:r>
              <a:rPr sz="1100" dirty="0">
                <a:solidFill>
                  <a:srgbClr val="FF0000"/>
                </a:solidFill>
                <a:latin typeface="Arial"/>
                <a:cs typeface="Arial"/>
              </a:rPr>
              <a:t> </a:t>
            </a:r>
            <a:r>
              <a:rPr sz="1100" spc="-5" dirty="0">
                <a:solidFill>
                  <a:srgbClr val="FF0000"/>
                </a:solidFill>
                <a:latin typeface="Arial"/>
                <a:cs typeface="Arial"/>
              </a:rPr>
              <a:t>acti</a:t>
            </a:r>
            <a:r>
              <a:rPr sz="1100" spc="-15" dirty="0">
                <a:solidFill>
                  <a:srgbClr val="FF0000"/>
                </a:solidFill>
                <a:latin typeface="Arial"/>
                <a:cs typeface="Arial"/>
              </a:rPr>
              <a:t>v</a:t>
            </a:r>
            <a:r>
              <a:rPr sz="1100" spc="-10" dirty="0">
                <a:solidFill>
                  <a:srgbClr val="FF0000"/>
                </a:solidFill>
                <a:latin typeface="Arial"/>
                <a:cs typeface="Arial"/>
              </a:rPr>
              <a:t>i</a:t>
            </a:r>
            <a:r>
              <a:rPr sz="1100" spc="-5" dirty="0">
                <a:solidFill>
                  <a:srgbClr val="FF0000"/>
                </a:solidFill>
                <a:latin typeface="Arial"/>
                <a:cs typeface="Arial"/>
              </a:rPr>
              <a:t>ties.</a:t>
            </a:r>
            <a:endParaRPr sz="1100">
              <a:latin typeface="Arial"/>
              <a:cs typeface="Arial"/>
            </a:endParaRPr>
          </a:p>
        </p:txBody>
      </p:sp>
      <p:sp>
        <p:nvSpPr>
          <p:cNvPr id="7" name="object 7"/>
          <p:cNvSpPr txBox="1"/>
          <p:nvPr/>
        </p:nvSpPr>
        <p:spPr>
          <a:xfrm>
            <a:off x="444500" y="3850845"/>
            <a:ext cx="298069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2</a:t>
            </a:r>
            <a:r>
              <a:rPr sz="1200" b="1" dirty="0">
                <a:latin typeface="Arial"/>
                <a:cs typeface="Arial"/>
              </a:rPr>
              <a:t>. </a:t>
            </a:r>
            <a:r>
              <a:rPr sz="1200" b="1" spc="130" dirty="0">
                <a:latin typeface="Arial"/>
                <a:cs typeface="Arial"/>
              </a:rPr>
              <a:t> </a:t>
            </a:r>
            <a:r>
              <a:rPr sz="1200" b="1" dirty="0">
                <a:latin typeface="Arial"/>
                <a:cs typeface="Arial"/>
              </a:rPr>
              <a:t>What are </a:t>
            </a:r>
            <a:r>
              <a:rPr sz="1200" b="1" spc="-10" dirty="0">
                <a:latin typeface="Arial"/>
                <a:cs typeface="Arial"/>
              </a:rPr>
              <a:t>y</a:t>
            </a:r>
            <a:r>
              <a:rPr sz="1200" b="1" dirty="0">
                <a:latin typeface="Arial"/>
                <a:cs typeface="Arial"/>
              </a:rPr>
              <a:t>our inter</a:t>
            </a:r>
            <a:r>
              <a:rPr sz="1200" b="1" spc="-10" dirty="0">
                <a:latin typeface="Arial"/>
                <a:cs typeface="Arial"/>
              </a:rPr>
              <a:t>e</a:t>
            </a:r>
            <a:r>
              <a:rPr sz="1200" b="1" dirty="0">
                <a:latin typeface="Arial"/>
                <a:cs typeface="Arial"/>
              </a:rPr>
              <a:t>sts and hobbies?</a:t>
            </a:r>
            <a:endParaRPr sz="1200">
              <a:latin typeface="Arial"/>
              <a:cs typeface="Arial"/>
            </a:endParaRPr>
          </a:p>
        </p:txBody>
      </p:sp>
      <p:sp>
        <p:nvSpPr>
          <p:cNvPr id="8" name="object 8"/>
          <p:cNvSpPr txBox="1"/>
          <p:nvPr/>
        </p:nvSpPr>
        <p:spPr>
          <a:xfrm>
            <a:off x="444500" y="4507689"/>
            <a:ext cx="274256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3</a:t>
            </a:r>
            <a:r>
              <a:rPr sz="1200" b="1" dirty="0">
                <a:latin typeface="Arial"/>
                <a:cs typeface="Arial"/>
              </a:rPr>
              <a:t>. </a:t>
            </a:r>
            <a:r>
              <a:rPr sz="1200" b="1" spc="130" dirty="0">
                <a:latin typeface="Arial"/>
                <a:cs typeface="Arial"/>
              </a:rPr>
              <a:t> </a:t>
            </a:r>
            <a:r>
              <a:rPr sz="1200" b="1" dirty="0">
                <a:latin typeface="Arial"/>
                <a:cs typeface="Arial"/>
              </a:rPr>
              <a:t>Do </a:t>
            </a:r>
            <a:r>
              <a:rPr sz="1200" b="1" spc="-10" dirty="0">
                <a:latin typeface="Arial"/>
                <a:cs typeface="Arial"/>
              </a:rPr>
              <a:t>y</a:t>
            </a:r>
            <a:r>
              <a:rPr sz="1200" b="1" dirty="0">
                <a:latin typeface="Arial"/>
                <a:cs typeface="Arial"/>
              </a:rPr>
              <a:t>ou participate in</a:t>
            </a:r>
            <a:r>
              <a:rPr sz="1200" b="1" spc="-10" dirty="0">
                <a:latin typeface="Arial"/>
                <a:cs typeface="Arial"/>
              </a:rPr>
              <a:t> </a:t>
            </a:r>
            <a:r>
              <a:rPr sz="1200" b="1" dirty="0">
                <a:latin typeface="Arial"/>
                <a:cs typeface="Arial"/>
              </a:rPr>
              <a:t>any</a:t>
            </a:r>
            <a:r>
              <a:rPr sz="1200" b="1" spc="-15" dirty="0">
                <a:latin typeface="Arial"/>
                <a:cs typeface="Arial"/>
              </a:rPr>
              <a:t> </a:t>
            </a:r>
            <a:r>
              <a:rPr sz="1200" b="1" dirty="0">
                <a:latin typeface="Arial"/>
                <a:cs typeface="Arial"/>
              </a:rPr>
              <a:t>Group</a:t>
            </a:r>
            <a:r>
              <a:rPr sz="1200" b="1" spc="-5" dirty="0">
                <a:latin typeface="Arial"/>
                <a:cs typeface="Arial"/>
              </a:rPr>
              <a:t>s</a:t>
            </a:r>
            <a:r>
              <a:rPr sz="1200" b="1" dirty="0">
                <a:latin typeface="Arial"/>
                <a:cs typeface="Arial"/>
              </a:rPr>
              <a:t>?</a:t>
            </a:r>
            <a:endParaRPr sz="1200">
              <a:latin typeface="Arial"/>
              <a:cs typeface="Arial"/>
            </a:endParaRPr>
          </a:p>
        </p:txBody>
      </p:sp>
      <p:sp>
        <p:nvSpPr>
          <p:cNvPr id="9" name="object 9"/>
          <p:cNvSpPr txBox="1"/>
          <p:nvPr/>
        </p:nvSpPr>
        <p:spPr>
          <a:xfrm>
            <a:off x="444500" y="5164533"/>
            <a:ext cx="6671945" cy="751205"/>
          </a:xfrm>
          <a:prstGeom prst="rect">
            <a:avLst/>
          </a:prstGeom>
        </p:spPr>
        <p:txBody>
          <a:bodyPr vert="horz" wrap="square" lIns="0" tIns="0" rIns="0" bIns="0" rtlCol="0">
            <a:spAutoFit/>
          </a:bodyPr>
          <a:lstStyle/>
          <a:p>
            <a:pPr marL="241300" marR="5080" indent="-228600">
              <a:lnSpc>
                <a:spcPct val="110300"/>
              </a:lnSpc>
            </a:pPr>
            <a:r>
              <a:rPr sz="1200" b="1" spc="-5" dirty="0">
                <a:latin typeface="Arial"/>
                <a:cs typeface="Arial"/>
              </a:rPr>
              <a:t>4</a:t>
            </a:r>
            <a:r>
              <a:rPr sz="1200" b="1" dirty="0">
                <a:latin typeface="Arial"/>
                <a:cs typeface="Arial"/>
              </a:rPr>
              <a:t>. </a:t>
            </a:r>
            <a:r>
              <a:rPr sz="1200" b="1" spc="130" dirty="0">
                <a:latin typeface="Arial"/>
                <a:cs typeface="Arial"/>
              </a:rPr>
              <a:t> </a:t>
            </a:r>
            <a:r>
              <a:rPr sz="1200" b="1" dirty="0">
                <a:latin typeface="Arial"/>
                <a:cs typeface="Arial"/>
              </a:rPr>
              <a:t>Would</a:t>
            </a:r>
            <a:r>
              <a:rPr sz="1200" b="1" spc="5" dirty="0">
                <a:latin typeface="Arial"/>
                <a:cs typeface="Arial"/>
              </a:rPr>
              <a:t> </a:t>
            </a:r>
            <a:r>
              <a:rPr sz="1200" b="1" spc="-15" dirty="0">
                <a:latin typeface="Arial"/>
                <a:cs typeface="Arial"/>
              </a:rPr>
              <a:t>y</a:t>
            </a:r>
            <a:r>
              <a:rPr sz="1200" b="1" dirty="0">
                <a:latin typeface="Arial"/>
                <a:cs typeface="Arial"/>
              </a:rPr>
              <a:t>ou like</a:t>
            </a:r>
            <a:r>
              <a:rPr sz="1200" b="1" spc="-5" dirty="0">
                <a:latin typeface="Arial"/>
                <a:cs typeface="Arial"/>
              </a:rPr>
              <a:t> </a:t>
            </a:r>
            <a:r>
              <a:rPr sz="1200" b="1" dirty="0">
                <a:latin typeface="Arial"/>
                <a:cs typeface="Arial"/>
              </a:rPr>
              <a:t>to in</a:t>
            </a:r>
            <a:r>
              <a:rPr sz="1200" b="1" spc="-10" dirty="0">
                <a:latin typeface="Arial"/>
                <a:cs typeface="Arial"/>
              </a:rPr>
              <a:t>c</a:t>
            </a:r>
            <a:r>
              <a:rPr sz="1200" b="1" dirty="0">
                <a:latin typeface="Arial"/>
                <a:cs typeface="Arial"/>
              </a:rPr>
              <a:t>rease the time </a:t>
            </a:r>
            <a:r>
              <a:rPr sz="1200" b="1" spc="-5" dirty="0">
                <a:latin typeface="Arial"/>
                <a:cs typeface="Arial"/>
              </a:rPr>
              <a:t>y</a:t>
            </a:r>
            <a:r>
              <a:rPr sz="1200" b="1" dirty="0">
                <a:latin typeface="Arial"/>
                <a:cs typeface="Arial"/>
              </a:rPr>
              <a:t>ou spe</a:t>
            </a:r>
            <a:r>
              <a:rPr sz="1200" b="1" spc="-5" dirty="0">
                <a:latin typeface="Arial"/>
                <a:cs typeface="Arial"/>
              </a:rPr>
              <a:t>n</a:t>
            </a:r>
            <a:r>
              <a:rPr sz="1200" b="1" dirty="0">
                <a:latin typeface="Arial"/>
                <a:cs typeface="Arial"/>
              </a:rPr>
              <a:t>d</a:t>
            </a:r>
            <a:r>
              <a:rPr sz="1200" b="1" spc="-5" dirty="0">
                <a:latin typeface="Arial"/>
                <a:cs typeface="Arial"/>
              </a:rPr>
              <a:t> </a:t>
            </a:r>
            <a:r>
              <a:rPr sz="1200" b="1" spc="5" dirty="0">
                <a:latin typeface="Arial"/>
                <a:cs typeface="Arial"/>
              </a:rPr>
              <a:t>w</a:t>
            </a:r>
            <a:r>
              <a:rPr sz="1200" b="1" dirty="0">
                <a:latin typeface="Arial"/>
                <a:cs typeface="Arial"/>
              </a:rPr>
              <a:t>ith</a:t>
            </a:r>
            <a:r>
              <a:rPr sz="1200" b="1" spc="-5" dirty="0">
                <a:latin typeface="Arial"/>
                <a:cs typeface="Arial"/>
              </a:rPr>
              <a:t> </a:t>
            </a:r>
            <a:r>
              <a:rPr sz="1200" b="1" dirty="0">
                <a:latin typeface="Arial"/>
                <a:cs typeface="Arial"/>
              </a:rPr>
              <a:t>famil</a:t>
            </a:r>
            <a:r>
              <a:rPr sz="1200" b="1" spc="-15" dirty="0">
                <a:latin typeface="Arial"/>
                <a:cs typeface="Arial"/>
              </a:rPr>
              <a:t>y</a:t>
            </a:r>
            <a:r>
              <a:rPr sz="1200" b="1" dirty="0">
                <a:latin typeface="Arial"/>
                <a:cs typeface="Arial"/>
              </a:rPr>
              <a:t>, fri</a:t>
            </a:r>
            <a:r>
              <a:rPr sz="1200" b="1" spc="-5" dirty="0">
                <a:latin typeface="Arial"/>
                <a:cs typeface="Arial"/>
              </a:rPr>
              <a:t>e</a:t>
            </a:r>
            <a:r>
              <a:rPr sz="1200" b="1" dirty="0">
                <a:latin typeface="Arial"/>
                <a:cs typeface="Arial"/>
              </a:rPr>
              <a:t>nds</a:t>
            </a:r>
            <a:r>
              <a:rPr sz="1200" b="1" spc="-5" dirty="0">
                <a:latin typeface="Arial"/>
                <a:cs typeface="Arial"/>
              </a:rPr>
              <a:t> </a:t>
            </a:r>
            <a:r>
              <a:rPr sz="1200" b="1" dirty="0">
                <a:latin typeface="Arial"/>
                <a:cs typeface="Arial"/>
              </a:rPr>
              <a:t>or doing </a:t>
            </a:r>
            <a:r>
              <a:rPr sz="1200" b="1" spc="15" dirty="0">
                <a:latin typeface="Arial"/>
                <a:cs typeface="Arial"/>
              </a:rPr>
              <a:t>h</a:t>
            </a:r>
            <a:r>
              <a:rPr sz="1200" b="1" dirty="0">
                <a:latin typeface="Arial"/>
                <a:cs typeface="Arial"/>
              </a:rPr>
              <a:t>obbies or favorite a</a:t>
            </a:r>
            <a:r>
              <a:rPr sz="1200" b="1" spc="-10" dirty="0">
                <a:latin typeface="Arial"/>
                <a:cs typeface="Arial"/>
              </a:rPr>
              <a:t>c</a:t>
            </a:r>
            <a:r>
              <a:rPr sz="1200" b="1" dirty="0">
                <a:latin typeface="Arial"/>
                <a:cs typeface="Arial"/>
              </a:rPr>
              <a:t>tivities? </a:t>
            </a:r>
            <a:r>
              <a:rPr sz="1100" spc="-15" dirty="0">
                <a:solidFill>
                  <a:srgbClr val="FF0000"/>
                </a:solidFill>
                <a:latin typeface="Arial"/>
                <a:cs typeface="Arial"/>
              </a:rPr>
              <a:t>T</a:t>
            </a:r>
            <a:r>
              <a:rPr sz="1100" spc="-10" dirty="0">
                <a:solidFill>
                  <a:srgbClr val="FF0000"/>
                </a:solidFill>
                <a:latin typeface="Arial"/>
                <a:cs typeface="Arial"/>
              </a:rPr>
              <a:t>he</a:t>
            </a:r>
            <a:r>
              <a:rPr sz="1100" dirty="0">
                <a:solidFill>
                  <a:srgbClr val="FF0000"/>
                </a:solidFill>
                <a:latin typeface="Arial"/>
                <a:cs typeface="Arial"/>
              </a:rPr>
              <a:t> </a:t>
            </a:r>
            <a:r>
              <a:rPr sz="1100" spc="-10" dirty="0">
                <a:solidFill>
                  <a:srgbClr val="FF0000"/>
                </a:solidFill>
                <a:latin typeface="Arial"/>
                <a:cs typeface="Arial"/>
              </a:rPr>
              <a:t>answer</a:t>
            </a:r>
            <a:r>
              <a:rPr sz="1100" spc="-5" dirty="0">
                <a:solidFill>
                  <a:srgbClr val="FF0000"/>
                </a:solidFill>
                <a:latin typeface="Arial"/>
                <a:cs typeface="Arial"/>
              </a:rPr>
              <a:t> </a:t>
            </a:r>
            <a:r>
              <a:rPr sz="1100" spc="-10" dirty="0">
                <a:solidFill>
                  <a:srgbClr val="FF0000"/>
                </a:solidFill>
                <a:latin typeface="Arial"/>
                <a:cs typeface="Arial"/>
              </a:rPr>
              <a:t>should</a:t>
            </a:r>
            <a:r>
              <a:rPr sz="1100"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10" dirty="0">
                <a:solidFill>
                  <a:srgbClr val="FF0000"/>
                </a:solidFill>
                <a:latin typeface="Arial"/>
                <a:cs typeface="Arial"/>
              </a:rPr>
              <a:t>s</a:t>
            </a:r>
            <a:r>
              <a:rPr sz="1100" spc="-15" dirty="0">
                <a:solidFill>
                  <a:srgbClr val="FF0000"/>
                </a:solidFill>
                <a:latin typeface="Arial"/>
                <a:cs typeface="Arial"/>
              </a:rPr>
              <a:t>p</a:t>
            </a:r>
            <a:r>
              <a:rPr sz="1100" spc="-5" dirty="0">
                <a:solidFill>
                  <a:srgbClr val="FF0000"/>
                </a:solidFill>
                <a:latin typeface="Arial"/>
                <a:cs typeface="Arial"/>
              </a:rPr>
              <a:t>ecific</a:t>
            </a:r>
            <a:r>
              <a:rPr sz="1100" dirty="0">
                <a:solidFill>
                  <a:srgbClr val="FF0000"/>
                </a:solidFill>
                <a:latin typeface="Arial"/>
                <a:cs typeface="Arial"/>
              </a:rPr>
              <a:t> </a:t>
            </a:r>
            <a:r>
              <a:rPr sz="1100" spc="-10" dirty="0">
                <a:solidFill>
                  <a:srgbClr val="FF0000"/>
                </a:solidFill>
                <a:latin typeface="Arial"/>
                <a:cs typeface="Arial"/>
              </a:rPr>
              <a:t>about</a:t>
            </a:r>
            <a:r>
              <a:rPr sz="1100" spc="5" dirty="0">
                <a:solidFill>
                  <a:srgbClr val="FF0000"/>
                </a:solidFill>
                <a:latin typeface="Arial"/>
                <a:cs typeface="Arial"/>
              </a:rPr>
              <a:t> </a:t>
            </a:r>
            <a:r>
              <a:rPr sz="1100" spc="-10" dirty="0">
                <a:solidFill>
                  <a:srgbClr val="FF0000"/>
                </a:solidFill>
                <a:latin typeface="Arial"/>
                <a:cs typeface="Arial"/>
              </a:rPr>
              <a:t>who</a:t>
            </a:r>
            <a:r>
              <a:rPr sz="1100" spc="-5" dirty="0">
                <a:solidFill>
                  <a:srgbClr val="FF0000"/>
                </a:solidFill>
                <a:latin typeface="Arial"/>
                <a:cs typeface="Arial"/>
              </a:rPr>
              <a:t> or</a:t>
            </a:r>
            <a:r>
              <a:rPr sz="1100" dirty="0">
                <a:solidFill>
                  <a:srgbClr val="FF0000"/>
                </a:solidFill>
                <a:latin typeface="Arial"/>
                <a:cs typeface="Arial"/>
              </a:rPr>
              <a:t> </a:t>
            </a:r>
            <a:r>
              <a:rPr sz="1100" spc="-10" dirty="0">
                <a:solidFill>
                  <a:srgbClr val="FF0000"/>
                </a:solidFill>
                <a:latin typeface="Arial"/>
                <a:cs typeface="Arial"/>
              </a:rPr>
              <a:t>what</a:t>
            </a:r>
            <a:r>
              <a:rPr sz="1100"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would</a:t>
            </a:r>
            <a:r>
              <a:rPr sz="1100" dirty="0">
                <a:solidFill>
                  <a:srgbClr val="FF0000"/>
                </a:solidFill>
                <a:latin typeface="Arial"/>
                <a:cs typeface="Arial"/>
              </a:rPr>
              <a:t> </a:t>
            </a:r>
            <a:r>
              <a:rPr sz="1100" spc="-5" dirty="0">
                <a:solidFill>
                  <a:srgbClr val="FF0000"/>
                </a:solidFill>
                <a:latin typeface="Arial"/>
                <a:cs typeface="Arial"/>
              </a:rPr>
              <a:t>like</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10" dirty="0">
                <a:solidFill>
                  <a:srgbClr val="FF0000"/>
                </a:solidFill>
                <a:latin typeface="Arial"/>
                <a:cs typeface="Arial"/>
              </a:rPr>
              <a:t>increase</a:t>
            </a:r>
            <a:r>
              <a:rPr sz="1100" dirty="0">
                <a:solidFill>
                  <a:srgbClr val="FF0000"/>
                </a:solidFill>
                <a:latin typeface="Arial"/>
                <a:cs typeface="Arial"/>
              </a:rPr>
              <a:t> </a:t>
            </a:r>
            <a:r>
              <a:rPr sz="1100" spc="-10" dirty="0">
                <a:solidFill>
                  <a:srgbClr val="FF0000"/>
                </a:solidFill>
                <a:latin typeface="Arial"/>
                <a:cs typeface="Arial"/>
              </a:rPr>
              <a:t>time</a:t>
            </a:r>
            <a:r>
              <a:rPr sz="1100" spc="-5" dirty="0">
                <a:solidFill>
                  <a:srgbClr val="FF0000"/>
                </a:solidFill>
                <a:latin typeface="Arial"/>
                <a:cs typeface="Arial"/>
              </a:rPr>
              <a:t> with, or</a:t>
            </a:r>
            <a:r>
              <a:rPr sz="1100" dirty="0">
                <a:solidFill>
                  <a:srgbClr val="FF0000"/>
                </a:solidFill>
                <a:latin typeface="Arial"/>
                <a:cs typeface="Arial"/>
              </a:rPr>
              <a:t> </a:t>
            </a:r>
            <a:r>
              <a:rPr sz="1100" spc="-10" dirty="0">
                <a:solidFill>
                  <a:srgbClr val="FF0000"/>
                </a:solidFill>
                <a:latin typeface="Arial"/>
                <a:cs typeface="Arial"/>
              </a:rPr>
              <a:t>something</a:t>
            </a:r>
            <a:r>
              <a:rPr sz="1100" dirty="0">
                <a:solidFill>
                  <a:srgbClr val="FF0000"/>
                </a:solidFill>
                <a:latin typeface="Arial"/>
                <a:cs typeface="Arial"/>
              </a:rPr>
              <a:t> </a:t>
            </a:r>
            <a:r>
              <a:rPr sz="1100" spc="-5" dirty="0">
                <a:solidFill>
                  <a:srgbClr val="FF0000"/>
                </a:solidFill>
                <a:latin typeface="Arial"/>
                <a:cs typeface="Arial"/>
              </a:rPr>
              <a:t>else</a:t>
            </a:r>
            <a:r>
              <a:rPr sz="1100" dirty="0">
                <a:solidFill>
                  <a:srgbClr val="FF0000"/>
                </a:solidFill>
                <a:latin typeface="Arial"/>
                <a:cs typeface="Arial"/>
              </a:rPr>
              <a:t> </a:t>
            </a:r>
            <a:r>
              <a:rPr sz="1100" spc="-10" dirty="0">
                <a:solidFill>
                  <a:srgbClr val="FF0000"/>
                </a:solidFill>
                <a:latin typeface="Arial"/>
                <a:cs typeface="Arial"/>
              </a:rPr>
              <a:t>the</a:t>
            </a:r>
            <a:r>
              <a:rPr sz="1100" dirty="0">
                <a:solidFill>
                  <a:srgbClr val="FF0000"/>
                </a:solidFill>
                <a:latin typeface="Arial"/>
                <a:cs typeface="Arial"/>
              </a:rPr>
              <a:t> </a:t>
            </a:r>
            <a:r>
              <a:rPr sz="1100" spc="-10" dirty="0">
                <a:solidFill>
                  <a:srgbClr val="FF0000"/>
                </a:solidFill>
                <a:latin typeface="Arial"/>
                <a:cs typeface="Arial"/>
              </a:rPr>
              <a:t>person</a:t>
            </a:r>
            <a:r>
              <a:rPr sz="1100" spc="-5" dirty="0">
                <a:solidFill>
                  <a:srgbClr val="FF0000"/>
                </a:solidFill>
                <a:latin typeface="Arial"/>
                <a:cs typeface="Arial"/>
              </a:rPr>
              <a:t> </a:t>
            </a:r>
            <a:r>
              <a:rPr sz="1100" spc="-10" dirty="0">
                <a:solidFill>
                  <a:srgbClr val="FF0000"/>
                </a:solidFill>
                <a:latin typeface="Arial"/>
                <a:cs typeface="Arial"/>
              </a:rPr>
              <a:t>may</a:t>
            </a:r>
            <a:r>
              <a:rPr sz="1100" spc="-5" dirty="0">
                <a:solidFill>
                  <a:srgbClr val="FF0000"/>
                </a:solidFill>
                <a:latin typeface="Arial"/>
                <a:cs typeface="Arial"/>
              </a:rPr>
              <a:t> </a:t>
            </a:r>
            <a:r>
              <a:rPr sz="1100" spc="-10" dirty="0">
                <a:solidFill>
                  <a:srgbClr val="FF0000"/>
                </a:solidFill>
                <a:latin typeface="Arial"/>
                <a:cs typeface="Arial"/>
              </a:rPr>
              <a:t>have</a:t>
            </a:r>
            <a:r>
              <a:rPr sz="1100" spc="-5" dirty="0">
                <a:solidFill>
                  <a:srgbClr val="FF0000"/>
                </a:solidFill>
                <a:latin typeface="Arial"/>
                <a:cs typeface="Arial"/>
              </a:rPr>
              <a:t> bro</a:t>
            </a:r>
            <a:r>
              <a:rPr sz="1100" spc="-10" dirty="0">
                <a:solidFill>
                  <a:srgbClr val="FF0000"/>
                </a:solidFill>
                <a:latin typeface="Arial"/>
                <a:cs typeface="Arial"/>
              </a:rPr>
              <a:t>ught</a:t>
            </a:r>
            <a:r>
              <a:rPr sz="1100" spc="-5" dirty="0">
                <a:solidFill>
                  <a:srgbClr val="FF0000"/>
                </a:solidFill>
                <a:latin typeface="Arial"/>
                <a:cs typeface="Arial"/>
              </a:rPr>
              <a:t> up. </a:t>
            </a:r>
            <a:r>
              <a:rPr sz="1100" spc="-10" dirty="0">
                <a:solidFill>
                  <a:srgbClr val="FF0000"/>
                </a:solidFill>
                <a:latin typeface="Arial"/>
                <a:cs typeface="Arial"/>
              </a:rPr>
              <a:t>This</a:t>
            </a:r>
            <a:r>
              <a:rPr sz="1100" dirty="0">
                <a:solidFill>
                  <a:srgbClr val="FF0000"/>
                </a:solidFill>
                <a:latin typeface="Arial"/>
                <a:cs typeface="Arial"/>
              </a:rPr>
              <a:t> </a:t>
            </a:r>
            <a:r>
              <a:rPr sz="1100" spc="-5" dirty="0">
                <a:solidFill>
                  <a:srgbClr val="FF0000"/>
                </a:solidFill>
                <a:latin typeface="Arial"/>
                <a:cs typeface="Arial"/>
              </a:rPr>
              <a:t>is</a:t>
            </a:r>
            <a:r>
              <a:rPr sz="1100" dirty="0">
                <a:solidFill>
                  <a:srgbClr val="FF0000"/>
                </a:solidFill>
                <a:latin typeface="Arial"/>
                <a:cs typeface="Arial"/>
              </a:rPr>
              <a:t> </a:t>
            </a:r>
            <a:r>
              <a:rPr sz="1100" spc="-5" dirty="0">
                <a:solidFill>
                  <a:srgbClr val="FF0000"/>
                </a:solidFill>
                <a:latin typeface="Arial"/>
                <a:cs typeface="Arial"/>
              </a:rPr>
              <a:t>not </a:t>
            </a:r>
            <a:r>
              <a:rPr sz="1100" spc="-10" dirty="0">
                <a:solidFill>
                  <a:srgbClr val="FF0000"/>
                </a:solidFill>
                <a:latin typeface="Arial"/>
                <a:cs typeface="Arial"/>
              </a:rPr>
              <a:t>a</a:t>
            </a:r>
            <a:r>
              <a:rPr sz="1100" spc="-5" dirty="0">
                <a:solidFill>
                  <a:srgbClr val="FF0000"/>
                </a:solidFill>
                <a:latin typeface="Arial"/>
                <a:cs typeface="Arial"/>
              </a:rPr>
              <a:t> si</a:t>
            </a:r>
            <a:r>
              <a:rPr sz="1100" spc="-20" dirty="0">
                <a:solidFill>
                  <a:srgbClr val="FF0000"/>
                </a:solidFill>
                <a:latin typeface="Arial"/>
                <a:cs typeface="Arial"/>
              </a:rPr>
              <a:t>m</a:t>
            </a:r>
            <a:r>
              <a:rPr sz="1100" spc="-5" dirty="0">
                <a:solidFill>
                  <a:srgbClr val="FF0000"/>
                </a:solidFill>
                <a:latin typeface="Arial"/>
                <a:cs typeface="Arial"/>
              </a:rPr>
              <a:t>ple </a:t>
            </a:r>
            <a:r>
              <a:rPr sz="1100" spc="-10" dirty="0">
                <a:solidFill>
                  <a:srgbClr val="FF0000"/>
                </a:solidFill>
                <a:latin typeface="Arial"/>
                <a:cs typeface="Arial"/>
              </a:rPr>
              <a:t>yes</a:t>
            </a:r>
            <a:r>
              <a:rPr sz="1100" dirty="0">
                <a:solidFill>
                  <a:srgbClr val="FF0000"/>
                </a:solidFill>
                <a:latin typeface="Arial"/>
                <a:cs typeface="Arial"/>
              </a:rPr>
              <a:t> </a:t>
            </a:r>
            <a:r>
              <a:rPr sz="1100" spc="-5" dirty="0">
                <a:solidFill>
                  <a:srgbClr val="FF0000"/>
                </a:solidFill>
                <a:latin typeface="Arial"/>
                <a:cs typeface="Arial"/>
              </a:rPr>
              <a:t>or</a:t>
            </a:r>
            <a:r>
              <a:rPr sz="1100" dirty="0">
                <a:solidFill>
                  <a:srgbClr val="FF0000"/>
                </a:solidFill>
                <a:latin typeface="Arial"/>
                <a:cs typeface="Arial"/>
              </a:rPr>
              <a:t> </a:t>
            </a:r>
            <a:r>
              <a:rPr sz="1100" spc="-5" dirty="0">
                <a:solidFill>
                  <a:srgbClr val="FF0000"/>
                </a:solidFill>
                <a:latin typeface="Arial"/>
                <a:cs typeface="Arial"/>
              </a:rPr>
              <a:t>no.</a:t>
            </a:r>
            <a:r>
              <a:rPr sz="1100" spc="30" dirty="0">
                <a:solidFill>
                  <a:srgbClr val="FF0000"/>
                </a:solidFill>
                <a:latin typeface="Arial"/>
                <a:cs typeface="Arial"/>
              </a:rPr>
              <a:t> </a:t>
            </a:r>
            <a:r>
              <a:rPr sz="1100" spc="-5" dirty="0">
                <a:solidFill>
                  <a:srgbClr val="FF0000"/>
                </a:solidFill>
                <a:latin typeface="Arial"/>
                <a:cs typeface="Arial"/>
              </a:rPr>
              <a:t>It </a:t>
            </a:r>
            <a:r>
              <a:rPr sz="1100" spc="-10" dirty="0">
                <a:solidFill>
                  <a:srgbClr val="FF0000"/>
                </a:solidFill>
                <a:latin typeface="Arial"/>
                <a:cs typeface="Arial"/>
              </a:rPr>
              <a:t>should</a:t>
            </a:r>
            <a:r>
              <a:rPr sz="1100" spc="-5" dirty="0">
                <a:solidFill>
                  <a:srgbClr val="FF0000"/>
                </a:solidFill>
                <a:latin typeface="Arial"/>
                <a:cs typeface="Arial"/>
              </a:rPr>
              <a:t> </a:t>
            </a:r>
            <a:r>
              <a:rPr sz="1100" spc="-10" dirty="0">
                <a:solidFill>
                  <a:srgbClr val="FF0000"/>
                </a:solidFill>
                <a:latin typeface="Arial"/>
                <a:cs typeface="Arial"/>
              </a:rPr>
              <a:t>be</a:t>
            </a:r>
            <a:r>
              <a:rPr sz="1100" spc="-5" dirty="0">
                <a:solidFill>
                  <a:srgbClr val="FF0000"/>
                </a:solidFill>
                <a:latin typeface="Arial"/>
                <a:cs typeface="Arial"/>
              </a:rPr>
              <a:t> explained</a:t>
            </a:r>
            <a:r>
              <a:rPr sz="1100"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10" dirty="0">
                <a:solidFill>
                  <a:srgbClr val="FF0000"/>
                </a:solidFill>
                <a:latin typeface="Arial"/>
                <a:cs typeface="Arial"/>
              </a:rPr>
              <a:t>help</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15" dirty="0">
                <a:solidFill>
                  <a:srgbClr val="FF0000"/>
                </a:solidFill>
                <a:latin typeface="Arial"/>
                <a:cs typeface="Arial"/>
              </a:rPr>
              <a:t>g</a:t>
            </a:r>
            <a:r>
              <a:rPr sz="1100" spc="-10" dirty="0">
                <a:solidFill>
                  <a:srgbClr val="FF0000"/>
                </a:solidFill>
                <a:latin typeface="Arial"/>
                <a:cs typeface="Arial"/>
              </a:rPr>
              <a:t>enerate</a:t>
            </a:r>
            <a:r>
              <a:rPr sz="1100" dirty="0">
                <a:solidFill>
                  <a:srgbClr val="FF0000"/>
                </a:solidFill>
                <a:latin typeface="Arial"/>
                <a:cs typeface="Arial"/>
              </a:rPr>
              <a:t> </a:t>
            </a:r>
            <a:r>
              <a:rPr sz="1100" spc="-10" dirty="0">
                <a:solidFill>
                  <a:srgbClr val="FF0000"/>
                </a:solidFill>
                <a:latin typeface="Arial"/>
                <a:cs typeface="Arial"/>
              </a:rPr>
              <a:t>an</a:t>
            </a:r>
            <a:r>
              <a:rPr sz="1100" dirty="0">
                <a:solidFill>
                  <a:srgbClr val="FF0000"/>
                </a:solidFill>
                <a:latin typeface="Arial"/>
                <a:cs typeface="Arial"/>
              </a:rPr>
              <a:t> </a:t>
            </a:r>
            <a:r>
              <a:rPr sz="1100" spc="-5" dirty="0">
                <a:solidFill>
                  <a:srgbClr val="FF0000"/>
                </a:solidFill>
                <a:latin typeface="Arial"/>
                <a:cs typeface="Arial"/>
              </a:rPr>
              <a:t>action </a:t>
            </a:r>
            <a:r>
              <a:rPr sz="1100" spc="-10" dirty="0">
                <a:solidFill>
                  <a:srgbClr val="FF0000"/>
                </a:solidFill>
                <a:latin typeface="Arial"/>
                <a:cs typeface="Arial"/>
              </a:rPr>
              <a:t>s</a:t>
            </a:r>
            <a:r>
              <a:rPr sz="1100" spc="10" dirty="0">
                <a:solidFill>
                  <a:srgbClr val="FF0000"/>
                </a:solidFill>
                <a:latin typeface="Arial"/>
                <a:cs typeface="Arial"/>
              </a:rPr>
              <a:t>t</a:t>
            </a:r>
            <a:r>
              <a:rPr sz="1100" spc="-5" dirty="0">
                <a:solidFill>
                  <a:srgbClr val="FF0000"/>
                </a:solidFill>
                <a:latin typeface="Arial"/>
                <a:cs typeface="Arial"/>
              </a:rPr>
              <a:t>ep.</a:t>
            </a:r>
            <a:endParaRPr sz="1100">
              <a:latin typeface="Arial"/>
              <a:cs typeface="Arial"/>
            </a:endParaRPr>
          </a:p>
        </p:txBody>
      </p:sp>
      <p:sp>
        <p:nvSpPr>
          <p:cNvPr id="10" name="object 10"/>
          <p:cNvSpPr txBox="1"/>
          <p:nvPr/>
        </p:nvSpPr>
        <p:spPr>
          <a:xfrm>
            <a:off x="444500" y="6393131"/>
            <a:ext cx="6750050" cy="364490"/>
          </a:xfrm>
          <a:prstGeom prst="rect">
            <a:avLst/>
          </a:prstGeom>
        </p:spPr>
        <p:txBody>
          <a:bodyPr vert="horz" wrap="square" lIns="0" tIns="0" rIns="0" bIns="0" rtlCol="0">
            <a:spAutoFit/>
          </a:bodyPr>
          <a:lstStyle/>
          <a:p>
            <a:pPr marL="241300" marR="5080" indent="-228600">
              <a:lnSpc>
                <a:spcPct val="110300"/>
              </a:lnSpc>
              <a:tabLst>
                <a:tab pos="3509645" algn="l"/>
              </a:tabLst>
            </a:pPr>
            <a:r>
              <a:rPr sz="1200" b="1" spc="-5" dirty="0">
                <a:latin typeface="Arial"/>
                <a:cs typeface="Arial"/>
              </a:rPr>
              <a:t>5</a:t>
            </a:r>
            <a:r>
              <a:rPr sz="1200" b="1" dirty="0">
                <a:latin typeface="Arial"/>
                <a:cs typeface="Arial"/>
              </a:rPr>
              <a:t>. </a:t>
            </a:r>
            <a:r>
              <a:rPr sz="1200" b="1" spc="130" dirty="0">
                <a:latin typeface="Arial"/>
                <a:cs typeface="Arial"/>
              </a:rPr>
              <a:t> </a:t>
            </a:r>
            <a:r>
              <a:rPr sz="1200" b="1" dirty="0">
                <a:latin typeface="Arial"/>
                <a:cs typeface="Arial"/>
              </a:rPr>
              <a:t>What help</a:t>
            </a:r>
            <a:r>
              <a:rPr sz="1200" b="1" spc="-5" dirty="0">
                <a:latin typeface="Arial"/>
                <a:cs typeface="Arial"/>
              </a:rPr>
              <a:t> </a:t>
            </a:r>
            <a:r>
              <a:rPr sz="1200" b="1" dirty="0">
                <a:latin typeface="Arial"/>
                <a:cs typeface="Arial"/>
              </a:rPr>
              <a:t>do </a:t>
            </a:r>
            <a:r>
              <a:rPr sz="1200" b="1" spc="-15" dirty="0">
                <a:latin typeface="Arial"/>
                <a:cs typeface="Arial"/>
              </a:rPr>
              <a:t>y</a:t>
            </a:r>
            <a:r>
              <a:rPr sz="1200" b="1" dirty="0">
                <a:latin typeface="Arial"/>
                <a:cs typeface="Arial"/>
              </a:rPr>
              <a:t>ou need to accomplish t</a:t>
            </a:r>
            <a:r>
              <a:rPr sz="1200" b="1" spc="-5" dirty="0">
                <a:latin typeface="Arial"/>
                <a:cs typeface="Arial"/>
              </a:rPr>
              <a:t>h</a:t>
            </a:r>
            <a:r>
              <a:rPr sz="1200" b="1" dirty="0">
                <a:latin typeface="Arial"/>
                <a:cs typeface="Arial"/>
              </a:rPr>
              <a:t>i</a:t>
            </a:r>
            <a:r>
              <a:rPr sz="1200" b="1" spc="-5" dirty="0">
                <a:latin typeface="Arial"/>
                <a:cs typeface="Arial"/>
              </a:rPr>
              <a:t>s</a:t>
            </a:r>
            <a:r>
              <a:rPr sz="1200" b="1" dirty="0">
                <a:latin typeface="Arial"/>
                <a:cs typeface="Arial"/>
              </a:rPr>
              <a:t>?	</a:t>
            </a:r>
            <a:r>
              <a:rPr sz="1100" spc="-10" dirty="0">
                <a:solidFill>
                  <a:srgbClr val="FF0000"/>
                </a:solidFill>
                <a:latin typeface="Arial"/>
                <a:cs typeface="Arial"/>
              </a:rPr>
              <a:t>This</a:t>
            </a:r>
            <a:r>
              <a:rPr sz="1100" spc="-5" dirty="0">
                <a:solidFill>
                  <a:srgbClr val="FF0000"/>
                </a:solidFill>
                <a:latin typeface="Arial"/>
                <a:cs typeface="Arial"/>
              </a:rPr>
              <a:t> is directly rela</a:t>
            </a:r>
            <a:r>
              <a:rPr sz="1100" spc="-10" dirty="0">
                <a:solidFill>
                  <a:srgbClr val="FF0000"/>
                </a:solidFill>
                <a:latin typeface="Arial"/>
                <a:cs typeface="Arial"/>
              </a:rPr>
              <a:t>ted</a:t>
            </a:r>
            <a:r>
              <a:rPr sz="1100" dirty="0">
                <a:solidFill>
                  <a:srgbClr val="FF0000"/>
                </a:solidFill>
                <a:latin typeface="Arial"/>
                <a:cs typeface="Arial"/>
              </a:rPr>
              <a:t> </a:t>
            </a:r>
            <a:r>
              <a:rPr sz="1100" spc="-5" dirty="0">
                <a:solidFill>
                  <a:srgbClr val="FF0000"/>
                </a:solidFill>
                <a:latin typeface="Arial"/>
                <a:cs typeface="Arial"/>
              </a:rPr>
              <a:t>to the</a:t>
            </a:r>
            <a:r>
              <a:rPr sz="1100" dirty="0">
                <a:solidFill>
                  <a:srgbClr val="FF0000"/>
                </a:solidFill>
                <a:latin typeface="Arial"/>
                <a:cs typeface="Arial"/>
              </a:rPr>
              <a:t> </a:t>
            </a:r>
            <a:r>
              <a:rPr sz="1100" spc="-10" dirty="0">
                <a:solidFill>
                  <a:srgbClr val="FF0000"/>
                </a:solidFill>
                <a:latin typeface="Arial"/>
                <a:cs typeface="Arial"/>
              </a:rPr>
              <a:t>abo</a:t>
            </a:r>
            <a:r>
              <a:rPr sz="1100" spc="-15" dirty="0">
                <a:solidFill>
                  <a:srgbClr val="FF0000"/>
                </a:solidFill>
                <a:latin typeface="Arial"/>
                <a:cs typeface="Arial"/>
              </a:rPr>
              <a:t>v</a:t>
            </a:r>
            <a:r>
              <a:rPr sz="1100" spc="-10" dirty="0">
                <a:solidFill>
                  <a:srgbClr val="FF0000"/>
                </a:solidFill>
                <a:latin typeface="Arial"/>
                <a:cs typeface="Arial"/>
              </a:rPr>
              <a:t>e</a:t>
            </a:r>
            <a:r>
              <a:rPr sz="1100" spc="-5" dirty="0">
                <a:solidFill>
                  <a:srgbClr val="FF0000"/>
                </a:solidFill>
                <a:latin typeface="Arial"/>
                <a:cs typeface="Arial"/>
              </a:rPr>
              <a:t> </a:t>
            </a:r>
            <a:r>
              <a:rPr sz="1100" spc="-10" dirty="0">
                <a:solidFill>
                  <a:srgbClr val="FF0000"/>
                </a:solidFill>
                <a:latin typeface="Arial"/>
                <a:cs typeface="Arial"/>
              </a:rPr>
              <a:t>question</a:t>
            </a:r>
            <a:r>
              <a:rPr sz="1100" spc="-5"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5" dirty="0">
                <a:solidFill>
                  <a:srgbClr val="FF0000"/>
                </a:solidFill>
                <a:latin typeface="Arial"/>
                <a:cs typeface="Arial"/>
              </a:rPr>
              <a:t>will help</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10" dirty="0">
                <a:solidFill>
                  <a:srgbClr val="FF0000"/>
                </a:solidFill>
                <a:latin typeface="Arial"/>
                <a:cs typeface="Arial"/>
              </a:rPr>
              <a:t>gen</a:t>
            </a:r>
            <a:r>
              <a:rPr sz="1100" spc="-20" dirty="0">
                <a:solidFill>
                  <a:srgbClr val="FF0000"/>
                </a:solidFill>
                <a:latin typeface="Arial"/>
                <a:cs typeface="Arial"/>
              </a:rPr>
              <a:t>e</a:t>
            </a:r>
            <a:r>
              <a:rPr sz="1100" spc="-5" dirty="0">
                <a:solidFill>
                  <a:srgbClr val="FF0000"/>
                </a:solidFill>
                <a:latin typeface="Arial"/>
                <a:cs typeface="Arial"/>
              </a:rPr>
              <a:t>rate</a:t>
            </a:r>
            <a:r>
              <a:rPr sz="1100" dirty="0">
                <a:solidFill>
                  <a:srgbClr val="FF0000"/>
                </a:solidFill>
                <a:latin typeface="Arial"/>
                <a:cs typeface="Arial"/>
              </a:rPr>
              <a:t> </a:t>
            </a:r>
            <a:r>
              <a:rPr sz="1100" spc="-10" dirty="0">
                <a:solidFill>
                  <a:srgbClr val="FF0000"/>
                </a:solidFill>
                <a:latin typeface="Arial"/>
                <a:cs typeface="Arial"/>
              </a:rPr>
              <a:t>a</a:t>
            </a:r>
            <a:r>
              <a:rPr sz="1100" spc="-5" dirty="0">
                <a:solidFill>
                  <a:srgbClr val="FF0000"/>
                </a:solidFill>
                <a:latin typeface="Arial"/>
                <a:cs typeface="Arial"/>
              </a:rPr>
              <a:t> </a:t>
            </a:r>
            <a:r>
              <a:rPr sz="1100" spc="-10" dirty="0">
                <a:solidFill>
                  <a:srgbClr val="FF0000"/>
                </a:solidFill>
                <a:latin typeface="Arial"/>
                <a:cs typeface="Arial"/>
              </a:rPr>
              <a:t>specif</a:t>
            </a:r>
            <a:r>
              <a:rPr sz="1100" spc="-5" dirty="0">
                <a:solidFill>
                  <a:srgbClr val="FF0000"/>
                </a:solidFill>
                <a:latin typeface="Arial"/>
                <a:cs typeface="Arial"/>
              </a:rPr>
              <a:t>ic</a:t>
            </a:r>
            <a:r>
              <a:rPr sz="1100" dirty="0">
                <a:solidFill>
                  <a:srgbClr val="FF0000"/>
                </a:solidFill>
                <a:latin typeface="Arial"/>
                <a:cs typeface="Arial"/>
              </a:rPr>
              <a:t> </a:t>
            </a:r>
            <a:r>
              <a:rPr sz="1100" spc="-5" dirty="0">
                <a:solidFill>
                  <a:srgbClr val="FF0000"/>
                </a:solidFill>
                <a:latin typeface="Arial"/>
                <a:cs typeface="Arial"/>
              </a:rPr>
              <a:t>action st</a:t>
            </a:r>
            <a:r>
              <a:rPr sz="1100" spc="-15" dirty="0">
                <a:solidFill>
                  <a:srgbClr val="FF0000"/>
                </a:solidFill>
                <a:latin typeface="Arial"/>
                <a:cs typeface="Arial"/>
              </a:rPr>
              <a:t>e</a:t>
            </a:r>
            <a:r>
              <a:rPr sz="1100" spc="-10" dirty="0">
                <a:solidFill>
                  <a:srgbClr val="FF0000"/>
                </a:solidFill>
                <a:latin typeface="Arial"/>
                <a:cs typeface="Arial"/>
              </a:rPr>
              <a:t>p</a:t>
            </a:r>
            <a:r>
              <a:rPr sz="1100" dirty="0">
                <a:solidFill>
                  <a:srgbClr val="FF0000"/>
                </a:solidFill>
                <a:latin typeface="Arial"/>
                <a:cs typeface="Arial"/>
              </a:rPr>
              <a:t> </a:t>
            </a:r>
            <a:r>
              <a:rPr sz="1100" spc="-10" dirty="0">
                <a:solidFill>
                  <a:srgbClr val="FF0000"/>
                </a:solidFill>
                <a:latin typeface="Arial"/>
                <a:cs typeface="Arial"/>
              </a:rPr>
              <a:t>on</a:t>
            </a:r>
            <a:r>
              <a:rPr sz="1100" dirty="0">
                <a:solidFill>
                  <a:srgbClr val="FF0000"/>
                </a:solidFill>
                <a:latin typeface="Arial"/>
                <a:cs typeface="Arial"/>
              </a:rPr>
              <a:t> </a:t>
            </a:r>
            <a:r>
              <a:rPr sz="1100" spc="-5" dirty="0">
                <a:solidFill>
                  <a:srgbClr val="FF0000"/>
                </a:solidFill>
                <a:latin typeface="Arial"/>
                <a:cs typeface="Arial"/>
              </a:rPr>
              <a:t>their </a:t>
            </a:r>
            <a:r>
              <a:rPr sz="1100" spc="-10" dirty="0">
                <a:solidFill>
                  <a:srgbClr val="FF0000"/>
                </a:solidFill>
                <a:latin typeface="Arial"/>
                <a:cs typeface="Arial"/>
              </a:rPr>
              <a:t>plan</a:t>
            </a:r>
            <a:r>
              <a:rPr sz="1100" dirty="0">
                <a:solidFill>
                  <a:srgbClr val="FF0000"/>
                </a:solidFill>
                <a:latin typeface="Arial"/>
                <a:cs typeface="Arial"/>
              </a:rPr>
              <a:t> </a:t>
            </a:r>
            <a:r>
              <a:rPr sz="1100" spc="-5" dirty="0">
                <a:solidFill>
                  <a:srgbClr val="FF0000"/>
                </a:solidFill>
                <a:latin typeface="Arial"/>
                <a:cs typeface="Arial"/>
              </a:rPr>
              <a:t>for the</a:t>
            </a:r>
            <a:r>
              <a:rPr sz="1100" dirty="0">
                <a:solidFill>
                  <a:srgbClr val="FF0000"/>
                </a:solidFill>
                <a:latin typeface="Arial"/>
                <a:cs typeface="Arial"/>
              </a:rPr>
              <a:t> </a:t>
            </a:r>
            <a:r>
              <a:rPr sz="1100" spc="-15" dirty="0">
                <a:solidFill>
                  <a:srgbClr val="FF0000"/>
                </a:solidFill>
                <a:latin typeface="Arial"/>
                <a:cs typeface="Arial"/>
              </a:rPr>
              <a:t>y</a:t>
            </a:r>
            <a:r>
              <a:rPr sz="1100" spc="-10" dirty="0">
                <a:solidFill>
                  <a:srgbClr val="FF0000"/>
                </a:solidFill>
                <a:latin typeface="Arial"/>
                <a:cs typeface="Arial"/>
              </a:rPr>
              <a:t>ea</a:t>
            </a:r>
            <a:r>
              <a:rPr sz="1100" dirty="0">
                <a:solidFill>
                  <a:srgbClr val="FF0000"/>
                </a:solidFill>
                <a:latin typeface="Arial"/>
                <a:cs typeface="Arial"/>
              </a:rPr>
              <a:t>r</a:t>
            </a:r>
            <a:r>
              <a:rPr sz="1100" spc="-5" dirty="0">
                <a:latin typeface="Arial"/>
                <a:cs typeface="Arial"/>
              </a:rPr>
              <a:t>.</a:t>
            </a:r>
            <a:endParaRPr sz="11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740665"/>
          </a:xfrm>
        </p:spPr>
        <p:txBody>
          <a:bodyPr>
            <a:normAutofit fontScale="90000"/>
          </a:bodyPr>
          <a:lstStyle/>
          <a:p>
            <a:r>
              <a:rPr lang="en-US" sz="4000" dirty="0" smtClean="0">
                <a:solidFill>
                  <a:schemeClr val="tx2"/>
                </a:solidFill>
                <a:latin typeface="Bookman Old Style" panose="02050604050505020204" pitchFamily="18" charset="0"/>
              </a:rPr>
              <a:t>Loneliness…</a:t>
            </a:r>
            <a:r>
              <a:rPr lang="en-US" dirty="0"/>
              <a:t/>
            </a:r>
            <a:br>
              <a:rPr lang="en-US" dirty="0"/>
            </a:br>
            <a:endParaRPr lang="en-US" dirty="0"/>
          </a:p>
        </p:txBody>
      </p:sp>
      <p:sp>
        <p:nvSpPr>
          <p:cNvPr id="3" name="Content Placeholder 2"/>
          <p:cNvSpPr>
            <a:spLocks noGrp="1"/>
          </p:cNvSpPr>
          <p:nvPr>
            <p:ph sz="quarter" idx="1"/>
          </p:nvPr>
        </p:nvSpPr>
        <p:spPr>
          <a:xfrm>
            <a:off x="388620" y="1295400"/>
            <a:ext cx="6995159" cy="5170646"/>
          </a:xfrm>
        </p:spPr>
        <p:txBody>
          <a:bodyPr/>
          <a:lstStyle/>
          <a:p>
            <a:r>
              <a:rPr lang="en-US" sz="2800" b="1" dirty="0" smtClean="0">
                <a:latin typeface="Bookman Old Style" panose="02050604050505020204" pitchFamily="18" charset="0"/>
              </a:rPr>
              <a:t>Is an increasing issue for many Americans. It can especially be a problem for the people we serve who may live alone or with aging parents, etc.. How can the team assist the person to increase or improve their relationships if they desire? How can they help them build friendships?</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Does the person have things to do in their lives besides work or home activities. Do they want to do more?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449013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84785"/>
            <a:ext cx="895350" cy="28575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44500" y="4875"/>
            <a:ext cx="6670675" cy="1356995"/>
          </a:xfrm>
          <a:prstGeom prst="rect">
            <a:avLst/>
          </a:prstGeom>
        </p:spPr>
        <p:txBody>
          <a:bodyPr vert="horz" wrap="square" lIns="0" tIns="0" rIns="0" bIns="0" rtlCol="0">
            <a:spAutoFit/>
          </a:bodyPr>
          <a:lstStyle/>
          <a:p>
            <a:pPr marL="2173605" marR="1956435"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213360" algn="ctr">
              <a:lnSpc>
                <a:spcPts val="1315"/>
              </a:lnSpc>
            </a:pPr>
            <a:r>
              <a:rPr sz="1200" b="1" u="heavy" dirty="0">
                <a:solidFill>
                  <a:srgbClr val="0000FF"/>
                </a:solidFill>
                <a:latin typeface="Times New Roman"/>
                <a:cs typeface="Times New Roman"/>
                <a:hlinkClick r:id="rId4"/>
              </a:rPr>
              <a:t>ht</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p://c</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.gov/</a:t>
            </a:r>
            <a:r>
              <a:rPr sz="1200" b="1" u="heavy" spc="5" dirty="0">
                <a:solidFill>
                  <a:srgbClr val="0000FF"/>
                </a:solidFill>
                <a:latin typeface="Times New Roman"/>
                <a:cs typeface="Times New Roman"/>
                <a:hlinkClick r:id="rId4"/>
              </a:rPr>
              <a:t>d</a:t>
            </a:r>
            <a:r>
              <a:rPr sz="1200" b="1" u="heavy" dirty="0">
                <a:solidFill>
                  <a:srgbClr val="0000FF"/>
                </a:solidFill>
                <a:latin typeface="Times New Roman"/>
                <a:cs typeface="Times New Roman"/>
                <a:hlinkClick r:id="rId4"/>
              </a:rPr>
              <a:t>ds</a:t>
            </a:r>
            <a:endParaRPr sz="1200">
              <a:latin typeface="Times New Roman"/>
              <a:cs typeface="Times New Roman"/>
            </a:endParaRPr>
          </a:p>
          <a:p>
            <a:pPr marL="213995" algn="ctr">
              <a:lnSpc>
                <a:spcPts val="1410"/>
              </a:lnSpc>
              <a:tabLst>
                <a:tab pos="2054225" algn="l"/>
                <a:tab pos="3380104" algn="l"/>
              </a:tabLst>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	D</a:t>
            </a:r>
            <a:r>
              <a:rPr sz="1200" b="1" spc="-5" dirty="0">
                <a:latin typeface="Times New Roman"/>
                <a:cs typeface="Times New Roman"/>
              </a:rPr>
              <a:t>D</a:t>
            </a:r>
            <a:r>
              <a:rPr sz="1200" b="1" dirty="0">
                <a:latin typeface="Times New Roman"/>
                <a:cs typeface="Times New Roman"/>
              </a:rPr>
              <a:t>S#	</a:t>
            </a: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a:p>
            <a:pPr>
              <a:lnSpc>
                <a:spcPct val="100000"/>
              </a:lnSpc>
              <a:spcBef>
                <a:spcPts val="32"/>
              </a:spcBef>
            </a:pPr>
            <a:endParaRPr sz="1000">
              <a:latin typeface="Times New Roman"/>
              <a:cs typeface="Times New Roman"/>
            </a:endParaRPr>
          </a:p>
          <a:p>
            <a:pPr marL="12700" marR="5080">
              <a:lnSpc>
                <a:spcPct val="110100"/>
              </a:lnSpc>
            </a:pPr>
            <a:r>
              <a:rPr sz="1000" b="1" spc="80" dirty="0">
                <a:solidFill>
                  <a:srgbClr val="FF0000"/>
                </a:solidFill>
                <a:latin typeface="Arial"/>
                <a:cs typeface="Arial"/>
              </a:rPr>
              <a:t>Li</a:t>
            </a:r>
            <a:r>
              <a:rPr sz="1000" b="1" spc="95" dirty="0">
                <a:solidFill>
                  <a:srgbClr val="FF0000"/>
                </a:solidFill>
                <a:latin typeface="Arial"/>
                <a:cs typeface="Arial"/>
              </a:rPr>
              <a:t>k</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10" dirty="0">
                <a:solidFill>
                  <a:srgbClr val="FF0000"/>
                </a:solidFill>
                <a:latin typeface="Arial"/>
                <a:cs typeface="Arial"/>
              </a:rPr>
              <a:t>e</a:t>
            </a:r>
            <a:r>
              <a:rPr sz="1000" b="1" dirty="0">
                <a:solidFill>
                  <a:srgbClr val="FF0000"/>
                </a:solidFill>
                <a:latin typeface="Arial"/>
                <a:cs typeface="Arial"/>
              </a:rPr>
              <a:t> </a:t>
            </a:r>
            <a:r>
              <a:rPr sz="1000" b="1" spc="-95" dirty="0">
                <a:solidFill>
                  <a:srgbClr val="FF0000"/>
                </a:solidFill>
                <a:latin typeface="Arial"/>
                <a:cs typeface="Arial"/>
              </a:rPr>
              <a:t> </a:t>
            </a:r>
            <a:r>
              <a:rPr sz="1000" b="1" spc="-5" dirty="0">
                <a:solidFill>
                  <a:srgbClr val="FF0000"/>
                </a:solidFill>
                <a:latin typeface="Arial"/>
                <a:cs typeface="Arial"/>
              </a:rPr>
              <a:t>f</a:t>
            </a:r>
            <a:r>
              <a:rPr sz="1000" b="1" spc="-170" dirty="0">
                <a:solidFill>
                  <a:srgbClr val="FF0000"/>
                </a:solidFill>
                <a:latin typeface="Arial"/>
                <a:cs typeface="Arial"/>
              </a:rPr>
              <a:t> </a:t>
            </a:r>
            <a:r>
              <a:rPr sz="1000" b="1" spc="80" dirty="0">
                <a:solidFill>
                  <a:srgbClr val="FF0000"/>
                </a:solidFill>
                <a:latin typeface="Arial"/>
                <a:cs typeface="Arial"/>
              </a:rPr>
              <a:t>i</a:t>
            </a:r>
            <a:r>
              <a:rPr sz="1000" b="1" spc="95" dirty="0">
                <a:solidFill>
                  <a:srgbClr val="FF0000"/>
                </a:solidFill>
                <a:latin typeface="Arial"/>
                <a:cs typeface="Arial"/>
              </a:rPr>
              <a:t>r</a:t>
            </a:r>
            <a:r>
              <a:rPr sz="1000" b="1" spc="75" dirty="0">
                <a:solidFill>
                  <a:srgbClr val="FF0000"/>
                </a:solidFill>
                <a:latin typeface="Arial"/>
                <a:cs typeface="Arial"/>
              </a:rPr>
              <a:t>s</a:t>
            </a:r>
            <a:r>
              <a:rPr sz="1000" b="1" spc="-5" dirty="0">
                <a:solidFill>
                  <a:srgbClr val="FF0000"/>
                </a:solidFill>
                <a:latin typeface="Arial"/>
                <a:cs typeface="Arial"/>
              </a:rPr>
              <a:t>t</a:t>
            </a:r>
            <a:r>
              <a:rPr sz="1000" b="1" dirty="0">
                <a:solidFill>
                  <a:srgbClr val="FF0000"/>
                </a:solidFill>
                <a:latin typeface="Arial"/>
                <a:cs typeface="Arial"/>
              </a:rPr>
              <a:t> </a:t>
            </a:r>
            <a:r>
              <a:rPr sz="1000" b="1" spc="-6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w</a:t>
            </a:r>
            <a:r>
              <a:rPr sz="1000" b="1" spc="-10" dirty="0">
                <a:solidFill>
                  <a:srgbClr val="FF0000"/>
                </a:solidFill>
                <a:latin typeface="Arial"/>
                <a:cs typeface="Arial"/>
              </a:rPr>
              <a:t>o</a:t>
            </a:r>
            <a:r>
              <a:rPr sz="1000" b="1" dirty="0">
                <a:solidFill>
                  <a:srgbClr val="FF0000"/>
                </a:solidFill>
                <a:latin typeface="Arial"/>
                <a:cs typeface="Arial"/>
              </a:rPr>
              <a:t> </a:t>
            </a:r>
            <a:r>
              <a:rPr sz="1000" b="1" spc="-90" dirty="0">
                <a:solidFill>
                  <a:srgbClr val="FF0000"/>
                </a:solidFill>
                <a:latin typeface="Arial"/>
                <a:cs typeface="Arial"/>
              </a:rPr>
              <a:t> </a:t>
            </a:r>
            <a:r>
              <a:rPr sz="1000" b="1" spc="100" dirty="0">
                <a:solidFill>
                  <a:srgbClr val="FF0000"/>
                </a:solidFill>
                <a:latin typeface="Arial"/>
                <a:cs typeface="Arial"/>
              </a:rPr>
              <a:t>p</a:t>
            </a:r>
            <a:r>
              <a:rPr sz="1000" b="1" spc="75" dirty="0">
                <a:solidFill>
                  <a:srgbClr val="FF0000"/>
                </a:solidFill>
                <a:latin typeface="Arial"/>
                <a:cs typeface="Arial"/>
              </a:rPr>
              <a:t>a</a:t>
            </a:r>
            <a:r>
              <a:rPr sz="1000" b="1" spc="100" dirty="0">
                <a:solidFill>
                  <a:srgbClr val="FF0000"/>
                </a:solidFill>
                <a:latin typeface="Arial"/>
                <a:cs typeface="Arial"/>
              </a:rPr>
              <a:t>g</a:t>
            </a:r>
            <a:r>
              <a:rPr sz="1000" b="1" spc="75" dirty="0">
                <a:solidFill>
                  <a:srgbClr val="FF0000"/>
                </a:solidFill>
                <a:latin typeface="Arial"/>
                <a:cs typeface="Arial"/>
              </a:rPr>
              <a:t>e</a:t>
            </a:r>
            <a:r>
              <a:rPr sz="1000" b="1" spc="-10" dirty="0">
                <a:solidFill>
                  <a:srgbClr val="FF0000"/>
                </a:solidFill>
                <a:latin typeface="Arial"/>
                <a:cs typeface="Arial"/>
              </a:rPr>
              <a:t>s</a:t>
            </a:r>
            <a:r>
              <a:rPr sz="1000" b="1" dirty="0">
                <a:solidFill>
                  <a:srgbClr val="FF0000"/>
                </a:solidFill>
                <a:latin typeface="Arial"/>
                <a:cs typeface="Arial"/>
              </a:rPr>
              <a:t> </a:t>
            </a:r>
            <a:r>
              <a:rPr sz="1000" b="1" spc="-70" dirty="0">
                <a:solidFill>
                  <a:srgbClr val="FF0000"/>
                </a:solidFill>
                <a:latin typeface="Arial"/>
                <a:cs typeface="Arial"/>
              </a:rPr>
              <a:t> </a:t>
            </a:r>
            <a:r>
              <a:rPr sz="1000" b="1" spc="75" dirty="0">
                <a:solidFill>
                  <a:srgbClr val="FF0000"/>
                </a:solidFill>
                <a:latin typeface="Arial"/>
                <a:cs typeface="Arial"/>
              </a:rPr>
              <a:t>c</a:t>
            </a:r>
            <a:r>
              <a:rPr sz="1000" b="1" spc="80" dirty="0">
                <a:solidFill>
                  <a:srgbClr val="FF0000"/>
                </a:solidFill>
                <a:latin typeface="Arial"/>
                <a:cs typeface="Arial"/>
              </a:rPr>
              <a:t>on</a:t>
            </a:r>
            <a:r>
              <a:rPr sz="1000" b="1" spc="100" dirty="0">
                <a:solidFill>
                  <a:srgbClr val="FF0000"/>
                </a:solidFill>
                <a:latin typeface="Arial"/>
                <a:cs typeface="Arial"/>
              </a:rPr>
              <a:t>t</a:t>
            </a:r>
            <a:r>
              <a:rPr sz="1000" b="1" spc="75" dirty="0">
                <a:solidFill>
                  <a:srgbClr val="FF0000"/>
                </a:solidFill>
                <a:latin typeface="Arial"/>
                <a:cs typeface="Arial"/>
              </a:rPr>
              <a:t>a</a:t>
            </a:r>
            <a:r>
              <a:rPr sz="1000" b="1" spc="100" dirty="0">
                <a:solidFill>
                  <a:srgbClr val="FF0000"/>
                </a:solidFill>
                <a:latin typeface="Arial"/>
                <a:cs typeface="Arial"/>
              </a:rPr>
              <a:t>i</a:t>
            </a:r>
            <a:r>
              <a:rPr sz="1000" b="1" spc="80" dirty="0">
                <a:solidFill>
                  <a:srgbClr val="FF0000"/>
                </a:solidFill>
                <a:latin typeface="Arial"/>
                <a:cs typeface="Arial"/>
              </a:rPr>
              <a:t>nin</a:t>
            </a:r>
            <a:r>
              <a:rPr sz="1000" b="1" spc="-10" dirty="0">
                <a:solidFill>
                  <a:srgbClr val="FF0000"/>
                </a:solidFill>
                <a:latin typeface="Arial"/>
                <a:cs typeface="Arial"/>
              </a:rPr>
              <a:t>g</a:t>
            </a:r>
            <a:r>
              <a:rPr sz="1000" b="1" dirty="0">
                <a:solidFill>
                  <a:srgbClr val="FF0000"/>
                </a:solidFill>
                <a:latin typeface="Arial"/>
                <a:cs typeface="Arial"/>
              </a:rPr>
              <a:t> </a:t>
            </a:r>
            <a:r>
              <a:rPr sz="1000" b="1" spc="-75" dirty="0">
                <a:solidFill>
                  <a:srgbClr val="FF0000"/>
                </a:solidFill>
                <a:latin typeface="Arial"/>
                <a:cs typeface="Arial"/>
              </a:rPr>
              <a:t> </a:t>
            </a:r>
            <a:r>
              <a:rPr sz="1000" b="1" spc="100" dirty="0">
                <a:solidFill>
                  <a:srgbClr val="FF0000"/>
                </a:solidFill>
                <a:latin typeface="Arial"/>
                <a:cs typeface="Arial"/>
              </a:rPr>
              <a:t>g</a:t>
            </a:r>
            <a:r>
              <a:rPr sz="1000" b="1" spc="95" dirty="0">
                <a:solidFill>
                  <a:srgbClr val="FF0000"/>
                </a:solidFill>
                <a:latin typeface="Arial"/>
                <a:cs typeface="Arial"/>
              </a:rPr>
              <a:t>r</a:t>
            </a:r>
            <a:r>
              <a:rPr sz="1000" b="1" spc="75" dirty="0">
                <a:solidFill>
                  <a:srgbClr val="FF0000"/>
                </a:solidFill>
                <a:latin typeface="Arial"/>
                <a:cs typeface="Arial"/>
              </a:rPr>
              <a:t>a</a:t>
            </a:r>
            <a:r>
              <a:rPr sz="1000" b="1" spc="80" dirty="0">
                <a:solidFill>
                  <a:srgbClr val="FF0000"/>
                </a:solidFill>
                <a:latin typeface="Arial"/>
                <a:cs typeface="Arial"/>
              </a:rPr>
              <a:t>p</a:t>
            </a:r>
            <a:r>
              <a:rPr sz="1000" b="1" spc="100" dirty="0">
                <a:solidFill>
                  <a:srgbClr val="FF0000"/>
                </a:solidFill>
                <a:latin typeface="Arial"/>
                <a:cs typeface="Arial"/>
              </a:rPr>
              <a:t>hi</a:t>
            </a:r>
            <a:r>
              <a:rPr sz="1000" b="1" spc="75" dirty="0">
                <a:solidFill>
                  <a:srgbClr val="FF0000"/>
                </a:solidFill>
                <a:latin typeface="Arial"/>
                <a:cs typeface="Arial"/>
              </a:rPr>
              <a:t>c</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95" dirty="0">
                <a:solidFill>
                  <a:srgbClr val="FF0000"/>
                </a:solidFill>
                <a:latin typeface="Arial"/>
                <a:cs typeface="Arial"/>
              </a:rPr>
              <a:t>e</a:t>
            </a:r>
            <a:r>
              <a:rPr sz="1000" b="1" spc="75" dirty="0">
                <a:solidFill>
                  <a:srgbClr val="FF0000"/>
                </a:solidFill>
                <a:latin typeface="Arial"/>
                <a:cs typeface="Arial"/>
              </a:rPr>
              <a:t>s</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95" dirty="0">
                <a:solidFill>
                  <a:srgbClr val="FF0000"/>
                </a:solidFill>
                <a:latin typeface="Arial"/>
                <a:cs typeface="Arial"/>
              </a:rPr>
              <a:t>se</a:t>
            </a:r>
            <a:r>
              <a:rPr sz="1000" b="1" spc="75" dirty="0">
                <a:solidFill>
                  <a:srgbClr val="FF0000"/>
                </a:solidFill>
                <a:latin typeface="Arial"/>
                <a:cs typeface="Arial"/>
              </a:rPr>
              <a:t>c</a:t>
            </a:r>
            <a:r>
              <a:rPr sz="1000" b="1" spc="85" dirty="0">
                <a:solidFill>
                  <a:srgbClr val="FF0000"/>
                </a:solidFill>
                <a:latin typeface="Arial"/>
                <a:cs typeface="Arial"/>
              </a:rPr>
              <a:t>t</a:t>
            </a:r>
            <a:r>
              <a:rPr sz="1000" b="1" spc="100" dirty="0">
                <a:solidFill>
                  <a:srgbClr val="FF0000"/>
                </a:solidFill>
                <a:latin typeface="Arial"/>
                <a:cs typeface="Arial"/>
              </a:rPr>
              <a:t>i</a:t>
            </a:r>
            <a:r>
              <a:rPr sz="1000" b="1" spc="80" dirty="0">
                <a:solidFill>
                  <a:srgbClr val="FF0000"/>
                </a:solidFill>
                <a:latin typeface="Arial"/>
                <a:cs typeface="Arial"/>
              </a:rPr>
              <a:t>o</a:t>
            </a:r>
            <a:r>
              <a:rPr sz="1000" b="1" spc="100" dirty="0">
                <a:solidFill>
                  <a:srgbClr val="FF0000"/>
                </a:solidFill>
                <a:latin typeface="Arial"/>
                <a:cs typeface="Arial"/>
              </a:rPr>
              <a:t>n</a:t>
            </a:r>
            <a:r>
              <a:rPr sz="1000" b="1" spc="-10" dirty="0">
                <a:solidFill>
                  <a:srgbClr val="FF0000"/>
                </a:solidFill>
                <a:latin typeface="Arial"/>
                <a:cs typeface="Arial"/>
              </a:rPr>
              <a:t>s</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h</a:t>
            </a:r>
            <a:r>
              <a:rPr sz="1000" b="1" spc="95" dirty="0">
                <a:solidFill>
                  <a:srgbClr val="FF0000"/>
                </a:solidFill>
                <a:latin typeface="Arial"/>
                <a:cs typeface="Arial"/>
              </a:rPr>
              <a:t>av</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10" dirty="0">
                <a:solidFill>
                  <a:srgbClr val="FF0000"/>
                </a:solidFill>
                <a:latin typeface="Arial"/>
                <a:cs typeface="Arial"/>
              </a:rPr>
              <a:t>a</a:t>
            </a:r>
            <a:r>
              <a:rPr sz="1000" b="1" dirty="0">
                <a:solidFill>
                  <a:srgbClr val="FF0000"/>
                </a:solidFill>
                <a:latin typeface="Arial"/>
                <a:cs typeface="Arial"/>
              </a:rPr>
              <a:t> </a:t>
            </a:r>
            <a:r>
              <a:rPr sz="1000" b="1" spc="-80" dirty="0">
                <a:solidFill>
                  <a:srgbClr val="FF0000"/>
                </a:solidFill>
                <a:latin typeface="Arial"/>
                <a:cs typeface="Arial"/>
              </a:rPr>
              <a:t> </a:t>
            </a:r>
            <a:r>
              <a:rPr sz="1000" b="1" spc="-5" dirty="0">
                <a:solidFill>
                  <a:srgbClr val="FF0000"/>
                </a:solidFill>
                <a:latin typeface="Arial"/>
                <a:cs typeface="Arial"/>
              </a:rPr>
              <a:t>l</a:t>
            </a:r>
            <a:r>
              <a:rPr sz="1000" b="1" spc="-185" dirty="0">
                <a:solidFill>
                  <a:srgbClr val="FF0000"/>
                </a:solidFill>
                <a:latin typeface="Arial"/>
                <a:cs typeface="Arial"/>
              </a:rPr>
              <a:t> </a:t>
            </a:r>
            <a:r>
              <a:rPr sz="1000" b="1" spc="80" dirty="0">
                <a:solidFill>
                  <a:srgbClr val="FF0000"/>
                </a:solidFill>
                <a:latin typeface="Arial"/>
                <a:cs typeface="Arial"/>
              </a:rPr>
              <a:t>i</a:t>
            </a:r>
            <a:r>
              <a:rPr sz="1000" b="1" spc="95" dirty="0">
                <a:solidFill>
                  <a:srgbClr val="FF0000"/>
                </a:solidFill>
                <a:latin typeface="Arial"/>
                <a:cs typeface="Arial"/>
              </a:rPr>
              <a:t>m</a:t>
            </a:r>
            <a:r>
              <a:rPr sz="1000" b="1" spc="80" dirty="0">
                <a:solidFill>
                  <a:srgbClr val="FF0000"/>
                </a:solidFill>
                <a:latin typeface="Arial"/>
                <a:cs typeface="Arial"/>
              </a:rPr>
              <a:t>i</a:t>
            </a:r>
            <a:r>
              <a:rPr sz="1000" b="1" spc="100" dirty="0">
                <a:solidFill>
                  <a:srgbClr val="FF0000"/>
                </a:solidFill>
                <a:latin typeface="Arial"/>
                <a:cs typeface="Arial"/>
              </a:rPr>
              <a:t>t</a:t>
            </a:r>
            <a:r>
              <a:rPr sz="1000" b="1" spc="75" dirty="0">
                <a:solidFill>
                  <a:srgbClr val="FF0000"/>
                </a:solidFill>
                <a:latin typeface="Arial"/>
                <a:cs typeface="Arial"/>
              </a:rPr>
              <a:t>e</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85" dirty="0">
                <a:solidFill>
                  <a:srgbClr val="FF0000"/>
                </a:solidFill>
                <a:latin typeface="Arial"/>
                <a:cs typeface="Arial"/>
              </a:rPr>
              <a:t>t</a:t>
            </a:r>
            <a:r>
              <a:rPr sz="1000" b="1" spc="95" dirty="0">
                <a:solidFill>
                  <a:srgbClr val="FF0000"/>
                </a:solidFill>
                <a:latin typeface="Arial"/>
                <a:cs typeface="Arial"/>
              </a:rPr>
              <a:t>e</a:t>
            </a:r>
            <a:r>
              <a:rPr sz="1000" b="1" spc="75" dirty="0">
                <a:solidFill>
                  <a:srgbClr val="FF0000"/>
                </a:solidFill>
                <a:latin typeface="Arial"/>
                <a:cs typeface="Arial"/>
              </a:rPr>
              <a:t>x</a:t>
            </a:r>
            <a:r>
              <a:rPr sz="1000" b="1" spc="-5" dirty="0">
                <a:solidFill>
                  <a:srgbClr val="FF0000"/>
                </a:solidFill>
                <a:latin typeface="Arial"/>
                <a:cs typeface="Arial"/>
              </a:rPr>
              <a:t>t</a:t>
            </a:r>
            <a:r>
              <a:rPr sz="1000" b="1" dirty="0">
                <a:solidFill>
                  <a:srgbClr val="FF0000"/>
                </a:solidFill>
                <a:latin typeface="Arial"/>
                <a:cs typeface="Arial"/>
              </a:rPr>
              <a:t> </a:t>
            </a:r>
            <a:r>
              <a:rPr sz="1000" b="1" spc="-75" dirty="0">
                <a:solidFill>
                  <a:srgbClr val="FF0000"/>
                </a:solidFill>
                <a:latin typeface="Arial"/>
                <a:cs typeface="Arial"/>
              </a:rPr>
              <a:t> </a:t>
            </a:r>
            <a:r>
              <a:rPr sz="1000" b="1" spc="80" dirty="0">
                <a:solidFill>
                  <a:srgbClr val="FF0000"/>
                </a:solidFill>
                <a:latin typeface="Arial"/>
                <a:cs typeface="Arial"/>
              </a:rPr>
              <a:t>b</a:t>
            </a:r>
            <a:r>
              <a:rPr sz="1000" b="1" spc="100" dirty="0">
                <a:solidFill>
                  <a:srgbClr val="FF0000"/>
                </a:solidFill>
                <a:latin typeface="Arial"/>
                <a:cs typeface="Arial"/>
              </a:rPr>
              <a:t>o</a:t>
            </a:r>
            <a:r>
              <a:rPr sz="1000" b="1" spc="-10" dirty="0">
                <a:solidFill>
                  <a:srgbClr val="FF0000"/>
                </a:solidFill>
                <a:latin typeface="Arial"/>
                <a:cs typeface="Arial"/>
              </a:rPr>
              <a:t>x</a:t>
            </a:r>
            <a:r>
              <a:rPr sz="1000" b="1" dirty="0">
                <a:solidFill>
                  <a:srgbClr val="FF0000"/>
                </a:solidFill>
                <a:latin typeface="Arial"/>
                <a:cs typeface="Arial"/>
              </a:rPr>
              <a:t> </a:t>
            </a:r>
            <a:r>
              <a:rPr sz="1000" b="1" spc="-80" dirty="0">
                <a:solidFill>
                  <a:srgbClr val="FF0000"/>
                </a:solidFill>
                <a:latin typeface="Arial"/>
                <a:cs typeface="Arial"/>
              </a:rPr>
              <a:t> </a:t>
            </a:r>
            <a:r>
              <a:rPr sz="1000" b="1" spc="75" dirty="0">
                <a:solidFill>
                  <a:srgbClr val="FF0000"/>
                </a:solidFill>
                <a:latin typeface="Arial"/>
                <a:cs typeface="Arial"/>
              </a:rPr>
              <a:t>a</a:t>
            </a:r>
            <a:r>
              <a:rPr sz="1000" b="1" spc="80" dirty="0">
                <a:solidFill>
                  <a:srgbClr val="FF0000"/>
                </a:solidFill>
                <a:latin typeface="Arial"/>
                <a:cs typeface="Arial"/>
              </a:rPr>
              <a:t>n</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95" dirty="0">
                <a:solidFill>
                  <a:srgbClr val="FF0000"/>
                </a:solidFill>
                <a:latin typeface="Arial"/>
                <a:cs typeface="Arial"/>
              </a:rPr>
              <a:t>ar</a:t>
            </a:r>
            <a:r>
              <a:rPr sz="1000" b="1" spc="-10" dirty="0">
                <a:solidFill>
                  <a:srgbClr val="FF0000"/>
                </a:solidFill>
                <a:latin typeface="Arial"/>
                <a:cs typeface="Arial"/>
              </a:rPr>
              <a:t>e</a:t>
            </a:r>
            <a:r>
              <a:rPr sz="1000" b="1" spc="-5" dirty="0">
                <a:solidFill>
                  <a:srgbClr val="FF0000"/>
                </a:solidFill>
                <a:latin typeface="Arial"/>
                <a:cs typeface="Arial"/>
              </a:rPr>
              <a:t> </a:t>
            </a:r>
            <a:r>
              <a:rPr sz="1000" b="1" spc="80" dirty="0">
                <a:solidFill>
                  <a:srgbClr val="FF0000"/>
                </a:solidFill>
                <a:latin typeface="Arial"/>
                <a:cs typeface="Arial"/>
              </a:rPr>
              <a:t>in</a:t>
            </a:r>
            <a:r>
              <a:rPr sz="1000" b="1" spc="100" dirty="0">
                <a:solidFill>
                  <a:srgbClr val="FF0000"/>
                </a:solidFill>
                <a:latin typeface="Arial"/>
                <a:cs typeface="Arial"/>
              </a:rPr>
              <a:t>t</a:t>
            </a:r>
            <a:r>
              <a:rPr sz="1000" b="1" spc="75" dirty="0">
                <a:solidFill>
                  <a:srgbClr val="FF0000"/>
                </a:solidFill>
                <a:latin typeface="Arial"/>
                <a:cs typeface="Arial"/>
              </a:rPr>
              <a:t>e</a:t>
            </a:r>
            <a:r>
              <a:rPr sz="1000" b="1" spc="80" dirty="0">
                <a:solidFill>
                  <a:srgbClr val="FF0000"/>
                </a:solidFill>
                <a:latin typeface="Arial"/>
                <a:cs typeface="Arial"/>
              </a:rPr>
              <a:t>n</a:t>
            </a:r>
            <a:r>
              <a:rPr sz="1000" b="1" spc="100" dirty="0">
                <a:solidFill>
                  <a:srgbClr val="FF0000"/>
                </a:solidFill>
                <a:latin typeface="Arial"/>
                <a:cs typeface="Arial"/>
              </a:rPr>
              <a:t>d</a:t>
            </a:r>
            <a:r>
              <a:rPr sz="1000" b="1" spc="75" dirty="0">
                <a:solidFill>
                  <a:srgbClr val="FF0000"/>
                </a:solidFill>
                <a:latin typeface="Arial"/>
                <a:cs typeface="Arial"/>
              </a:rPr>
              <a:t>e</a:t>
            </a:r>
            <a:r>
              <a:rPr sz="1000" b="1" spc="-10" dirty="0">
                <a:solidFill>
                  <a:srgbClr val="FF0000"/>
                </a:solidFill>
                <a:latin typeface="Arial"/>
                <a:cs typeface="Arial"/>
              </a:rPr>
              <a:t>d</a:t>
            </a:r>
            <a:r>
              <a:rPr sz="1000" b="1" dirty="0">
                <a:solidFill>
                  <a:srgbClr val="FF0000"/>
                </a:solidFill>
                <a:latin typeface="Arial"/>
                <a:cs typeface="Arial"/>
              </a:rPr>
              <a:t> </a:t>
            </a:r>
            <a:r>
              <a:rPr sz="1000" b="1" spc="-90" dirty="0">
                <a:solidFill>
                  <a:srgbClr val="FF0000"/>
                </a:solidFill>
                <a:latin typeface="Arial"/>
                <a:cs typeface="Arial"/>
              </a:rPr>
              <a:t> </a:t>
            </a:r>
            <a:r>
              <a:rPr sz="1000" b="1" spc="100" dirty="0">
                <a:solidFill>
                  <a:srgbClr val="FF0000"/>
                </a:solidFill>
                <a:latin typeface="Arial"/>
                <a:cs typeface="Arial"/>
              </a:rPr>
              <a:t>f</a:t>
            </a:r>
            <a:r>
              <a:rPr sz="1000" b="1" spc="80" dirty="0">
                <a:solidFill>
                  <a:srgbClr val="FF0000"/>
                </a:solidFill>
                <a:latin typeface="Arial"/>
                <a:cs typeface="Arial"/>
              </a:rPr>
              <a:t>o</a:t>
            </a:r>
            <a:r>
              <a:rPr sz="1000" b="1" spc="-5" dirty="0">
                <a:solidFill>
                  <a:srgbClr val="FF0000"/>
                </a:solidFill>
                <a:latin typeface="Arial"/>
                <a:cs typeface="Arial"/>
              </a:rPr>
              <a:t>r</a:t>
            </a:r>
            <a:r>
              <a:rPr sz="1000" b="1" dirty="0">
                <a:solidFill>
                  <a:srgbClr val="FF0000"/>
                </a:solidFill>
                <a:latin typeface="Arial"/>
                <a:cs typeface="Arial"/>
              </a:rPr>
              <a:t> </a:t>
            </a:r>
            <a:r>
              <a:rPr sz="1000" b="1" spc="-85" dirty="0">
                <a:solidFill>
                  <a:srgbClr val="FF0000"/>
                </a:solidFill>
                <a:latin typeface="Arial"/>
                <a:cs typeface="Arial"/>
              </a:rPr>
              <a:t> </a:t>
            </a:r>
            <a:r>
              <a:rPr sz="1000" b="1" spc="-5" dirty="0">
                <a:solidFill>
                  <a:srgbClr val="FF0000"/>
                </a:solidFill>
                <a:latin typeface="Arial"/>
                <a:cs typeface="Arial"/>
              </a:rPr>
              <a:t>l</a:t>
            </a:r>
            <a:r>
              <a:rPr sz="1000" b="1" spc="-175" dirty="0">
                <a:solidFill>
                  <a:srgbClr val="FF0000"/>
                </a:solidFill>
                <a:latin typeface="Arial"/>
                <a:cs typeface="Arial"/>
              </a:rPr>
              <a:t> </a:t>
            </a:r>
            <a:r>
              <a:rPr sz="1000" b="1" spc="100" dirty="0">
                <a:solidFill>
                  <a:srgbClr val="FF0000"/>
                </a:solidFill>
                <a:latin typeface="Arial"/>
                <a:cs typeface="Arial"/>
              </a:rPr>
              <a:t>i</a:t>
            </a:r>
            <a:r>
              <a:rPr sz="1000" b="1" spc="75" dirty="0">
                <a:solidFill>
                  <a:srgbClr val="FF0000"/>
                </a:solidFill>
                <a:latin typeface="Arial"/>
                <a:cs typeface="Arial"/>
              </a:rPr>
              <a:t>s</a:t>
            </a:r>
            <a:r>
              <a:rPr sz="1000" b="1" spc="85" dirty="0">
                <a:solidFill>
                  <a:srgbClr val="FF0000"/>
                </a:solidFill>
                <a:latin typeface="Arial"/>
                <a:cs typeface="Arial"/>
              </a:rPr>
              <a:t>t</a:t>
            </a:r>
            <a:r>
              <a:rPr sz="1000" b="1" spc="80" dirty="0">
                <a:solidFill>
                  <a:srgbClr val="FF0000"/>
                </a:solidFill>
                <a:latin typeface="Arial"/>
                <a:cs typeface="Arial"/>
              </a:rPr>
              <a:t>i</a:t>
            </a:r>
            <a:r>
              <a:rPr sz="1000" b="1" spc="100" dirty="0">
                <a:solidFill>
                  <a:srgbClr val="FF0000"/>
                </a:solidFill>
                <a:latin typeface="Arial"/>
                <a:cs typeface="Arial"/>
              </a:rPr>
              <a:t>n</a:t>
            </a:r>
            <a:r>
              <a:rPr sz="1000" b="1" spc="-10" dirty="0">
                <a:solidFill>
                  <a:srgbClr val="FF0000"/>
                </a:solidFill>
                <a:latin typeface="Arial"/>
                <a:cs typeface="Arial"/>
              </a:rPr>
              <a:t>g</a:t>
            </a:r>
            <a:r>
              <a:rPr sz="1000" b="1" dirty="0">
                <a:solidFill>
                  <a:srgbClr val="FF0000"/>
                </a:solidFill>
                <a:latin typeface="Arial"/>
                <a:cs typeface="Arial"/>
              </a:rPr>
              <a:t> </a:t>
            </a:r>
            <a:r>
              <a:rPr sz="1000" b="1" spc="-90" dirty="0">
                <a:solidFill>
                  <a:srgbClr val="FF0000"/>
                </a:solidFill>
                <a:latin typeface="Arial"/>
                <a:cs typeface="Arial"/>
              </a:rPr>
              <a:t> </a:t>
            </a:r>
            <a:r>
              <a:rPr sz="1000" b="1" spc="100" dirty="0">
                <a:solidFill>
                  <a:srgbClr val="FF0000"/>
                </a:solidFill>
                <a:latin typeface="Arial"/>
                <a:cs typeface="Arial"/>
              </a:rPr>
              <a:t>o</a:t>
            </a:r>
            <a:r>
              <a:rPr sz="1000" b="1" spc="-5" dirty="0">
                <a:solidFill>
                  <a:srgbClr val="FF0000"/>
                </a:solidFill>
                <a:latin typeface="Arial"/>
                <a:cs typeface="Arial"/>
              </a:rPr>
              <a:t>r</a:t>
            </a:r>
            <a:r>
              <a:rPr sz="1000" b="1" dirty="0">
                <a:solidFill>
                  <a:srgbClr val="FF0000"/>
                </a:solidFill>
                <a:latin typeface="Arial"/>
                <a:cs typeface="Arial"/>
              </a:rPr>
              <a:t> </a:t>
            </a:r>
            <a:r>
              <a:rPr sz="1000" b="1" spc="-85" dirty="0">
                <a:solidFill>
                  <a:srgbClr val="FF0000"/>
                </a:solidFill>
                <a:latin typeface="Arial"/>
                <a:cs typeface="Arial"/>
              </a:rPr>
              <a:t> </a:t>
            </a:r>
            <a:r>
              <a:rPr sz="1000" b="1" spc="75" dirty="0">
                <a:solidFill>
                  <a:srgbClr val="FF0000"/>
                </a:solidFill>
                <a:latin typeface="Arial"/>
                <a:cs typeface="Arial"/>
              </a:rPr>
              <a:t>s</a:t>
            </a:r>
            <a:r>
              <a:rPr sz="1000" b="1" spc="80" dirty="0">
                <a:solidFill>
                  <a:srgbClr val="FF0000"/>
                </a:solidFill>
                <a:latin typeface="Arial"/>
                <a:cs typeface="Arial"/>
              </a:rPr>
              <a:t>h</a:t>
            </a:r>
            <a:r>
              <a:rPr sz="1000" b="1" spc="100" dirty="0">
                <a:solidFill>
                  <a:srgbClr val="FF0000"/>
                </a:solidFill>
                <a:latin typeface="Arial"/>
                <a:cs typeface="Arial"/>
              </a:rPr>
              <a:t>o</a:t>
            </a:r>
            <a:r>
              <a:rPr sz="1000" b="1" spc="80" dirty="0">
                <a:solidFill>
                  <a:srgbClr val="FF0000"/>
                </a:solidFill>
                <a:latin typeface="Arial"/>
                <a:cs typeface="Arial"/>
              </a:rPr>
              <a:t>r</a:t>
            </a:r>
            <a:r>
              <a:rPr sz="1000" b="1" spc="-5" dirty="0">
                <a:solidFill>
                  <a:srgbClr val="FF0000"/>
                </a:solidFill>
                <a:latin typeface="Arial"/>
                <a:cs typeface="Arial"/>
              </a:rPr>
              <a:t>t</a:t>
            </a:r>
            <a:r>
              <a:rPr sz="1000" b="1" dirty="0">
                <a:solidFill>
                  <a:srgbClr val="FF0000"/>
                </a:solidFill>
                <a:latin typeface="Arial"/>
                <a:cs typeface="Arial"/>
              </a:rPr>
              <a:t> </a:t>
            </a:r>
            <a:r>
              <a:rPr sz="1000" b="1" spc="-75" dirty="0">
                <a:solidFill>
                  <a:srgbClr val="FF0000"/>
                </a:solidFill>
                <a:latin typeface="Arial"/>
                <a:cs typeface="Arial"/>
              </a:rPr>
              <a:t> </a:t>
            </a:r>
            <a:r>
              <a:rPr sz="1000" b="1" spc="95" dirty="0">
                <a:solidFill>
                  <a:srgbClr val="FF0000"/>
                </a:solidFill>
                <a:latin typeface="Arial"/>
                <a:cs typeface="Arial"/>
              </a:rPr>
              <a:t>s</a:t>
            </a:r>
            <a:r>
              <a:rPr sz="1000" b="1" spc="85" dirty="0">
                <a:solidFill>
                  <a:srgbClr val="FF0000"/>
                </a:solidFill>
                <a:latin typeface="Arial"/>
                <a:cs typeface="Arial"/>
              </a:rPr>
              <a:t>t</a:t>
            </a:r>
            <a:r>
              <a:rPr sz="1000" b="1" spc="75" dirty="0">
                <a:solidFill>
                  <a:srgbClr val="FF0000"/>
                </a:solidFill>
                <a:latin typeface="Arial"/>
                <a:cs typeface="Arial"/>
              </a:rPr>
              <a:t>a</a:t>
            </a:r>
            <a:r>
              <a:rPr sz="1000" b="1" spc="100" dirty="0">
                <a:solidFill>
                  <a:srgbClr val="FF0000"/>
                </a:solidFill>
                <a:latin typeface="Arial"/>
                <a:cs typeface="Arial"/>
              </a:rPr>
              <a:t>t</a:t>
            </a:r>
            <a:r>
              <a:rPr sz="1000" b="1" spc="75" dirty="0">
                <a:solidFill>
                  <a:srgbClr val="FF0000"/>
                </a:solidFill>
                <a:latin typeface="Arial"/>
                <a:cs typeface="Arial"/>
              </a:rPr>
              <a:t>e</a:t>
            </a:r>
            <a:r>
              <a:rPr sz="1000" b="1" spc="95" dirty="0">
                <a:solidFill>
                  <a:srgbClr val="FF0000"/>
                </a:solidFill>
                <a:latin typeface="Arial"/>
                <a:cs typeface="Arial"/>
              </a:rPr>
              <a:t>m</a:t>
            </a:r>
            <a:r>
              <a:rPr sz="1000" b="1" spc="75" dirty="0">
                <a:solidFill>
                  <a:srgbClr val="FF0000"/>
                </a:solidFill>
                <a:latin typeface="Arial"/>
                <a:cs typeface="Arial"/>
              </a:rPr>
              <a:t>e</a:t>
            </a:r>
            <a:r>
              <a:rPr sz="1000" b="1" spc="80" dirty="0">
                <a:solidFill>
                  <a:srgbClr val="FF0000"/>
                </a:solidFill>
                <a:latin typeface="Arial"/>
                <a:cs typeface="Arial"/>
              </a:rPr>
              <a:t>n</a:t>
            </a:r>
            <a:r>
              <a:rPr sz="1000" b="1" spc="100" dirty="0">
                <a:solidFill>
                  <a:srgbClr val="FF0000"/>
                </a:solidFill>
                <a:latin typeface="Arial"/>
                <a:cs typeface="Arial"/>
              </a:rPr>
              <a:t>t</a:t>
            </a:r>
            <a:r>
              <a:rPr sz="1000" b="1" spc="95" dirty="0">
                <a:solidFill>
                  <a:srgbClr val="FF0000"/>
                </a:solidFill>
                <a:latin typeface="Arial"/>
                <a:cs typeface="Arial"/>
              </a:rPr>
              <a:t>s</a:t>
            </a:r>
            <a:r>
              <a:rPr sz="1000" b="1" spc="-5" dirty="0">
                <a:solidFill>
                  <a:srgbClr val="FF0000"/>
                </a:solidFill>
                <a:latin typeface="Arial"/>
                <a:cs typeface="Arial"/>
              </a:rPr>
              <a:t>.</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T</a:t>
            </a:r>
            <a:r>
              <a:rPr sz="1000" b="1" spc="80" dirty="0">
                <a:solidFill>
                  <a:srgbClr val="FF0000"/>
                </a:solidFill>
                <a:latin typeface="Arial"/>
                <a:cs typeface="Arial"/>
              </a:rPr>
              <a:t>hi</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p</a:t>
            </a:r>
            <a:r>
              <a:rPr sz="1000" b="1" spc="-10" dirty="0">
                <a:solidFill>
                  <a:srgbClr val="FF0000"/>
                </a:solidFill>
                <a:latin typeface="Arial"/>
                <a:cs typeface="Arial"/>
              </a:rPr>
              <a:t>a</a:t>
            </a:r>
            <a:r>
              <a:rPr sz="1000" b="1" spc="-135" dirty="0">
                <a:solidFill>
                  <a:srgbClr val="FF0000"/>
                </a:solidFill>
                <a:latin typeface="Arial"/>
                <a:cs typeface="Arial"/>
              </a:rPr>
              <a:t> </a:t>
            </a:r>
            <a:r>
              <a:rPr sz="1000" b="1" spc="100" dirty="0">
                <a:solidFill>
                  <a:srgbClr val="FF0000"/>
                </a:solidFill>
                <a:latin typeface="Arial"/>
                <a:cs typeface="Arial"/>
              </a:rPr>
              <a:t>g</a:t>
            </a:r>
            <a:r>
              <a:rPr sz="1000" b="1" spc="-10" dirty="0">
                <a:solidFill>
                  <a:srgbClr val="FF0000"/>
                </a:solidFill>
                <a:latin typeface="Arial"/>
                <a:cs typeface="Arial"/>
              </a:rPr>
              <a:t>e</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w</a:t>
            </a:r>
            <a:r>
              <a:rPr sz="1000" b="1" spc="80" dirty="0">
                <a:solidFill>
                  <a:srgbClr val="FF0000"/>
                </a:solidFill>
                <a:latin typeface="Arial"/>
                <a:cs typeface="Arial"/>
              </a:rPr>
              <a:t>ou</a:t>
            </a:r>
            <a:r>
              <a:rPr sz="1000" b="1" spc="100" dirty="0">
                <a:solidFill>
                  <a:srgbClr val="FF0000"/>
                </a:solidFill>
                <a:latin typeface="Arial"/>
                <a:cs typeface="Arial"/>
              </a:rPr>
              <a:t>l</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75" dirty="0">
                <a:solidFill>
                  <a:srgbClr val="FF0000"/>
                </a:solidFill>
                <a:latin typeface="Arial"/>
                <a:cs typeface="Arial"/>
              </a:rPr>
              <a:t>c</a:t>
            </a:r>
            <a:r>
              <a:rPr sz="1000" b="1" spc="80" dirty="0">
                <a:solidFill>
                  <a:srgbClr val="FF0000"/>
                </a:solidFill>
                <a:latin typeface="Arial"/>
                <a:cs typeface="Arial"/>
              </a:rPr>
              <a:t>on</a:t>
            </a:r>
            <a:r>
              <a:rPr sz="1000" b="1" spc="100" dirty="0">
                <a:solidFill>
                  <a:srgbClr val="FF0000"/>
                </a:solidFill>
                <a:latin typeface="Arial"/>
                <a:cs typeface="Arial"/>
              </a:rPr>
              <a:t>t</a:t>
            </a:r>
            <a:r>
              <a:rPr sz="1000" b="1" spc="95" dirty="0">
                <a:solidFill>
                  <a:srgbClr val="FF0000"/>
                </a:solidFill>
                <a:latin typeface="Arial"/>
                <a:cs typeface="Arial"/>
              </a:rPr>
              <a:t>a</a:t>
            </a:r>
            <a:r>
              <a:rPr sz="1000" b="1" spc="80" dirty="0">
                <a:solidFill>
                  <a:srgbClr val="FF0000"/>
                </a:solidFill>
                <a:latin typeface="Arial"/>
                <a:cs typeface="Arial"/>
              </a:rPr>
              <a:t>i</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80" dirty="0">
                <a:solidFill>
                  <a:srgbClr val="FF0000"/>
                </a:solidFill>
                <a:latin typeface="Arial"/>
                <a:cs typeface="Arial"/>
              </a:rPr>
              <a:t>i</a:t>
            </a:r>
            <a:r>
              <a:rPr sz="1000" b="1" spc="85" dirty="0">
                <a:solidFill>
                  <a:srgbClr val="FF0000"/>
                </a:solidFill>
                <a:latin typeface="Arial"/>
                <a:cs typeface="Arial"/>
              </a:rPr>
              <a:t>nf</a:t>
            </a:r>
            <a:r>
              <a:rPr sz="1000" b="1" spc="100" dirty="0">
                <a:solidFill>
                  <a:srgbClr val="FF0000"/>
                </a:solidFill>
                <a:latin typeface="Arial"/>
                <a:cs typeface="Arial"/>
              </a:rPr>
              <a:t>o</a:t>
            </a:r>
            <a:r>
              <a:rPr sz="1000" b="1" spc="80" dirty="0">
                <a:solidFill>
                  <a:srgbClr val="FF0000"/>
                </a:solidFill>
                <a:latin typeface="Arial"/>
                <a:cs typeface="Arial"/>
              </a:rPr>
              <a:t>r</a:t>
            </a:r>
            <a:r>
              <a:rPr sz="1000" b="1" spc="95" dirty="0">
                <a:solidFill>
                  <a:srgbClr val="FF0000"/>
                </a:solidFill>
                <a:latin typeface="Arial"/>
                <a:cs typeface="Arial"/>
              </a:rPr>
              <a:t>m</a:t>
            </a:r>
            <a:r>
              <a:rPr sz="1000" b="1" spc="75" dirty="0">
                <a:solidFill>
                  <a:srgbClr val="FF0000"/>
                </a:solidFill>
                <a:latin typeface="Arial"/>
                <a:cs typeface="Arial"/>
              </a:rPr>
              <a:t>a</a:t>
            </a:r>
            <a:r>
              <a:rPr sz="1000" b="1" spc="100" dirty="0">
                <a:solidFill>
                  <a:srgbClr val="FF0000"/>
                </a:solidFill>
                <a:latin typeface="Arial"/>
                <a:cs typeface="Arial"/>
              </a:rPr>
              <a:t>t</a:t>
            </a:r>
            <a:r>
              <a:rPr sz="1000" b="1" spc="80" dirty="0">
                <a:solidFill>
                  <a:srgbClr val="FF0000"/>
                </a:solidFill>
                <a:latin typeface="Arial"/>
                <a:cs typeface="Arial"/>
              </a:rPr>
              <a:t>io</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5" dirty="0">
                <a:solidFill>
                  <a:srgbClr val="FF0000"/>
                </a:solidFill>
                <a:latin typeface="Arial"/>
                <a:cs typeface="Arial"/>
              </a:rPr>
              <a:t>f</a:t>
            </a:r>
            <a:r>
              <a:rPr sz="1000" b="1" spc="-170" dirty="0">
                <a:solidFill>
                  <a:srgbClr val="FF0000"/>
                </a:solidFill>
                <a:latin typeface="Arial"/>
                <a:cs typeface="Arial"/>
              </a:rPr>
              <a:t> </a:t>
            </a:r>
            <a:r>
              <a:rPr sz="1000" b="1" spc="80" dirty="0">
                <a:solidFill>
                  <a:srgbClr val="FF0000"/>
                </a:solidFill>
                <a:latin typeface="Arial"/>
                <a:cs typeface="Arial"/>
              </a:rPr>
              <a:t>r</a:t>
            </a:r>
            <a:r>
              <a:rPr sz="1000" b="1" spc="-10" dirty="0">
                <a:solidFill>
                  <a:srgbClr val="FF0000"/>
                </a:solidFill>
                <a:latin typeface="Arial"/>
                <a:cs typeface="Arial"/>
              </a:rPr>
              <a:t>o</a:t>
            </a:r>
            <a:r>
              <a:rPr sz="1000" b="1" spc="-150" dirty="0">
                <a:solidFill>
                  <a:srgbClr val="FF0000"/>
                </a:solidFill>
                <a:latin typeface="Arial"/>
                <a:cs typeface="Arial"/>
              </a:rPr>
              <a:t> </a:t>
            </a:r>
            <a:r>
              <a:rPr sz="1000" b="1" spc="-10" dirty="0">
                <a:solidFill>
                  <a:srgbClr val="FF0000"/>
                </a:solidFill>
                <a:latin typeface="Arial"/>
                <a:cs typeface="Arial"/>
              </a:rPr>
              <a:t>m</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b</a:t>
            </a:r>
            <a:r>
              <a:rPr sz="1000" b="1" spc="85" dirty="0">
                <a:solidFill>
                  <a:srgbClr val="FF0000"/>
                </a:solidFill>
                <a:latin typeface="Arial"/>
                <a:cs typeface="Arial"/>
              </a:rPr>
              <a:t>ot</a:t>
            </a:r>
            <a:r>
              <a:rPr sz="1000" b="1" spc="-10" dirty="0">
                <a:solidFill>
                  <a:srgbClr val="FF0000"/>
                </a:solidFill>
                <a:latin typeface="Arial"/>
                <a:cs typeface="Arial"/>
              </a:rPr>
              <a:t>h</a:t>
            </a:r>
            <a:r>
              <a:rPr sz="1000" b="1" dirty="0">
                <a:solidFill>
                  <a:srgbClr val="FF0000"/>
                </a:solidFill>
                <a:latin typeface="Arial"/>
                <a:cs typeface="Arial"/>
              </a:rPr>
              <a:t> </a:t>
            </a:r>
            <a:r>
              <a:rPr sz="1000" b="1" spc="-9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10" dirty="0">
                <a:solidFill>
                  <a:srgbClr val="FF0000"/>
                </a:solidFill>
                <a:latin typeface="Arial"/>
                <a:cs typeface="Arial"/>
              </a:rPr>
              <a:t>e</a:t>
            </a:r>
            <a:r>
              <a:rPr sz="1000" b="1" spc="-5" dirty="0">
                <a:solidFill>
                  <a:srgbClr val="FF0000"/>
                </a:solidFill>
                <a:latin typeface="Arial"/>
                <a:cs typeface="Arial"/>
              </a:rPr>
              <a:t> </a:t>
            </a:r>
            <a:r>
              <a:rPr sz="1000" b="1" spc="80" dirty="0">
                <a:solidFill>
                  <a:srgbClr val="FF0000"/>
                </a:solidFill>
                <a:latin typeface="Arial"/>
                <a:cs typeface="Arial"/>
              </a:rPr>
              <a:t>p</a:t>
            </a:r>
            <a:r>
              <a:rPr sz="1000" b="1" spc="95" dirty="0">
                <a:solidFill>
                  <a:srgbClr val="FF0000"/>
                </a:solidFill>
                <a:latin typeface="Arial"/>
                <a:cs typeface="Arial"/>
              </a:rPr>
              <a:t>e</a:t>
            </a:r>
            <a:r>
              <a:rPr sz="1000" b="1" spc="80" dirty="0">
                <a:solidFill>
                  <a:srgbClr val="FF0000"/>
                </a:solidFill>
                <a:latin typeface="Arial"/>
                <a:cs typeface="Arial"/>
              </a:rPr>
              <a:t>r</a:t>
            </a:r>
            <a:r>
              <a:rPr sz="1000" b="1" spc="95" dirty="0">
                <a:solidFill>
                  <a:srgbClr val="FF0000"/>
                </a:solidFill>
                <a:latin typeface="Arial"/>
                <a:cs typeface="Arial"/>
              </a:rPr>
              <a:t>s</a:t>
            </a:r>
            <a:r>
              <a:rPr sz="1000" b="1" spc="80" dirty="0">
                <a:solidFill>
                  <a:srgbClr val="FF0000"/>
                </a:solidFill>
                <a:latin typeface="Arial"/>
                <a:cs typeface="Arial"/>
              </a:rPr>
              <a:t>o</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75" dirty="0">
                <a:solidFill>
                  <a:srgbClr val="FF0000"/>
                </a:solidFill>
                <a:latin typeface="Arial"/>
                <a:cs typeface="Arial"/>
              </a:rPr>
              <a:t>a</a:t>
            </a:r>
            <a:r>
              <a:rPr sz="1000" b="1" spc="100" dirty="0">
                <a:solidFill>
                  <a:srgbClr val="FF0000"/>
                </a:solidFill>
                <a:latin typeface="Arial"/>
                <a:cs typeface="Arial"/>
              </a:rPr>
              <a:t>n</a:t>
            </a:r>
            <a:r>
              <a:rPr sz="1000" b="1" spc="-10" dirty="0">
                <a:solidFill>
                  <a:srgbClr val="FF0000"/>
                </a:solidFill>
                <a:latin typeface="Arial"/>
                <a:cs typeface="Arial"/>
              </a:rPr>
              <a:t>d</a:t>
            </a:r>
            <a:r>
              <a:rPr sz="1000" b="1" dirty="0">
                <a:solidFill>
                  <a:srgbClr val="FF0000"/>
                </a:solidFill>
                <a:latin typeface="Arial"/>
                <a:cs typeface="Arial"/>
              </a:rPr>
              <a:t> </a:t>
            </a:r>
            <a:r>
              <a:rPr sz="1000" b="1" spc="-9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95" dirty="0">
                <a:solidFill>
                  <a:srgbClr val="FF0000"/>
                </a:solidFill>
                <a:latin typeface="Arial"/>
                <a:cs typeface="Arial"/>
              </a:rPr>
              <a:t>e</a:t>
            </a:r>
            <a:r>
              <a:rPr sz="1000" b="1" spc="80" dirty="0">
                <a:solidFill>
                  <a:srgbClr val="FF0000"/>
                </a:solidFill>
                <a:latin typeface="Arial"/>
                <a:cs typeface="Arial"/>
              </a:rPr>
              <a:t>i</a:t>
            </a:r>
            <a:r>
              <a:rPr sz="1000" b="1" spc="-5" dirty="0">
                <a:solidFill>
                  <a:srgbClr val="FF0000"/>
                </a:solidFill>
                <a:latin typeface="Arial"/>
                <a:cs typeface="Arial"/>
              </a:rPr>
              <a:t>r</a:t>
            </a:r>
            <a:r>
              <a:rPr sz="1000" b="1" dirty="0">
                <a:solidFill>
                  <a:srgbClr val="FF0000"/>
                </a:solidFill>
                <a:latin typeface="Arial"/>
                <a:cs typeface="Arial"/>
              </a:rPr>
              <a:t> </a:t>
            </a:r>
            <a:r>
              <a:rPr sz="1000" b="1" spc="-85" dirty="0">
                <a:solidFill>
                  <a:srgbClr val="FF0000"/>
                </a:solidFill>
                <a:latin typeface="Arial"/>
                <a:cs typeface="Arial"/>
              </a:rPr>
              <a:t> </a:t>
            </a:r>
            <a:r>
              <a:rPr sz="1000" b="1" spc="100" dirty="0">
                <a:solidFill>
                  <a:srgbClr val="FF0000"/>
                </a:solidFill>
                <a:latin typeface="Arial"/>
                <a:cs typeface="Arial"/>
              </a:rPr>
              <a:t>t</a:t>
            </a:r>
            <a:r>
              <a:rPr sz="1000" b="1" spc="75" dirty="0">
                <a:solidFill>
                  <a:srgbClr val="FF0000"/>
                </a:solidFill>
                <a:latin typeface="Arial"/>
                <a:cs typeface="Arial"/>
              </a:rPr>
              <a:t>e</a:t>
            </a:r>
            <a:r>
              <a:rPr sz="1000" b="1" spc="95" dirty="0">
                <a:solidFill>
                  <a:srgbClr val="FF0000"/>
                </a:solidFill>
                <a:latin typeface="Arial"/>
                <a:cs typeface="Arial"/>
              </a:rPr>
              <a:t>a</a:t>
            </a:r>
            <a:r>
              <a:rPr sz="1000" b="1" spc="80" dirty="0">
                <a:solidFill>
                  <a:srgbClr val="FF0000"/>
                </a:solidFill>
                <a:latin typeface="Arial"/>
                <a:cs typeface="Arial"/>
              </a:rPr>
              <a:t>m</a:t>
            </a:r>
            <a:r>
              <a:rPr sz="1000" b="1" spc="-5" dirty="0">
                <a:solidFill>
                  <a:srgbClr val="FF0000"/>
                </a:solidFill>
                <a:latin typeface="Arial"/>
                <a:cs typeface="Arial"/>
              </a:rPr>
              <a:t>.</a:t>
            </a:r>
            <a:r>
              <a:rPr sz="1000" b="1" dirty="0">
                <a:solidFill>
                  <a:srgbClr val="FF0000"/>
                </a:solidFill>
                <a:latin typeface="Arial"/>
                <a:cs typeface="Arial"/>
              </a:rPr>
              <a:t> </a:t>
            </a:r>
            <a:r>
              <a:rPr sz="1000" b="1" spc="-60" dirty="0">
                <a:solidFill>
                  <a:srgbClr val="FF0000"/>
                </a:solidFill>
                <a:latin typeface="Arial"/>
                <a:cs typeface="Arial"/>
              </a:rPr>
              <a:t> </a:t>
            </a:r>
            <a:r>
              <a:rPr sz="1000" b="1" spc="80" dirty="0">
                <a:solidFill>
                  <a:srgbClr val="FF0000"/>
                </a:solidFill>
                <a:latin typeface="Arial"/>
                <a:cs typeface="Arial"/>
              </a:rPr>
              <a:t>I</a:t>
            </a:r>
            <a:r>
              <a:rPr sz="1000" b="1" spc="100" dirty="0">
                <a:solidFill>
                  <a:srgbClr val="FF0000"/>
                </a:solidFill>
                <a:latin typeface="Arial"/>
                <a:cs typeface="Arial"/>
              </a:rPr>
              <a:t>d</a:t>
            </a:r>
            <a:r>
              <a:rPr sz="1000" b="1" spc="75" dirty="0">
                <a:solidFill>
                  <a:srgbClr val="FF0000"/>
                </a:solidFill>
                <a:latin typeface="Arial"/>
                <a:cs typeface="Arial"/>
              </a:rPr>
              <a:t>e</a:t>
            </a:r>
            <a:r>
              <a:rPr sz="1000" b="1" spc="90" dirty="0">
                <a:solidFill>
                  <a:srgbClr val="FF0000"/>
                </a:solidFill>
                <a:latin typeface="Arial"/>
                <a:cs typeface="Arial"/>
              </a:rPr>
              <a:t>n</a:t>
            </a:r>
            <a:r>
              <a:rPr sz="1000" b="1" spc="100" dirty="0">
                <a:solidFill>
                  <a:srgbClr val="FF0000"/>
                </a:solidFill>
                <a:latin typeface="Arial"/>
                <a:cs typeface="Arial"/>
              </a:rPr>
              <a:t>t</a:t>
            </a:r>
            <a:r>
              <a:rPr sz="1000" b="1" spc="80" dirty="0">
                <a:solidFill>
                  <a:srgbClr val="FF0000"/>
                </a:solidFill>
                <a:latin typeface="Arial"/>
                <a:cs typeface="Arial"/>
              </a:rPr>
              <a:t>i</a:t>
            </a:r>
            <a:r>
              <a:rPr sz="1000" b="1" spc="85" dirty="0">
                <a:solidFill>
                  <a:srgbClr val="FF0000"/>
                </a:solidFill>
                <a:latin typeface="Arial"/>
                <a:cs typeface="Arial"/>
              </a:rPr>
              <a:t>f</a:t>
            </a:r>
            <a:r>
              <a:rPr sz="1000" b="1" spc="100" dirty="0">
                <a:solidFill>
                  <a:srgbClr val="FF0000"/>
                </a:solidFill>
                <a:latin typeface="Arial"/>
                <a:cs typeface="Arial"/>
              </a:rPr>
              <a:t>i</a:t>
            </a:r>
            <a:r>
              <a:rPr sz="1000" b="1" spc="75" dirty="0">
                <a:solidFill>
                  <a:srgbClr val="FF0000"/>
                </a:solidFill>
                <a:latin typeface="Arial"/>
                <a:cs typeface="Arial"/>
              </a:rPr>
              <a:t>e</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80" dirty="0">
                <a:solidFill>
                  <a:srgbClr val="FF0000"/>
                </a:solidFill>
                <a:latin typeface="Arial"/>
                <a:cs typeface="Arial"/>
              </a:rPr>
              <a:t>i</a:t>
            </a:r>
            <a:r>
              <a:rPr sz="1000" b="1" spc="100" dirty="0">
                <a:solidFill>
                  <a:srgbClr val="FF0000"/>
                </a:solidFill>
                <a:latin typeface="Arial"/>
                <a:cs typeface="Arial"/>
              </a:rPr>
              <a:t>t</a:t>
            </a:r>
            <a:r>
              <a:rPr sz="1000" b="1" spc="75" dirty="0">
                <a:solidFill>
                  <a:srgbClr val="FF0000"/>
                </a:solidFill>
                <a:latin typeface="Arial"/>
                <a:cs typeface="Arial"/>
              </a:rPr>
              <a:t>e</a:t>
            </a:r>
            <a:r>
              <a:rPr sz="1000" b="1" spc="95" dirty="0">
                <a:solidFill>
                  <a:srgbClr val="FF0000"/>
                </a:solidFill>
                <a:latin typeface="Arial"/>
                <a:cs typeface="Arial"/>
              </a:rPr>
              <a:t>m</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h</a:t>
            </a:r>
            <a:r>
              <a:rPr sz="1000" b="1" spc="75" dirty="0">
                <a:solidFill>
                  <a:srgbClr val="FF0000"/>
                </a:solidFill>
                <a:latin typeface="Arial"/>
                <a:cs typeface="Arial"/>
              </a:rPr>
              <a:t>e</a:t>
            </a:r>
            <a:r>
              <a:rPr sz="1000" b="1" spc="95" dirty="0">
                <a:solidFill>
                  <a:srgbClr val="FF0000"/>
                </a:solidFill>
                <a:latin typeface="Arial"/>
                <a:cs typeface="Arial"/>
              </a:rPr>
              <a:t>r</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95" dirty="0">
                <a:solidFill>
                  <a:srgbClr val="FF0000"/>
                </a:solidFill>
                <a:latin typeface="Arial"/>
                <a:cs typeface="Arial"/>
              </a:rPr>
              <a:t>c</a:t>
            </a:r>
            <a:r>
              <a:rPr sz="1000" b="1" spc="75" dirty="0">
                <a:solidFill>
                  <a:srgbClr val="FF0000"/>
                </a:solidFill>
                <a:latin typeface="Arial"/>
                <a:cs typeface="Arial"/>
              </a:rPr>
              <a:t>a</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100" dirty="0">
                <a:solidFill>
                  <a:srgbClr val="FF0000"/>
                </a:solidFill>
                <a:latin typeface="Arial"/>
                <a:cs typeface="Arial"/>
              </a:rPr>
              <a:t>h</a:t>
            </a:r>
            <a:r>
              <a:rPr sz="1000" b="1" spc="80" dirty="0">
                <a:solidFill>
                  <a:srgbClr val="FF0000"/>
                </a:solidFill>
                <a:latin typeface="Arial"/>
                <a:cs typeface="Arial"/>
              </a:rPr>
              <a:t>el</a:t>
            </a:r>
            <a:r>
              <a:rPr sz="1000" b="1" spc="-10" dirty="0">
                <a:solidFill>
                  <a:srgbClr val="FF0000"/>
                </a:solidFill>
                <a:latin typeface="Arial"/>
                <a:cs typeface="Arial"/>
              </a:rPr>
              <a:t>p</a:t>
            </a:r>
            <a:r>
              <a:rPr sz="1000" b="1" dirty="0">
                <a:solidFill>
                  <a:srgbClr val="FF0000"/>
                </a:solidFill>
                <a:latin typeface="Arial"/>
                <a:cs typeface="Arial"/>
              </a:rPr>
              <a:t> </a:t>
            </a:r>
            <a:r>
              <a:rPr sz="1000" b="1" spc="-50" dirty="0">
                <a:solidFill>
                  <a:srgbClr val="FF0000"/>
                </a:solidFill>
                <a:latin typeface="Arial"/>
                <a:cs typeface="Arial"/>
              </a:rPr>
              <a:t> </a:t>
            </a:r>
            <a:r>
              <a:rPr sz="1000" b="1" spc="100" dirty="0">
                <a:solidFill>
                  <a:srgbClr val="FF0000"/>
                </a:solidFill>
                <a:latin typeface="Arial"/>
                <a:cs typeface="Arial"/>
              </a:rPr>
              <a:t>g</a:t>
            </a:r>
            <a:r>
              <a:rPr sz="1000" b="1" spc="75" dirty="0">
                <a:solidFill>
                  <a:srgbClr val="FF0000"/>
                </a:solidFill>
                <a:latin typeface="Arial"/>
                <a:cs typeface="Arial"/>
              </a:rPr>
              <a:t>e</a:t>
            </a:r>
            <a:r>
              <a:rPr sz="1000" b="1" spc="100" dirty="0">
                <a:solidFill>
                  <a:srgbClr val="FF0000"/>
                </a:solidFill>
                <a:latin typeface="Arial"/>
                <a:cs typeface="Arial"/>
              </a:rPr>
              <a:t>n</a:t>
            </a:r>
            <a:r>
              <a:rPr sz="1000" b="1" spc="75" dirty="0">
                <a:solidFill>
                  <a:srgbClr val="FF0000"/>
                </a:solidFill>
                <a:latin typeface="Arial"/>
                <a:cs typeface="Arial"/>
              </a:rPr>
              <a:t>e</a:t>
            </a:r>
            <a:r>
              <a:rPr sz="1000" b="1" spc="95" dirty="0">
                <a:solidFill>
                  <a:srgbClr val="FF0000"/>
                </a:solidFill>
                <a:latin typeface="Arial"/>
                <a:cs typeface="Arial"/>
              </a:rPr>
              <a:t>r</a:t>
            </a:r>
            <a:r>
              <a:rPr sz="1000" b="1" spc="75" dirty="0">
                <a:solidFill>
                  <a:srgbClr val="FF0000"/>
                </a:solidFill>
                <a:latin typeface="Arial"/>
                <a:cs typeface="Arial"/>
              </a:rPr>
              <a:t>a</a:t>
            </a:r>
            <a:r>
              <a:rPr sz="1000" b="1" spc="100" dirty="0">
                <a:solidFill>
                  <a:srgbClr val="FF0000"/>
                </a:solidFill>
                <a:latin typeface="Arial"/>
                <a:cs typeface="Arial"/>
              </a:rPr>
              <a:t>t</a:t>
            </a:r>
            <a:r>
              <a:rPr sz="1000" b="1" spc="-10" dirty="0">
                <a:solidFill>
                  <a:srgbClr val="FF0000"/>
                </a:solidFill>
                <a:latin typeface="Arial"/>
                <a:cs typeface="Arial"/>
              </a:rPr>
              <a:t>e</a:t>
            </a:r>
            <a:r>
              <a:rPr sz="1000" b="1" dirty="0">
                <a:solidFill>
                  <a:srgbClr val="FF0000"/>
                </a:solidFill>
                <a:latin typeface="Arial"/>
                <a:cs typeface="Arial"/>
              </a:rPr>
              <a:t> </a:t>
            </a:r>
            <a:r>
              <a:rPr sz="1000" b="1" spc="-75" dirty="0">
                <a:solidFill>
                  <a:srgbClr val="FF0000"/>
                </a:solidFill>
                <a:latin typeface="Arial"/>
                <a:cs typeface="Arial"/>
              </a:rPr>
              <a:t> </a:t>
            </a:r>
            <a:r>
              <a:rPr sz="1000" b="1" spc="95" dirty="0">
                <a:solidFill>
                  <a:srgbClr val="FF0000"/>
                </a:solidFill>
                <a:latin typeface="Arial"/>
                <a:cs typeface="Arial"/>
              </a:rPr>
              <a:t>a</a:t>
            </a:r>
            <a:r>
              <a:rPr sz="1000" b="1" spc="75" dirty="0">
                <a:solidFill>
                  <a:srgbClr val="FF0000"/>
                </a:solidFill>
                <a:latin typeface="Arial"/>
                <a:cs typeface="Arial"/>
              </a:rPr>
              <a:t>c</a:t>
            </a:r>
            <a:r>
              <a:rPr sz="1000" b="1" spc="85" dirty="0">
                <a:solidFill>
                  <a:srgbClr val="FF0000"/>
                </a:solidFill>
                <a:latin typeface="Arial"/>
                <a:cs typeface="Arial"/>
              </a:rPr>
              <a:t>t</a:t>
            </a:r>
            <a:r>
              <a:rPr sz="1000" b="1" spc="80" dirty="0">
                <a:solidFill>
                  <a:srgbClr val="FF0000"/>
                </a:solidFill>
                <a:latin typeface="Arial"/>
                <a:cs typeface="Arial"/>
              </a:rPr>
              <a:t>i</a:t>
            </a:r>
            <a:r>
              <a:rPr sz="1000" b="1" spc="100" dirty="0">
                <a:solidFill>
                  <a:srgbClr val="FF0000"/>
                </a:solidFill>
                <a:latin typeface="Arial"/>
                <a:cs typeface="Arial"/>
              </a:rPr>
              <a:t>o</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75" dirty="0">
                <a:solidFill>
                  <a:srgbClr val="FF0000"/>
                </a:solidFill>
                <a:latin typeface="Arial"/>
                <a:cs typeface="Arial"/>
              </a:rPr>
              <a:t>s</a:t>
            </a:r>
            <a:r>
              <a:rPr sz="1000" b="1" spc="100" dirty="0">
                <a:solidFill>
                  <a:srgbClr val="FF0000"/>
                </a:solidFill>
                <a:latin typeface="Arial"/>
                <a:cs typeface="Arial"/>
              </a:rPr>
              <a:t>t</a:t>
            </a:r>
            <a:r>
              <a:rPr sz="1000" b="1" spc="75" dirty="0">
                <a:solidFill>
                  <a:srgbClr val="FF0000"/>
                </a:solidFill>
                <a:latin typeface="Arial"/>
                <a:cs typeface="Arial"/>
              </a:rPr>
              <a:t>e</a:t>
            </a:r>
            <a:r>
              <a:rPr sz="1000" b="1" spc="80" dirty="0">
                <a:solidFill>
                  <a:srgbClr val="FF0000"/>
                </a:solidFill>
                <a:latin typeface="Arial"/>
                <a:cs typeface="Arial"/>
              </a:rPr>
              <a:t>p</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i</a:t>
            </a:r>
            <a:r>
              <a:rPr sz="1000" b="1" spc="-10" dirty="0">
                <a:solidFill>
                  <a:srgbClr val="FF0000"/>
                </a:solidFill>
                <a:latin typeface="Arial"/>
                <a:cs typeface="Arial"/>
              </a:rPr>
              <a:t>n</a:t>
            </a:r>
            <a:r>
              <a:rPr sz="1000" b="1" dirty="0">
                <a:solidFill>
                  <a:srgbClr val="FF0000"/>
                </a:solidFill>
                <a:latin typeface="Arial"/>
                <a:cs typeface="Arial"/>
              </a:rPr>
              <a:t> </a:t>
            </a:r>
            <a:r>
              <a:rPr sz="1000" b="1" spc="-9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hei</a:t>
            </a:r>
            <a:r>
              <a:rPr sz="1000" b="1" spc="-5" dirty="0">
                <a:solidFill>
                  <a:srgbClr val="FF0000"/>
                </a:solidFill>
                <a:latin typeface="Arial"/>
                <a:cs typeface="Arial"/>
              </a:rPr>
              <a:t>r</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p</a:t>
            </a:r>
            <a:r>
              <a:rPr sz="1000" b="1" spc="-5" dirty="0">
                <a:solidFill>
                  <a:srgbClr val="FF0000"/>
                </a:solidFill>
                <a:latin typeface="Arial"/>
                <a:cs typeface="Arial"/>
              </a:rPr>
              <a:t>l</a:t>
            </a:r>
            <a:r>
              <a:rPr sz="1000" b="1" spc="-150" dirty="0">
                <a:solidFill>
                  <a:srgbClr val="FF0000"/>
                </a:solidFill>
                <a:latin typeface="Arial"/>
                <a:cs typeface="Arial"/>
              </a:rPr>
              <a:t> </a:t>
            </a:r>
            <a:r>
              <a:rPr sz="1000" b="1" spc="75" dirty="0">
                <a:solidFill>
                  <a:srgbClr val="FF0000"/>
                </a:solidFill>
                <a:latin typeface="Arial"/>
                <a:cs typeface="Arial"/>
              </a:rPr>
              <a:t>a</a:t>
            </a:r>
            <a:r>
              <a:rPr sz="1000" b="1" spc="80" dirty="0">
                <a:solidFill>
                  <a:srgbClr val="FF0000"/>
                </a:solidFill>
                <a:latin typeface="Arial"/>
                <a:cs typeface="Arial"/>
              </a:rPr>
              <a:t>n</a:t>
            </a:r>
            <a:r>
              <a:rPr sz="1000" b="1" spc="-5" dirty="0">
                <a:solidFill>
                  <a:srgbClr val="FF0000"/>
                </a:solidFill>
                <a:latin typeface="Arial"/>
                <a:cs typeface="Arial"/>
              </a:rPr>
              <a:t>.</a:t>
            </a:r>
            <a:endParaRPr sz="1000">
              <a:latin typeface="Arial"/>
              <a:cs typeface="Arial"/>
            </a:endParaRPr>
          </a:p>
        </p:txBody>
      </p:sp>
      <p:sp>
        <p:nvSpPr>
          <p:cNvPr id="4" name="object 4"/>
          <p:cNvSpPr/>
          <p:nvPr/>
        </p:nvSpPr>
        <p:spPr>
          <a:xfrm>
            <a:off x="457200" y="1502663"/>
            <a:ext cx="6825615" cy="7749032"/>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457200" y="9310281"/>
            <a:ext cx="5943600" cy="179070"/>
          </a:xfrm>
          <a:prstGeom prst="rect">
            <a:avLst/>
          </a:prstGeom>
          <a:blipFill>
            <a:blip r:embed="rId6" cstate="print"/>
            <a:stretch>
              <a:fillRect/>
            </a:stretch>
          </a:blipFill>
        </p:spPr>
        <p:txBody>
          <a:bodyPr wrap="square" lIns="0" tIns="0" rIns="0" bIns="0" rtlCol="0"/>
          <a:lstStyle/>
          <a:p>
            <a:endParaRPr/>
          </a:p>
        </p:txBody>
      </p:sp>
      <p:sp>
        <p:nvSpPr>
          <p:cNvPr id="6" name="object 6"/>
          <p:cNvSpPr txBox="1"/>
          <p:nvPr/>
        </p:nvSpPr>
        <p:spPr>
          <a:xfrm>
            <a:off x="752416" y="3416251"/>
            <a:ext cx="1620520" cy="2052320"/>
          </a:xfrm>
          <a:prstGeom prst="rect">
            <a:avLst/>
          </a:prstGeom>
        </p:spPr>
        <p:txBody>
          <a:bodyPr vert="horz" wrap="square" lIns="0" tIns="0" rIns="0" bIns="0" rtlCol="0">
            <a:spAutoFit/>
          </a:bodyPr>
          <a:lstStyle/>
          <a:p>
            <a:pPr marL="12700" marR="80645">
              <a:lnSpc>
                <a:spcPct val="102099"/>
              </a:lnSpc>
            </a:pPr>
            <a:r>
              <a:rPr sz="1100" spc="-15" dirty="0">
                <a:latin typeface="Consolas"/>
                <a:cs typeface="Consolas"/>
              </a:rPr>
              <a:t>Doe</a:t>
            </a:r>
            <a:r>
              <a:rPr sz="1100" spc="10" dirty="0">
                <a:latin typeface="Consolas"/>
                <a:cs typeface="Consolas"/>
              </a:rPr>
              <a:t>s</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perso</a:t>
            </a:r>
            <a:r>
              <a:rPr sz="1100" spc="10" dirty="0">
                <a:latin typeface="Consolas"/>
                <a:cs typeface="Consolas"/>
              </a:rPr>
              <a:t>n</a:t>
            </a:r>
            <a:r>
              <a:rPr sz="1100" spc="-30" dirty="0">
                <a:latin typeface="Consolas"/>
                <a:cs typeface="Consolas"/>
              </a:rPr>
              <a:t> </a:t>
            </a:r>
            <a:r>
              <a:rPr sz="1100" spc="-15" dirty="0">
                <a:latin typeface="Consolas"/>
                <a:cs typeface="Consolas"/>
              </a:rPr>
              <a:t>use assistiv</a:t>
            </a:r>
            <a:r>
              <a:rPr sz="1100" spc="10" dirty="0">
                <a:latin typeface="Consolas"/>
                <a:cs typeface="Consolas"/>
              </a:rPr>
              <a:t>e</a:t>
            </a:r>
            <a:r>
              <a:rPr sz="1100" spc="-30" dirty="0">
                <a:latin typeface="Consolas"/>
                <a:cs typeface="Consolas"/>
              </a:rPr>
              <a:t> </a:t>
            </a:r>
            <a:r>
              <a:rPr sz="1100" spc="-15" dirty="0">
                <a:latin typeface="Consolas"/>
                <a:cs typeface="Consolas"/>
              </a:rPr>
              <a:t>technology now?</a:t>
            </a:r>
            <a:endParaRPr sz="1100">
              <a:latin typeface="Consolas"/>
              <a:cs typeface="Consolas"/>
            </a:endParaRPr>
          </a:p>
          <a:p>
            <a:pPr marL="12700" marR="5080">
              <a:lnSpc>
                <a:spcPct val="102200"/>
              </a:lnSpc>
            </a:pP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technolog</a:t>
            </a:r>
            <a:r>
              <a:rPr sz="1100" spc="10" dirty="0">
                <a:latin typeface="Consolas"/>
                <a:cs typeface="Consolas"/>
              </a:rPr>
              <a:t>y</a:t>
            </a:r>
            <a:r>
              <a:rPr sz="1100" spc="-30" dirty="0">
                <a:latin typeface="Consolas"/>
                <a:cs typeface="Consolas"/>
              </a:rPr>
              <a:t> </a:t>
            </a:r>
            <a:r>
              <a:rPr sz="1100" spc="-15" dirty="0">
                <a:latin typeface="Consolas"/>
                <a:cs typeface="Consolas"/>
              </a:rPr>
              <a:t>is ou</a:t>
            </a:r>
            <a:r>
              <a:rPr sz="1100" spc="10" dirty="0">
                <a:latin typeface="Consolas"/>
                <a:cs typeface="Consolas"/>
              </a:rPr>
              <a:t>t</a:t>
            </a:r>
            <a:r>
              <a:rPr sz="1100" spc="-30" dirty="0">
                <a:latin typeface="Consolas"/>
                <a:cs typeface="Consolas"/>
              </a:rPr>
              <a:t> </a:t>
            </a:r>
            <a:r>
              <a:rPr sz="1100" spc="-15" dirty="0">
                <a:latin typeface="Consolas"/>
                <a:cs typeface="Consolas"/>
              </a:rPr>
              <a:t>ther</a:t>
            </a:r>
            <a:r>
              <a:rPr sz="1100" spc="10" dirty="0">
                <a:latin typeface="Consolas"/>
                <a:cs typeface="Consolas"/>
              </a:rPr>
              <a:t>e</a:t>
            </a:r>
            <a:r>
              <a:rPr sz="1100" spc="-30" dirty="0">
                <a:latin typeface="Consolas"/>
                <a:cs typeface="Consolas"/>
              </a:rPr>
              <a:t> </a:t>
            </a:r>
            <a:r>
              <a:rPr sz="1100" spc="-15" dirty="0">
                <a:latin typeface="Consolas"/>
                <a:cs typeface="Consolas"/>
              </a:rPr>
              <a:t>tha</a:t>
            </a:r>
            <a:r>
              <a:rPr sz="1100" spc="10" dirty="0">
                <a:latin typeface="Consolas"/>
                <a:cs typeface="Consolas"/>
              </a:rPr>
              <a:t>t</a:t>
            </a:r>
            <a:r>
              <a:rPr sz="1100" spc="-30" dirty="0">
                <a:latin typeface="Consolas"/>
                <a:cs typeface="Consolas"/>
              </a:rPr>
              <a:t> </a:t>
            </a:r>
            <a:r>
              <a:rPr sz="1100" spc="-15" dirty="0">
                <a:latin typeface="Consolas"/>
                <a:cs typeface="Consolas"/>
              </a:rPr>
              <a:t>can offe</a:t>
            </a:r>
            <a:r>
              <a:rPr sz="1100" spc="10" dirty="0">
                <a:latin typeface="Consolas"/>
                <a:cs typeface="Consolas"/>
              </a:rPr>
              <a:t>r</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perso</a:t>
            </a:r>
            <a:r>
              <a:rPr sz="1100" spc="10" dirty="0">
                <a:latin typeface="Consolas"/>
                <a:cs typeface="Consolas"/>
              </a:rPr>
              <a:t>n</a:t>
            </a:r>
            <a:r>
              <a:rPr sz="1100" spc="-30" dirty="0">
                <a:latin typeface="Consolas"/>
                <a:cs typeface="Consolas"/>
              </a:rPr>
              <a:t> </a:t>
            </a:r>
            <a:r>
              <a:rPr sz="1100" spc="-15" dirty="0">
                <a:latin typeface="Consolas"/>
                <a:cs typeface="Consolas"/>
              </a:rPr>
              <a:t>more independanc</a:t>
            </a:r>
            <a:r>
              <a:rPr sz="1100" spc="10" dirty="0">
                <a:latin typeface="Consolas"/>
                <a:cs typeface="Consolas"/>
              </a:rPr>
              <a:t>e</a:t>
            </a:r>
            <a:r>
              <a:rPr sz="1100" spc="-35"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self relience?</a:t>
            </a:r>
            <a:endParaRPr sz="1100">
              <a:latin typeface="Consolas"/>
              <a:cs typeface="Consolas"/>
            </a:endParaRPr>
          </a:p>
          <a:p>
            <a:pPr marL="12700" marR="5080">
              <a:lnSpc>
                <a:spcPct val="102099"/>
              </a:lnSpc>
            </a:pPr>
            <a:r>
              <a:rPr sz="1100" spc="-15" dirty="0">
                <a:latin typeface="Consolas"/>
                <a:cs typeface="Consolas"/>
              </a:rPr>
              <a:t>I</a:t>
            </a:r>
            <a:r>
              <a:rPr sz="1100" spc="10" dirty="0">
                <a:latin typeface="Consolas"/>
                <a:cs typeface="Consolas"/>
              </a:rPr>
              <a:t>s</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tea</a:t>
            </a:r>
            <a:r>
              <a:rPr sz="1100" spc="10" dirty="0">
                <a:latin typeface="Consolas"/>
                <a:cs typeface="Consolas"/>
              </a:rPr>
              <a:t>m</a:t>
            </a:r>
            <a:r>
              <a:rPr sz="1100" spc="-30" dirty="0">
                <a:latin typeface="Consolas"/>
                <a:cs typeface="Consolas"/>
              </a:rPr>
              <a:t> </a:t>
            </a:r>
            <a:r>
              <a:rPr sz="1100" spc="-15" dirty="0">
                <a:latin typeface="Consolas"/>
                <a:cs typeface="Consolas"/>
              </a:rPr>
              <a:t>awar</a:t>
            </a:r>
            <a:r>
              <a:rPr sz="1100" spc="10" dirty="0">
                <a:latin typeface="Consolas"/>
                <a:cs typeface="Consolas"/>
              </a:rPr>
              <a:t>e</a:t>
            </a:r>
            <a:r>
              <a:rPr sz="1100" spc="-30" dirty="0">
                <a:latin typeface="Consolas"/>
                <a:cs typeface="Consolas"/>
              </a:rPr>
              <a:t> </a:t>
            </a:r>
            <a:r>
              <a:rPr sz="1100" spc="-15" dirty="0">
                <a:latin typeface="Consolas"/>
                <a:cs typeface="Consolas"/>
              </a:rPr>
              <a:t>of thi</a:t>
            </a:r>
            <a:r>
              <a:rPr sz="1100" spc="10" dirty="0">
                <a:latin typeface="Consolas"/>
                <a:cs typeface="Consolas"/>
              </a:rPr>
              <a:t>s</a:t>
            </a:r>
            <a:r>
              <a:rPr sz="1100" spc="-30" dirty="0">
                <a:latin typeface="Consolas"/>
                <a:cs typeface="Consolas"/>
              </a:rPr>
              <a:t> </a:t>
            </a:r>
            <a:r>
              <a:rPr sz="1100" spc="-15" dirty="0">
                <a:latin typeface="Consolas"/>
                <a:cs typeface="Consolas"/>
              </a:rPr>
              <a:t>technolog</a:t>
            </a:r>
            <a:r>
              <a:rPr sz="1100" spc="10" dirty="0">
                <a:latin typeface="Consolas"/>
                <a:cs typeface="Consolas"/>
              </a:rPr>
              <a:t>y</a:t>
            </a:r>
            <a:r>
              <a:rPr sz="1100" spc="-30"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do the</a:t>
            </a:r>
            <a:r>
              <a:rPr sz="1100" spc="10" dirty="0">
                <a:latin typeface="Consolas"/>
                <a:cs typeface="Consolas"/>
              </a:rPr>
              <a:t>y</a:t>
            </a:r>
            <a:r>
              <a:rPr sz="1100" spc="-30" dirty="0">
                <a:latin typeface="Consolas"/>
                <a:cs typeface="Consolas"/>
              </a:rPr>
              <a:t> </a:t>
            </a:r>
            <a:r>
              <a:rPr sz="1100" spc="-15" dirty="0">
                <a:latin typeface="Consolas"/>
                <a:cs typeface="Consolas"/>
              </a:rPr>
              <a:t>nee</a:t>
            </a:r>
            <a:r>
              <a:rPr sz="1100" spc="10" dirty="0">
                <a:latin typeface="Consolas"/>
                <a:cs typeface="Consolas"/>
              </a:rPr>
              <a:t>d</a:t>
            </a:r>
            <a:r>
              <a:rPr sz="1100" spc="-30" dirty="0">
                <a:latin typeface="Consolas"/>
                <a:cs typeface="Consolas"/>
              </a:rPr>
              <a:t> </a:t>
            </a:r>
            <a:r>
              <a:rPr sz="1100" spc="-15" dirty="0">
                <a:latin typeface="Consolas"/>
                <a:cs typeface="Consolas"/>
              </a:rPr>
              <a:t>to investigate?</a:t>
            </a:r>
            <a:endParaRPr sz="1100">
              <a:latin typeface="Consolas"/>
              <a:cs typeface="Consolas"/>
            </a:endParaRPr>
          </a:p>
        </p:txBody>
      </p:sp>
      <p:sp>
        <p:nvSpPr>
          <p:cNvPr id="7" name="object 7"/>
          <p:cNvSpPr txBox="1"/>
          <p:nvPr/>
        </p:nvSpPr>
        <p:spPr>
          <a:xfrm>
            <a:off x="2914268" y="1930122"/>
            <a:ext cx="1704339" cy="1193800"/>
          </a:xfrm>
          <a:prstGeom prst="rect">
            <a:avLst/>
          </a:prstGeom>
        </p:spPr>
        <p:txBody>
          <a:bodyPr vert="horz" wrap="square" lIns="0" tIns="0" rIns="0" bIns="0" rtlCol="0">
            <a:spAutoFit/>
          </a:bodyPr>
          <a:lstStyle/>
          <a:p>
            <a:pPr marL="12700" marR="5080">
              <a:lnSpc>
                <a:spcPct val="102000"/>
              </a:lnSpc>
            </a:pPr>
            <a:r>
              <a:rPr sz="1100" spc="-10" dirty="0">
                <a:latin typeface="Consolas"/>
                <a:cs typeface="Consolas"/>
              </a:rPr>
              <a:t>Thi</a:t>
            </a:r>
            <a:r>
              <a:rPr sz="1100" spc="5" dirty="0">
                <a:latin typeface="Consolas"/>
                <a:cs typeface="Consolas"/>
              </a:rPr>
              <a:t>s</a:t>
            </a:r>
            <a:r>
              <a:rPr sz="1100" spc="-20" dirty="0">
                <a:latin typeface="Consolas"/>
                <a:cs typeface="Consolas"/>
              </a:rPr>
              <a:t> </a:t>
            </a:r>
            <a:r>
              <a:rPr sz="1100" spc="-10" dirty="0">
                <a:latin typeface="Consolas"/>
                <a:cs typeface="Consolas"/>
              </a:rPr>
              <a:t>are</a:t>
            </a:r>
            <a:r>
              <a:rPr sz="1100" spc="5" dirty="0">
                <a:latin typeface="Consolas"/>
                <a:cs typeface="Consolas"/>
              </a:rPr>
              <a:t>a</a:t>
            </a:r>
            <a:r>
              <a:rPr sz="1100" spc="-20" dirty="0">
                <a:latin typeface="Consolas"/>
                <a:cs typeface="Consolas"/>
              </a:rPr>
              <a:t> </a:t>
            </a:r>
            <a:r>
              <a:rPr sz="1100" spc="-10" dirty="0">
                <a:latin typeface="Consolas"/>
                <a:cs typeface="Consolas"/>
              </a:rPr>
              <a:t>could contai</a:t>
            </a:r>
            <a:r>
              <a:rPr sz="1100" spc="5" dirty="0">
                <a:latin typeface="Consolas"/>
                <a:cs typeface="Consolas"/>
              </a:rPr>
              <a:t>n</a:t>
            </a:r>
            <a:r>
              <a:rPr sz="1100" spc="-20" dirty="0">
                <a:latin typeface="Consolas"/>
                <a:cs typeface="Consolas"/>
              </a:rPr>
              <a:t> </a:t>
            </a:r>
            <a:r>
              <a:rPr sz="1100" spc="-10" dirty="0">
                <a:latin typeface="Consolas"/>
                <a:cs typeface="Consolas"/>
              </a:rPr>
              <a:t>bot</a:t>
            </a:r>
            <a:r>
              <a:rPr sz="1100" spc="5" dirty="0">
                <a:latin typeface="Consolas"/>
                <a:cs typeface="Consolas"/>
              </a:rPr>
              <a:t>h</a:t>
            </a:r>
            <a:r>
              <a:rPr sz="1100" spc="-20" dirty="0">
                <a:latin typeface="Consolas"/>
                <a:cs typeface="Consolas"/>
              </a:rPr>
              <a:t> </a:t>
            </a:r>
            <a:r>
              <a:rPr sz="1100" spc="-10" dirty="0">
                <a:latin typeface="Consolas"/>
                <a:cs typeface="Consolas"/>
              </a:rPr>
              <a:t>wha</a:t>
            </a:r>
            <a:r>
              <a:rPr sz="1100" spc="5" dirty="0">
                <a:latin typeface="Consolas"/>
                <a:cs typeface="Consolas"/>
              </a:rPr>
              <a:t>t</a:t>
            </a:r>
            <a:r>
              <a:rPr sz="1100" spc="-20" dirty="0">
                <a:latin typeface="Consolas"/>
                <a:cs typeface="Consolas"/>
              </a:rPr>
              <a:t> </a:t>
            </a:r>
            <a:r>
              <a:rPr sz="1100" spc="-10" dirty="0">
                <a:latin typeface="Consolas"/>
                <a:cs typeface="Consolas"/>
              </a:rPr>
              <a:t>the perso</a:t>
            </a:r>
            <a:r>
              <a:rPr sz="1100" spc="5" dirty="0">
                <a:latin typeface="Consolas"/>
                <a:cs typeface="Consolas"/>
              </a:rPr>
              <a:t>n</a:t>
            </a:r>
            <a:r>
              <a:rPr sz="1100" spc="-20" dirty="0">
                <a:latin typeface="Consolas"/>
                <a:cs typeface="Consolas"/>
              </a:rPr>
              <a:t> </a:t>
            </a:r>
            <a:r>
              <a:rPr sz="1100" spc="-10" dirty="0">
                <a:latin typeface="Consolas"/>
                <a:cs typeface="Consolas"/>
              </a:rPr>
              <a:t>identifie</a:t>
            </a:r>
            <a:r>
              <a:rPr sz="1100" spc="5" dirty="0">
                <a:latin typeface="Consolas"/>
                <a:cs typeface="Consolas"/>
              </a:rPr>
              <a:t>d</a:t>
            </a:r>
            <a:r>
              <a:rPr sz="1100" spc="-25" dirty="0">
                <a:latin typeface="Consolas"/>
                <a:cs typeface="Consolas"/>
              </a:rPr>
              <a:t> </a:t>
            </a:r>
            <a:r>
              <a:rPr sz="1100" spc="-10" dirty="0">
                <a:latin typeface="Consolas"/>
                <a:cs typeface="Consolas"/>
              </a:rPr>
              <a:t>in th</a:t>
            </a:r>
            <a:r>
              <a:rPr sz="1100" spc="5" dirty="0">
                <a:latin typeface="Consolas"/>
                <a:cs typeface="Consolas"/>
              </a:rPr>
              <a:t>e</a:t>
            </a:r>
            <a:r>
              <a:rPr sz="1100" spc="-20" dirty="0">
                <a:latin typeface="Consolas"/>
                <a:cs typeface="Consolas"/>
              </a:rPr>
              <a:t> </a:t>
            </a:r>
            <a:r>
              <a:rPr sz="1100" spc="-10" dirty="0">
                <a:latin typeface="Consolas"/>
                <a:cs typeface="Consolas"/>
              </a:rPr>
              <a:t>On</a:t>
            </a:r>
            <a:r>
              <a:rPr sz="1100" spc="5" dirty="0">
                <a:latin typeface="Consolas"/>
                <a:cs typeface="Consolas"/>
              </a:rPr>
              <a:t>e</a:t>
            </a:r>
            <a:r>
              <a:rPr sz="1100" spc="-20" dirty="0">
                <a:latin typeface="Consolas"/>
                <a:cs typeface="Consolas"/>
              </a:rPr>
              <a:t> </a:t>
            </a:r>
            <a:r>
              <a:rPr sz="1100" spc="-10" dirty="0">
                <a:latin typeface="Consolas"/>
                <a:cs typeface="Consolas"/>
              </a:rPr>
              <a:t>Pag</a:t>
            </a:r>
            <a:r>
              <a:rPr sz="1100" spc="5" dirty="0">
                <a:latin typeface="Consolas"/>
                <a:cs typeface="Consolas"/>
              </a:rPr>
              <a:t>e</a:t>
            </a:r>
            <a:r>
              <a:rPr sz="1100" spc="-20" dirty="0">
                <a:latin typeface="Consolas"/>
                <a:cs typeface="Consolas"/>
              </a:rPr>
              <a:t> </a:t>
            </a:r>
            <a:r>
              <a:rPr sz="1100" spc="-10" dirty="0">
                <a:latin typeface="Consolas"/>
                <a:cs typeface="Consolas"/>
              </a:rPr>
              <a:t>Profile an</a:t>
            </a:r>
            <a:r>
              <a:rPr sz="1100" spc="5" dirty="0">
                <a:latin typeface="Consolas"/>
                <a:cs typeface="Consolas"/>
              </a:rPr>
              <a:t>d</a:t>
            </a:r>
            <a:r>
              <a:rPr sz="1100" spc="-20" dirty="0">
                <a:latin typeface="Consolas"/>
                <a:cs typeface="Consolas"/>
              </a:rPr>
              <a:t> </a:t>
            </a:r>
            <a:r>
              <a:rPr sz="1100" spc="-10" dirty="0">
                <a:latin typeface="Consolas"/>
                <a:cs typeface="Consolas"/>
              </a:rPr>
              <a:t>othe</a:t>
            </a:r>
            <a:r>
              <a:rPr sz="1100" spc="5" dirty="0">
                <a:latin typeface="Consolas"/>
                <a:cs typeface="Consolas"/>
              </a:rPr>
              <a:t>r</a:t>
            </a:r>
            <a:r>
              <a:rPr sz="1100" spc="-20" dirty="0">
                <a:latin typeface="Consolas"/>
                <a:cs typeface="Consolas"/>
              </a:rPr>
              <a:t> </a:t>
            </a:r>
            <a:r>
              <a:rPr sz="1100" spc="-10" dirty="0">
                <a:latin typeface="Consolas"/>
                <a:cs typeface="Consolas"/>
              </a:rPr>
              <a:t>things offerre</a:t>
            </a:r>
            <a:r>
              <a:rPr sz="1100" spc="5" dirty="0">
                <a:latin typeface="Consolas"/>
                <a:cs typeface="Consolas"/>
              </a:rPr>
              <a:t>d</a:t>
            </a:r>
            <a:r>
              <a:rPr sz="1100" spc="-25" dirty="0">
                <a:latin typeface="Consolas"/>
                <a:cs typeface="Consolas"/>
              </a:rPr>
              <a:t> </a:t>
            </a:r>
            <a:r>
              <a:rPr sz="1100" spc="-10" dirty="0">
                <a:latin typeface="Consolas"/>
                <a:cs typeface="Consolas"/>
              </a:rPr>
              <a:t>b</a:t>
            </a:r>
            <a:r>
              <a:rPr sz="1100" spc="5" dirty="0">
                <a:latin typeface="Consolas"/>
                <a:cs typeface="Consolas"/>
              </a:rPr>
              <a:t>y</a:t>
            </a:r>
            <a:r>
              <a:rPr sz="1100" spc="-20" dirty="0">
                <a:latin typeface="Consolas"/>
                <a:cs typeface="Consolas"/>
              </a:rPr>
              <a:t> </a:t>
            </a:r>
            <a:r>
              <a:rPr sz="1100" spc="-10" dirty="0">
                <a:latin typeface="Consolas"/>
                <a:cs typeface="Consolas"/>
              </a:rPr>
              <a:t>othe</a:t>
            </a:r>
            <a:r>
              <a:rPr sz="1100" spc="5" dirty="0">
                <a:latin typeface="Consolas"/>
                <a:cs typeface="Consolas"/>
              </a:rPr>
              <a:t>r</a:t>
            </a:r>
            <a:r>
              <a:rPr sz="1100" spc="-20" dirty="0">
                <a:latin typeface="Consolas"/>
                <a:cs typeface="Consolas"/>
              </a:rPr>
              <a:t> </a:t>
            </a:r>
            <a:r>
              <a:rPr sz="1100" spc="-10" dirty="0">
                <a:latin typeface="Consolas"/>
                <a:cs typeface="Consolas"/>
              </a:rPr>
              <a:t>team members.</a:t>
            </a:r>
            <a:endParaRPr sz="1100">
              <a:latin typeface="Consolas"/>
              <a:cs typeface="Consolas"/>
            </a:endParaRPr>
          </a:p>
        </p:txBody>
      </p:sp>
      <p:sp>
        <p:nvSpPr>
          <p:cNvPr id="8" name="object 8"/>
          <p:cNvSpPr txBox="1"/>
          <p:nvPr/>
        </p:nvSpPr>
        <p:spPr>
          <a:xfrm>
            <a:off x="752846" y="7092850"/>
            <a:ext cx="2623185" cy="1707514"/>
          </a:xfrm>
          <a:prstGeom prst="rect">
            <a:avLst/>
          </a:prstGeom>
        </p:spPr>
        <p:txBody>
          <a:bodyPr vert="horz" wrap="square" lIns="0" tIns="0" rIns="0" bIns="0" rtlCol="0">
            <a:spAutoFit/>
          </a:bodyPr>
          <a:lstStyle/>
          <a:p>
            <a:pPr marL="12700" marR="5080">
              <a:lnSpc>
                <a:spcPct val="102000"/>
              </a:lnSpc>
            </a:pPr>
            <a:r>
              <a:rPr sz="1100" spc="-10" dirty="0">
                <a:latin typeface="Consolas"/>
                <a:cs typeface="Consolas"/>
              </a:rPr>
              <a:t>Wha</a:t>
            </a:r>
            <a:r>
              <a:rPr sz="1100" spc="5" dirty="0">
                <a:latin typeface="Consolas"/>
                <a:cs typeface="Consolas"/>
              </a:rPr>
              <a:t>t</a:t>
            </a:r>
            <a:r>
              <a:rPr sz="1100" spc="-20" dirty="0">
                <a:latin typeface="Consolas"/>
                <a:cs typeface="Consolas"/>
              </a:rPr>
              <a:t> </a:t>
            </a:r>
            <a:r>
              <a:rPr sz="1100" spc="-10" dirty="0">
                <a:latin typeface="Consolas"/>
                <a:cs typeface="Consolas"/>
              </a:rPr>
              <a:t>ar</a:t>
            </a:r>
            <a:r>
              <a:rPr sz="1100" spc="5" dirty="0">
                <a:latin typeface="Consolas"/>
                <a:cs typeface="Consolas"/>
              </a:rPr>
              <a:t>e</a:t>
            </a:r>
            <a:r>
              <a:rPr sz="1100" spc="-20" dirty="0">
                <a:latin typeface="Consolas"/>
                <a:cs typeface="Consolas"/>
              </a:rPr>
              <a:t> </a:t>
            </a:r>
            <a:r>
              <a:rPr sz="1100" spc="-10" dirty="0">
                <a:latin typeface="Consolas"/>
                <a:cs typeface="Consolas"/>
              </a:rPr>
              <a:t>th</a:t>
            </a:r>
            <a:r>
              <a:rPr sz="1100" spc="5" dirty="0">
                <a:latin typeface="Consolas"/>
                <a:cs typeface="Consolas"/>
              </a:rPr>
              <a:t>e</a:t>
            </a:r>
            <a:r>
              <a:rPr sz="1100" spc="-20" dirty="0">
                <a:latin typeface="Consolas"/>
                <a:cs typeface="Consolas"/>
              </a:rPr>
              <a:t> </a:t>
            </a:r>
            <a:r>
              <a:rPr sz="1100" spc="-10" dirty="0">
                <a:latin typeface="Consolas"/>
                <a:cs typeface="Consolas"/>
              </a:rPr>
              <a:t>Communit</a:t>
            </a:r>
            <a:r>
              <a:rPr sz="1100" spc="5" dirty="0">
                <a:latin typeface="Consolas"/>
                <a:cs typeface="Consolas"/>
              </a:rPr>
              <a:t>y</a:t>
            </a:r>
            <a:r>
              <a:rPr sz="1100" spc="-20" dirty="0">
                <a:latin typeface="Consolas"/>
                <a:cs typeface="Consolas"/>
              </a:rPr>
              <a:t> </a:t>
            </a:r>
            <a:r>
              <a:rPr sz="1100" spc="-10" dirty="0">
                <a:latin typeface="Consolas"/>
                <a:cs typeface="Consolas"/>
              </a:rPr>
              <a:t>support</a:t>
            </a:r>
            <a:r>
              <a:rPr sz="1100" spc="5" dirty="0">
                <a:latin typeface="Consolas"/>
                <a:cs typeface="Consolas"/>
              </a:rPr>
              <a:t>s</a:t>
            </a:r>
            <a:r>
              <a:rPr sz="1100" spc="-20" dirty="0">
                <a:latin typeface="Consolas"/>
                <a:cs typeface="Consolas"/>
              </a:rPr>
              <a:t> </a:t>
            </a:r>
            <a:r>
              <a:rPr sz="1100" spc="-10" dirty="0">
                <a:latin typeface="Consolas"/>
                <a:cs typeface="Consolas"/>
              </a:rPr>
              <a:t>or opportunitie</a:t>
            </a:r>
            <a:r>
              <a:rPr sz="1100" spc="5" dirty="0">
                <a:latin typeface="Consolas"/>
                <a:cs typeface="Consolas"/>
              </a:rPr>
              <a:t>s</a:t>
            </a:r>
            <a:r>
              <a:rPr sz="1100" spc="-25" dirty="0">
                <a:latin typeface="Consolas"/>
                <a:cs typeface="Consolas"/>
              </a:rPr>
              <a:t> </a:t>
            </a:r>
            <a:r>
              <a:rPr sz="1100" spc="-10" dirty="0">
                <a:latin typeface="Consolas"/>
                <a:cs typeface="Consolas"/>
              </a:rPr>
              <a:t>availabl</a:t>
            </a:r>
            <a:r>
              <a:rPr sz="1100" spc="5" dirty="0">
                <a:latin typeface="Consolas"/>
                <a:cs typeface="Consolas"/>
              </a:rPr>
              <a:t>e</a:t>
            </a:r>
            <a:r>
              <a:rPr sz="1100" spc="-20" dirty="0">
                <a:latin typeface="Consolas"/>
                <a:cs typeface="Consolas"/>
              </a:rPr>
              <a:t> </a:t>
            </a:r>
            <a:r>
              <a:rPr sz="1100" spc="-10" dirty="0">
                <a:latin typeface="Consolas"/>
                <a:cs typeface="Consolas"/>
              </a:rPr>
              <a:t>t</a:t>
            </a:r>
            <a:r>
              <a:rPr sz="1100" spc="5" dirty="0">
                <a:latin typeface="Consolas"/>
                <a:cs typeface="Consolas"/>
              </a:rPr>
              <a:t>o</a:t>
            </a:r>
            <a:r>
              <a:rPr sz="1100" spc="-20" dirty="0">
                <a:latin typeface="Consolas"/>
                <a:cs typeface="Consolas"/>
              </a:rPr>
              <a:t> </a:t>
            </a:r>
            <a:r>
              <a:rPr sz="1100" spc="-10" dirty="0">
                <a:latin typeface="Consolas"/>
                <a:cs typeface="Consolas"/>
              </a:rPr>
              <a:t>the person?</a:t>
            </a:r>
            <a:endParaRPr sz="1100">
              <a:latin typeface="Consolas"/>
              <a:cs typeface="Consolas"/>
            </a:endParaRPr>
          </a:p>
          <a:p>
            <a:pPr marL="12700" marR="81280">
              <a:lnSpc>
                <a:spcPct val="101899"/>
              </a:lnSpc>
            </a:pPr>
            <a:r>
              <a:rPr sz="1100" spc="-10" dirty="0">
                <a:latin typeface="Consolas"/>
                <a:cs typeface="Consolas"/>
              </a:rPr>
              <a:t>Communit</a:t>
            </a:r>
            <a:r>
              <a:rPr sz="1100" spc="5" dirty="0">
                <a:latin typeface="Consolas"/>
                <a:cs typeface="Consolas"/>
              </a:rPr>
              <a:t>y</a:t>
            </a:r>
            <a:r>
              <a:rPr sz="1100" spc="-20" dirty="0">
                <a:latin typeface="Consolas"/>
                <a:cs typeface="Consolas"/>
              </a:rPr>
              <a:t> </a:t>
            </a:r>
            <a:r>
              <a:rPr sz="1100" spc="-10" dirty="0">
                <a:latin typeface="Consolas"/>
                <a:cs typeface="Consolas"/>
              </a:rPr>
              <a:t>center</a:t>
            </a:r>
            <a:r>
              <a:rPr sz="1100" spc="5" dirty="0">
                <a:latin typeface="Consolas"/>
                <a:cs typeface="Consolas"/>
              </a:rPr>
              <a:t>s</a:t>
            </a:r>
            <a:r>
              <a:rPr sz="1100" spc="-20" dirty="0">
                <a:latin typeface="Consolas"/>
                <a:cs typeface="Consolas"/>
              </a:rPr>
              <a:t> </a:t>
            </a:r>
            <a:r>
              <a:rPr sz="1100" spc="-10" dirty="0">
                <a:latin typeface="Consolas"/>
                <a:cs typeface="Consolas"/>
              </a:rPr>
              <a:t>fo</a:t>
            </a:r>
            <a:r>
              <a:rPr sz="1100" spc="5" dirty="0">
                <a:latin typeface="Consolas"/>
                <a:cs typeface="Consolas"/>
              </a:rPr>
              <a:t>r</a:t>
            </a:r>
            <a:r>
              <a:rPr sz="1100" spc="-20" dirty="0">
                <a:latin typeface="Consolas"/>
                <a:cs typeface="Consolas"/>
              </a:rPr>
              <a:t> </a:t>
            </a:r>
            <a:r>
              <a:rPr sz="1100" spc="-10" dirty="0">
                <a:latin typeface="Consolas"/>
                <a:cs typeface="Consolas"/>
              </a:rPr>
              <a:t>recreation? Literac</a:t>
            </a:r>
            <a:r>
              <a:rPr sz="1100" spc="5" dirty="0">
                <a:latin typeface="Consolas"/>
                <a:cs typeface="Consolas"/>
              </a:rPr>
              <a:t>y</a:t>
            </a:r>
            <a:r>
              <a:rPr sz="1100" spc="-20" dirty="0">
                <a:latin typeface="Consolas"/>
                <a:cs typeface="Consolas"/>
              </a:rPr>
              <a:t> </a:t>
            </a:r>
            <a:r>
              <a:rPr sz="1100" spc="-10" dirty="0">
                <a:latin typeface="Consolas"/>
                <a:cs typeface="Consolas"/>
              </a:rPr>
              <a:t>Volunteers?</a:t>
            </a:r>
            <a:endParaRPr sz="1100">
              <a:latin typeface="Consolas"/>
              <a:cs typeface="Consolas"/>
            </a:endParaRPr>
          </a:p>
          <a:p>
            <a:pPr marL="12700" marR="998219">
              <a:lnSpc>
                <a:spcPct val="102000"/>
              </a:lnSpc>
            </a:pPr>
            <a:r>
              <a:rPr sz="1100" spc="-10" dirty="0">
                <a:latin typeface="Consolas"/>
                <a:cs typeface="Consolas"/>
              </a:rPr>
              <a:t>Meal</a:t>
            </a:r>
            <a:r>
              <a:rPr sz="1100" spc="5" dirty="0">
                <a:latin typeface="Consolas"/>
                <a:cs typeface="Consolas"/>
              </a:rPr>
              <a:t>s</a:t>
            </a:r>
            <a:r>
              <a:rPr sz="1100" spc="-20" dirty="0">
                <a:latin typeface="Consolas"/>
                <a:cs typeface="Consolas"/>
              </a:rPr>
              <a:t> </a:t>
            </a:r>
            <a:r>
              <a:rPr sz="1100" spc="-10" dirty="0">
                <a:latin typeface="Consolas"/>
                <a:cs typeface="Consolas"/>
              </a:rPr>
              <a:t>o</a:t>
            </a:r>
            <a:r>
              <a:rPr sz="1100" spc="5" dirty="0">
                <a:latin typeface="Consolas"/>
                <a:cs typeface="Consolas"/>
              </a:rPr>
              <a:t>n</a:t>
            </a:r>
            <a:r>
              <a:rPr sz="1100" spc="-20" dirty="0">
                <a:latin typeface="Consolas"/>
                <a:cs typeface="Consolas"/>
              </a:rPr>
              <a:t> </a:t>
            </a:r>
            <a:r>
              <a:rPr sz="1100" spc="-10" dirty="0">
                <a:latin typeface="Consolas"/>
                <a:cs typeface="Consolas"/>
              </a:rPr>
              <a:t>Wheels? Voluntee</a:t>
            </a:r>
            <a:r>
              <a:rPr sz="1100" spc="5" dirty="0">
                <a:latin typeface="Consolas"/>
                <a:cs typeface="Consolas"/>
              </a:rPr>
              <a:t>r</a:t>
            </a:r>
            <a:r>
              <a:rPr sz="1100" spc="-20" dirty="0">
                <a:latin typeface="Consolas"/>
                <a:cs typeface="Consolas"/>
              </a:rPr>
              <a:t> </a:t>
            </a:r>
            <a:r>
              <a:rPr sz="1100" spc="-10" dirty="0">
                <a:latin typeface="Consolas"/>
                <a:cs typeface="Consolas"/>
              </a:rPr>
              <a:t>activities? Church?</a:t>
            </a:r>
            <a:endParaRPr sz="1100">
              <a:latin typeface="Consolas"/>
              <a:cs typeface="Consolas"/>
            </a:endParaRPr>
          </a:p>
          <a:p>
            <a:pPr marL="12700" marR="1456055">
              <a:lnSpc>
                <a:spcPts val="1350"/>
              </a:lnSpc>
              <a:spcBef>
                <a:spcPts val="45"/>
              </a:spcBef>
            </a:pPr>
            <a:r>
              <a:rPr sz="1100" spc="-10" dirty="0">
                <a:latin typeface="Consolas"/>
                <a:cs typeface="Consolas"/>
              </a:rPr>
              <a:t>Fir</a:t>
            </a:r>
            <a:r>
              <a:rPr sz="1100" spc="5" dirty="0">
                <a:latin typeface="Consolas"/>
                <a:cs typeface="Consolas"/>
              </a:rPr>
              <a:t>e</a:t>
            </a:r>
            <a:r>
              <a:rPr sz="1100" spc="-20" dirty="0">
                <a:latin typeface="Consolas"/>
                <a:cs typeface="Consolas"/>
              </a:rPr>
              <a:t> </a:t>
            </a:r>
            <a:r>
              <a:rPr sz="1100" spc="-10" dirty="0">
                <a:latin typeface="Consolas"/>
                <a:cs typeface="Consolas"/>
              </a:rPr>
              <a:t>o</a:t>
            </a:r>
            <a:r>
              <a:rPr sz="1100" spc="5" dirty="0">
                <a:latin typeface="Consolas"/>
                <a:cs typeface="Consolas"/>
              </a:rPr>
              <a:t>r</a:t>
            </a:r>
            <a:r>
              <a:rPr sz="1100" spc="-20" dirty="0">
                <a:latin typeface="Consolas"/>
                <a:cs typeface="Consolas"/>
              </a:rPr>
              <a:t> </a:t>
            </a:r>
            <a:r>
              <a:rPr sz="1100" spc="-10" dirty="0">
                <a:latin typeface="Consolas"/>
                <a:cs typeface="Consolas"/>
              </a:rPr>
              <a:t>Police? Bes</a:t>
            </a:r>
            <a:r>
              <a:rPr sz="1100" spc="5" dirty="0">
                <a:latin typeface="Consolas"/>
                <a:cs typeface="Consolas"/>
              </a:rPr>
              <a:t>t</a:t>
            </a:r>
            <a:r>
              <a:rPr sz="1100" spc="-20" dirty="0">
                <a:latin typeface="Consolas"/>
                <a:cs typeface="Consolas"/>
              </a:rPr>
              <a:t> </a:t>
            </a:r>
            <a:r>
              <a:rPr sz="1100" spc="-10" dirty="0">
                <a:latin typeface="Consolas"/>
                <a:cs typeface="Consolas"/>
              </a:rPr>
              <a:t>Buddies?</a:t>
            </a:r>
            <a:endParaRPr sz="1100">
              <a:latin typeface="Consolas"/>
              <a:cs typeface="Consolas"/>
            </a:endParaRPr>
          </a:p>
        </p:txBody>
      </p:sp>
      <p:sp>
        <p:nvSpPr>
          <p:cNvPr id="9" name="object 9"/>
          <p:cNvSpPr txBox="1"/>
          <p:nvPr/>
        </p:nvSpPr>
        <p:spPr>
          <a:xfrm>
            <a:off x="3379257" y="5188703"/>
            <a:ext cx="332105" cy="172085"/>
          </a:xfrm>
          <a:prstGeom prst="rect">
            <a:avLst/>
          </a:prstGeom>
        </p:spPr>
        <p:txBody>
          <a:bodyPr vert="horz" wrap="square" lIns="0" tIns="0" rIns="0" bIns="0" rtlCol="0">
            <a:spAutoFit/>
          </a:bodyPr>
          <a:lstStyle/>
          <a:p>
            <a:pPr marL="12700">
              <a:lnSpc>
                <a:spcPct val="100000"/>
              </a:lnSpc>
            </a:pPr>
            <a:r>
              <a:rPr sz="1150" spc="-35" dirty="0">
                <a:latin typeface="Consolas"/>
                <a:cs typeface="Consolas"/>
              </a:rPr>
              <a:t>Name</a:t>
            </a:r>
            <a:endParaRPr sz="1150">
              <a:latin typeface="Consolas"/>
              <a:cs typeface="Consolas"/>
            </a:endParaRPr>
          </a:p>
        </p:txBody>
      </p:sp>
      <p:sp>
        <p:nvSpPr>
          <p:cNvPr id="10" name="object 10"/>
          <p:cNvSpPr txBox="1"/>
          <p:nvPr/>
        </p:nvSpPr>
        <p:spPr>
          <a:xfrm>
            <a:off x="4055187" y="7169122"/>
            <a:ext cx="2611120" cy="1198245"/>
          </a:xfrm>
          <a:prstGeom prst="rect">
            <a:avLst/>
          </a:prstGeom>
        </p:spPr>
        <p:txBody>
          <a:bodyPr vert="horz" wrap="square" lIns="0" tIns="0" rIns="0" bIns="0" rtlCol="0">
            <a:spAutoFit/>
          </a:bodyPr>
          <a:lstStyle/>
          <a:p>
            <a:pPr marL="12700" marR="5080">
              <a:lnSpc>
                <a:spcPct val="102200"/>
              </a:lnSpc>
            </a:pPr>
            <a:r>
              <a:rPr sz="1100" spc="-15" dirty="0">
                <a:latin typeface="Consolas"/>
                <a:cs typeface="Consolas"/>
              </a:rPr>
              <a:t>Ar</a:t>
            </a:r>
            <a:r>
              <a:rPr sz="1100" spc="10" dirty="0">
                <a:latin typeface="Consolas"/>
                <a:cs typeface="Consolas"/>
              </a:rPr>
              <a:t>e</a:t>
            </a:r>
            <a:r>
              <a:rPr sz="1100" spc="-35" dirty="0">
                <a:latin typeface="Consolas"/>
                <a:cs typeface="Consolas"/>
              </a:rPr>
              <a:t> </a:t>
            </a:r>
            <a:r>
              <a:rPr sz="1100" spc="-15" dirty="0">
                <a:latin typeface="Consolas"/>
                <a:cs typeface="Consolas"/>
              </a:rPr>
              <a:t>ther</a:t>
            </a:r>
            <a:r>
              <a:rPr sz="1100" spc="10" dirty="0">
                <a:latin typeface="Consolas"/>
                <a:cs typeface="Consolas"/>
              </a:rPr>
              <a:t>e</a:t>
            </a:r>
            <a:r>
              <a:rPr sz="1100" spc="-35" dirty="0">
                <a:latin typeface="Consolas"/>
                <a:cs typeface="Consolas"/>
              </a:rPr>
              <a:t> </a:t>
            </a:r>
            <a:r>
              <a:rPr sz="1100" spc="-15" dirty="0">
                <a:latin typeface="Consolas"/>
                <a:cs typeface="Consolas"/>
              </a:rPr>
              <a:t>entitie</a:t>
            </a:r>
            <a:r>
              <a:rPr sz="1100" spc="10" dirty="0">
                <a:latin typeface="Consolas"/>
                <a:cs typeface="Consolas"/>
              </a:rPr>
              <a:t>s</a:t>
            </a:r>
            <a:r>
              <a:rPr sz="1100" spc="-35" dirty="0">
                <a:latin typeface="Consolas"/>
                <a:cs typeface="Consolas"/>
              </a:rPr>
              <a:t> </a:t>
            </a:r>
            <a:r>
              <a:rPr sz="1100" spc="-15" dirty="0">
                <a:latin typeface="Consolas"/>
                <a:cs typeface="Consolas"/>
              </a:rPr>
              <a:t>tha</a:t>
            </a:r>
            <a:r>
              <a:rPr sz="1100" spc="10" dirty="0">
                <a:latin typeface="Consolas"/>
                <a:cs typeface="Consolas"/>
              </a:rPr>
              <a:t>t</a:t>
            </a:r>
            <a:r>
              <a:rPr sz="1100" spc="-35" dirty="0">
                <a:latin typeface="Consolas"/>
                <a:cs typeface="Consolas"/>
              </a:rPr>
              <a:t> </a:t>
            </a:r>
            <a:r>
              <a:rPr sz="1100" spc="-15" dirty="0">
                <a:latin typeface="Consolas"/>
                <a:cs typeface="Consolas"/>
              </a:rPr>
              <a:t>th</a:t>
            </a:r>
            <a:r>
              <a:rPr sz="1100" spc="10" dirty="0">
                <a:latin typeface="Consolas"/>
                <a:cs typeface="Consolas"/>
              </a:rPr>
              <a:t>e</a:t>
            </a:r>
            <a:r>
              <a:rPr sz="1100" spc="-35" dirty="0">
                <a:latin typeface="Consolas"/>
                <a:cs typeface="Consolas"/>
              </a:rPr>
              <a:t> </a:t>
            </a:r>
            <a:r>
              <a:rPr sz="1100" spc="-15" dirty="0">
                <a:latin typeface="Consolas"/>
                <a:cs typeface="Consolas"/>
              </a:rPr>
              <a:t>person receive</a:t>
            </a:r>
            <a:r>
              <a:rPr sz="1100" spc="10" dirty="0">
                <a:latin typeface="Consolas"/>
                <a:cs typeface="Consolas"/>
              </a:rPr>
              <a:t>s</a:t>
            </a:r>
            <a:r>
              <a:rPr sz="1100" spc="-35" dirty="0">
                <a:latin typeface="Consolas"/>
                <a:cs typeface="Consolas"/>
              </a:rPr>
              <a:t> </a:t>
            </a:r>
            <a:r>
              <a:rPr sz="1100" spc="-15" dirty="0">
                <a:latin typeface="Consolas"/>
                <a:cs typeface="Consolas"/>
              </a:rPr>
              <a:t>suppor</a:t>
            </a:r>
            <a:r>
              <a:rPr sz="1100" spc="10" dirty="0">
                <a:latin typeface="Consolas"/>
                <a:cs typeface="Consolas"/>
              </a:rPr>
              <a:t>t</a:t>
            </a:r>
            <a:r>
              <a:rPr sz="1100" spc="-35" dirty="0">
                <a:latin typeface="Consolas"/>
                <a:cs typeface="Consolas"/>
              </a:rPr>
              <a:t> </a:t>
            </a:r>
            <a:r>
              <a:rPr sz="1100" spc="-15" dirty="0">
                <a:latin typeface="Consolas"/>
                <a:cs typeface="Consolas"/>
              </a:rPr>
              <a:t>fro</a:t>
            </a:r>
            <a:r>
              <a:rPr sz="1100" spc="10" dirty="0">
                <a:latin typeface="Consolas"/>
                <a:cs typeface="Consolas"/>
              </a:rPr>
              <a:t>m</a:t>
            </a:r>
            <a:r>
              <a:rPr sz="1100" spc="-35"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5" dirty="0">
                <a:latin typeface="Consolas"/>
                <a:cs typeface="Consolas"/>
              </a:rPr>
              <a:t> </a:t>
            </a:r>
            <a:r>
              <a:rPr sz="1100" spc="-15" dirty="0">
                <a:latin typeface="Consolas"/>
                <a:cs typeface="Consolas"/>
              </a:rPr>
              <a:t>be eligibl</a:t>
            </a:r>
            <a:r>
              <a:rPr sz="1100" spc="10" dirty="0">
                <a:latin typeface="Consolas"/>
                <a:cs typeface="Consolas"/>
              </a:rPr>
              <a:t>e</a:t>
            </a:r>
            <a:r>
              <a:rPr sz="1100" spc="-35" dirty="0">
                <a:latin typeface="Consolas"/>
                <a:cs typeface="Consolas"/>
              </a:rPr>
              <a:t> </a:t>
            </a:r>
            <a:r>
              <a:rPr sz="1100" spc="-15" dirty="0">
                <a:latin typeface="Consolas"/>
                <a:cs typeface="Consolas"/>
              </a:rPr>
              <a:t>for?</a:t>
            </a:r>
            <a:endParaRPr sz="1100">
              <a:latin typeface="Consolas"/>
              <a:cs typeface="Consolas"/>
            </a:endParaRPr>
          </a:p>
          <a:p>
            <a:pPr marL="12700" marR="2286000" algn="just">
              <a:lnSpc>
                <a:spcPct val="102299"/>
              </a:lnSpc>
            </a:pPr>
            <a:r>
              <a:rPr sz="1100" spc="-15" dirty="0">
                <a:latin typeface="Consolas"/>
                <a:cs typeface="Consolas"/>
              </a:rPr>
              <a:t>DDS DSS DORS</a:t>
            </a:r>
            <a:endParaRPr sz="1100">
              <a:latin typeface="Consolas"/>
              <a:cs typeface="Consolas"/>
            </a:endParaRPr>
          </a:p>
          <a:p>
            <a:pPr marL="12700">
              <a:lnSpc>
                <a:spcPct val="100000"/>
              </a:lnSpc>
              <a:spcBef>
                <a:spcPts val="30"/>
              </a:spcBef>
            </a:pPr>
            <a:r>
              <a:rPr sz="1100" spc="-15" dirty="0">
                <a:latin typeface="Consolas"/>
                <a:cs typeface="Consolas"/>
              </a:rPr>
              <a:t>ect.</a:t>
            </a:r>
            <a:endParaRPr sz="1100">
              <a:latin typeface="Consolas"/>
              <a:cs typeface="Consolas"/>
            </a:endParaRPr>
          </a:p>
        </p:txBody>
      </p:sp>
      <p:sp>
        <p:nvSpPr>
          <p:cNvPr id="11" name="object 11"/>
          <p:cNvSpPr txBox="1"/>
          <p:nvPr/>
        </p:nvSpPr>
        <p:spPr>
          <a:xfrm>
            <a:off x="5312341" y="3197078"/>
            <a:ext cx="1620520" cy="2221230"/>
          </a:xfrm>
          <a:prstGeom prst="rect">
            <a:avLst/>
          </a:prstGeom>
        </p:spPr>
        <p:txBody>
          <a:bodyPr vert="horz" wrap="square" lIns="0" tIns="0" rIns="0" bIns="0" rtlCol="0">
            <a:spAutoFit/>
          </a:bodyPr>
          <a:lstStyle/>
          <a:p>
            <a:pPr marL="12700" marR="5080">
              <a:lnSpc>
                <a:spcPct val="102000"/>
              </a:lnSpc>
            </a:pPr>
            <a:r>
              <a:rPr sz="1100" spc="-10" dirty="0">
                <a:latin typeface="Consolas"/>
                <a:cs typeface="Consolas"/>
              </a:rPr>
              <a:t>Wh</a:t>
            </a:r>
            <a:r>
              <a:rPr sz="1100" spc="10" dirty="0">
                <a:latin typeface="Consolas"/>
                <a:cs typeface="Consolas"/>
              </a:rPr>
              <a:t>o</a:t>
            </a:r>
            <a:r>
              <a:rPr sz="1100" spc="-30" dirty="0">
                <a:latin typeface="Consolas"/>
                <a:cs typeface="Consolas"/>
              </a:rPr>
              <a:t> </a:t>
            </a:r>
            <a:r>
              <a:rPr sz="1100" spc="-10" dirty="0">
                <a:latin typeface="Consolas"/>
                <a:cs typeface="Consolas"/>
              </a:rPr>
              <a:t>ar</a:t>
            </a:r>
            <a:r>
              <a:rPr sz="1100" spc="10" dirty="0">
                <a:latin typeface="Consolas"/>
                <a:cs typeface="Consolas"/>
              </a:rPr>
              <a:t>e</a:t>
            </a:r>
            <a:r>
              <a:rPr sz="1100" spc="-30" dirty="0">
                <a:latin typeface="Consolas"/>
                <a:cs typeface="Consolas"/>
              </a:rPr>
              <a:t> </a:t>
            </a:r>
            <a:r>
              <a:rPr sz="1100" spc="-10" dirty="0">
                <a:latin typeface="Consolas"/>
                <a:cs typeface="Consolas"/>
              </a:rPr>
              <a:t>th</a:t>
            </a:r>
            <a:r>
              <a:rPr sz="1100" spc="10" dirty="0">
                <a:latin typeface="Consolas"/>
                <a:cs typeface="Consolas"/>
              </a:rPr>
              <a:t>e</a:t>
            </a:r>
            <a:r>
              <a:rPr sz="1100" spc="-30" dirty="0">
                <a:latin typeface="Consolas"/>
                <a:cs typeface="Consolas"/>
              </a:rPr>
              <a:t> </a:t>
            </a:r>
            <a:r>
              <a:rPr sz="1100" spc="-10" dirty="0">
                <a:latin typeface="Consolas"/>
                <a:cs typeface="Consolas"/>
              </a:rPr>
              <a:t>important peopl</a:t>
            </a:r>
            <a:r>
              <a:rPr sz="1100" spc="10" dirty="0">
                <a:latin typeface="Consolas"/>
                <a:cs typeface="Consolas"/>
              </a:rPr>
              <a:t>e</a:t>
            </a:r>
            <a:r>
              <a:rPr sz="1100" spc="-30" dirty="0">
                <a:latin typeface="Consolas"/>
                <a:cs typeface="Consolas"/>
              </a:rPr>
              <a:t> </a:t>
            </a:r>
            <a:r>
              <a:rPr sz="1100" spc="-10" dirty="0">
                <a:latin typeface="Consolas"/>
                <a:cs typeface="Consolas"/>
              </a:rPr>
              <a:t>i</a:t>
            </a:r>
            <a:r>
              <a:rPr sz="1100" spc="10" dirty="0">
                <a:latin typeface="Consolas"/>
                <a:cs typeface="Consolas"/>
              </a:rPr>
              <a:t>n</a:t>
            </a:r>
            <a:r>
              <a:rPr sz="1100" spc="-30" dirty="0">
                <a:latin typeface="Consolas"/>
                <a:cs typeface="Consolas"/>
              </a:rPr>
              <a:t> </a:t>
            </a:r>
            <a:r>
              <a:rPr sz="1100" spc="10" dirty="0">
                <a:latin typeface="Consolas"/>
                <a:cs typeface="Consolas"/>
              </a:rPr>
              <a:t>a</a:t>
            </a:r>
            <a:r>
              <a:rPr sz="1100" spc="-30" dirty="0">
                <a:latin typeface="Consolas"/>
                <a:cs typeface="Consolas"/>
              </a:rPr>
              <a:t> </a:t>
            </a:r>
            <a:r>
              <a:rPr sz="1100" spc="-10" dirty="0">
                <a:latin typeface="Consolas"/>
                <a:cs typeface="Consolas"/>
              </a:rPr>
              <a:t>person's life?</a:t>
            </a:r>
            <a:endParaRPr sz="1100">
              <a:latin typeface="Consolas"/>
              <a:cs typeface="Consolas"/>
            </a:endParaRPr>
          </a:p>
          <a:p>
            <a:pPr marL="12700" marR="80645">
              <a:lnSpc>
                <a:spcPct val="102099"/>
              </a:lnSpc>
            </a:pPr>
            <a:r>
              <a:rPr sz="1100" spc="-10" dirty="0">
                <a:latin typeface="Consolas"/>
                <a:cs typeface="Consolas"/>
              </a:rPr>
              <a:t>Wha</a:t>
            </a:r>
            <a:r>
              <a:rPr sz="1100" spc="10" dirty="0">
                <a:latin typeface="Consolas"/>
                <a:cs typeface="Consolas"/>
              </a:rPr>
              <a:t>t</a:t>
            </a:r>
            <a:r>
              <a:rPr sz="1100" spc="-30" dirty="0">
                <a:latin typeface="Consolas"/>
                <a:cs typeface="Consolas"/>
              </a:rPr>
              <a:t> </a:t>
            </a:r>
            <a:r>
              <a:rPr sz="1100" spc="-10" dirty="0">
                <a:latin typeface="Consolas"/>
                <a:cs typeface="Consolas"/>
              </a:rPr>
              <a:t>peopl</a:t>
            </a:r>
            <a:r>
              <a:rPr sz="1100" spc="10" dirty="0">
                <a:latin typeface="Consolas"/>
                <a:cs typeface="Consolas"/>
              </a:rPr>
              <a:t>e</a:t>
            </a:r>
            <a:r>
              <a:rPr sz="1100" spc="-30" dirty="0">
                <a:latin typeface="Consolas"/>
                <a:cs typeface="Consolas"/>
              </a:rPr>
              <a:t> </a:t>
            </a:r>
            <a:r>
              <a:rPr sz="1100" spc="-10" dirty="0">
                <a:latin typeface="Consolas"/>
                <a:cs typeface="Consolas"/>
              </a:rPr>
              <a:t>can assis</a:t>
            </a:r>
            <a:r>
              <a:rPr sz="1100" spc="10" dirty="0">
                <a:latin typeface="Consolas"/>
                <a:cs typeface="Consolas"/>
              </a:rPr>
              <a:t>t</a:t>
            </a:r>
            <a:r>
              <a:rPr sz="1100" spc="-30" dirty="0">
                <a:latin typeface="Consolas"/>
                <a:cs typeface="Consolas"/>
              </a:rPr>
              <a:t> </a:t>
            </a:r>
            <a:r>
              <a:rPr sz="1100" spc="-10" dirty="0">
                <a:latin typeface="Consolas"/>
                <a:cs typeface="Consolas"/>
              </a:rPr>
              <a:t>th</a:t>
            </a:r>
            <a:r>
              <a:rPr sz="1100" spc="10" dirty="0">
                <a:latin typeface="Consolas"/>
                <a:cs typeface="Consolas"/>
              </a:rPr>
              <a:t>e</a:t>
            </a:r>
            <a:r>
              <a:rPr sz="1100" spc="-30" dirty="0">
                <a:latin typeface="Consolas"/>
                <a:cs typeface="Consolas"/>
              </a:rPr>
              <a:t> </a:t>
            </a:r>
            <a:r>
              <a:rPr sz="1100" spc="-10" dirty="0">
                <a:latin typeface="Consolas"/>
                <a:cs typeface="Consolas"/>
              </a:rPr>
              <a:t>perso</a:t>
            </a:r>
            <a:r>
              <a:rPr sz="1100" spc="10" dirty="0">
                <a:latin typeface="Consolas"/>
                <a:cs typeface="Consolas"/>
              </a:rPr>
              <a:t>n</a:t>
            </a:r>
            <a:r>
              <a:rPr sz="1100" spc="-30" dirty="0">
                <a:latin typeface="Consolas"/>
                <a:cs typeface="Consolas"/>
              </a:rPr>
              <a:t> </a:t>
            </a:r>
            <a:r>
              <a:rPr sz="1100" spc="-10" dirty="0">
                <a:latin typeface="Consolas"/>
                <a:cs typeface="Consolas"/>
              </a:rPr>
              <a:t>on thei</a:t>
            </a:r>
            <a:r>
              <a:rPr sz="1100" spc="10" dirty="0">
                <a:latin typeface="Consolas"/>
                <a:cs typeface="Consolas"/>
              </a:rPr>
              <a:t>r</a:t>
            </a:r>
            <a:r>
              <a:rPr sz="1100" spc="-30" dirty="0">
                <a:latin typeface="Consolas"/>
                <a:cs typeface="Consolas"/>
              </a:rPr>
              <a:t> </a:t>
            </a:r>
            <a:r>
              <a:rPr sz="1100" spc="-10" dirty="0">
                <a:latin typeface="Consolas"/>
                <a:cs typeface="Consolas"/>
              </a:rPr>
              <a:t>pat</a:t>
            </a:r>
            <a:r>
              <a:rPr sz="1100" spc="10" dirty="0">
                <a:latin typeface="Consolas"/>
                <a:cs typeface="Consolas"/>
              </a:rPr>
              <a:t>h</a:t>
            </a:r>
            <a:r>
              <a:rPr sz="1100" spc="-30" dirty="0">
                <a:latin typeface="Consolas"/>
                <a:cs typeface="Consolas"/>
              </a:rPr>
              <a:t> </a:t>
            </a:r>
            <a:r>
              <a:rPr sz="1100" spc="-10" dirty="0">
                <a:latin typeface="Consolas"/>
                <a:cs typeface="Consolas"/>
              </a:rPr>
              <a:t>toward thei</a:t>
            </a:r>
            <a:r>
              <a:rPr sz="1100" spc="10" dirty="0">
                <a:latin typeface="Consolas"/>
                <a:cs typeface="Consolas"/>
              </a:rPr>
              <a:t>r</a:t>
            </a:r>
            <a:r>
              <a:rPr sz="1100" spc="-30" dirty="0">
                <a:latin typeface="Consolas"/>
                <a:cs typeface="Consolas"/>
              </a:rPr>
              <a:t> </a:t>
            </a:r>
            <a:r>
              <a:rPr sz="1100" spc="-10" dirty="0">
                <a:latin typeface="Consolas"/>
                <a:cs typeface="Consolas"/>
              </a:rPr>
              <a:t>vision?</a:t>
            </a:r>
            <a:endParaRPr sz="1100">
              <a:latin typeface="Consolas"/>
              <a:cs typeface="Consolas"/>
            </a:endParaRPr>
          </a:p>
          <a:p>
            <a:pPr marL="12700" marR="80645">
              <a:lnSpc>
                <a:spcPts val="1350"/>
              </a:lnSpc>
              <a:spcBef>
                <a:spcPts val="45"/>
              </a:spcBef>
            </a:pPr>
            <a:r>
              <a:rPr sz="1100" spc="-10" dirty="0">
                <a:latin typeface="Consolas"/>
                <a:cs typeface="Consolas"/>
              </a:rPr>
              <a:t>Thi</a:t>
            </a:r>
            <a:r>
              <a:rPr sz="1100" spc="10" dirty="0">
                <a:latin typeface="Consolas"/>
                <a:cs typeface="Consolas"/>
              </a:rPr>
              <a:t>s</a:t>
            </a:r>
            <a:r>
              <a:rPr sz="1100" spc="-30" dirty="0">
                <a:latin typeface="Consolas"/>
                <a:cs typeface="Consolas"/>
              </a:rPr>
              <a:t> </a:t>
            </a:r>
            <a:r>
              <a:rPr sz="1100" spc="-10" dirty="0">
                <a:latin typeface="Consolas"/>
                <a:cs typeface="Consolas"/>
              </a:rPr>
              <a:t>ca</a:t>
            </a:r>
            <a:r>
              <a:rPr sz="1100" spc="10" dirty="0">
                <a:latin typeface="Consolas"/>
                <a:cs typeface="Consolas"/>
              </a:rPr>
              <a:t>n</a:t>
            </a:r>
            <a:r>
              <a:rPr sz="1100" spc="-30" dirty="0">
                <a:latin typeface="Consolas"/>
                <a:cs typeface="Consolas"/>
              </a:rPr>
              <a:t> </a:t>
            </a:r>
            <a:r>
              <a:rPr sz="1100" spc="-10" dirty="0">
                <a:latin typeface="Consolas"/>
                <a:cs typeface="Consolas"/>
              </a:rPr>
              <a:t>b</a:t>
            </a:r>
            <a:r>
              <a:rPr sz="1100" spc="10" dirty="0">
                <a:latin typeface="Consolas"/>
                <a:cs typeface="Consolas"/>
              </a:rPr>
              <a:t>e</a:t>
            </a:r>
            <a:r>
              <a:rPr sz="1100" spc="-30" dirty="0">
                <a:latin typeface="Consolas"/>
                <a:cs typeface="Consolas"/>
              </a:rPr>
              <a:t> </a:t>
            </a:r>
            <a:r>
              <a:rPr sz="1100" spc="-10" dirty="0">
                <a:latin typeface="Consolas"/>
                <a:cs typeface="Consolas"/>
              </a:rPr>
              <a:t>family, providers</a:t>
            </a:r>
            <a:r>
              <a:rPr sz="1100" spc="10" dirty="0">
                <a:latin typeface="Consolas"/>
                <a:cs typeface="Consolas"/>
              </a:rPr>
              <a:t>,</a:t>
            </a:r>
            <a:r>
              <a:rPr sz="1100" spc="-30" dirty="0">
                <a:latin typeface="Consolas"/>
                <a:cs typeface="Consolas"/>
              </a:rPr>
              <a:t> </a:t>
            </a:r>
            <a:r>
              <a:rPr sz="1100" spc="-10" dirty="0">
                <a:latin typeface="Consolas"/>
                <a:cs typeface="Consolas"/>
              </a:rPr>
              <a:t>community members</a:t>
            </a:r>
            <a:r>
              <a:rPr sz="1100" spc="10" dirty="0">
                <a:latin typeface="Consolas"/>
                <a:cs typeface="Consolas"/>
              </a:rPr>
              <a:t>,</a:t>
            </a:r>
            <a:r>
              <a:rPr sz="1100" spc="-30" dirty="0">
                <a:latin typeface="Consolas"/>
                <a:cs typeface="Consolas"/>
              </a:rPr>
              <a:t> </a:t>
            </a:r>
            <a:r>
              <a:rPr sz="1100" spc="-10" dirty="0">
                <a:latin typeface="Consolas"/>
                <a:cs typeface="Consolas"/>
              </a:rPr>
              <a:t>etc.</a:t>
            </a:r>
            <a:endParaRPr sz="1100">
              <a:latin typeface="Consolas"/>
              <a:cs typeface="Consolas"/>
            </a:endParaRPr>
          </a:p>
          <a:p>
            <a:pPr marL="12700" marR="80645">
              <a:lnSpc>
                <a:spcPts val="1350"/>
              </a:lnSpc>
            </a:pPr>
            <a:r>
              <a:rPr sz="1100" spc="-10" dirty="0">
                <a:latin typeface="Consolas"/>
                <a:cs typeface="Consolas"/>
              </a:rPr>
              <a:t>I</a:t>
            </a:r>
            <a:r>
              <a:rPr sz="1100" spc="10" dirty="0">
                <a:latin typeface="Consolas"/>
                <a:cs typeface="Consolas"/>
              </a:rPr>
              <a:t>s</a:t>
            </a:r>
            <a:r>
              <a:rPr sz="1100" spc="-30" dirty="0">
                <a:latin typeface="Consolas"/>
                <a:cs typeface="Consolas"/>
              </a:rPr>
              <a:t> </a:t>
            </a:r>
            <a:r>
              <a:rPr sz="1100" spc="-10" dirty="0">
                <a:latin typeface="Consolas"/>
                <a:cs typeface="Consolas"/>
              </a:rPr>
              <a:t>ther</a:t>
            </a:r>
            <a:r>
              <a:rPr sz="1100" spc="10" dirty="0">
                <a:latin typeface="Consolas"/>
                <a:cs typeface="Consolas"/>
              </a:rPr>
              <a:t>e</a:t>
            </a:r>
            <a:r>
              <a:rPr sz="1100" spc="-30" dirty="0">
                <a:latin typeface="Consolas"/>
                <a:cs typeface="Consolas"/>
              </a:rPr>
              <a:t> </a:t>
            </a:r>
            <a:r>
              <a:rPr sz="1100" spc="-10" dirty="0">
                <a:latin typeface="Consolas"/>
                <a:cs typeface="Consolas"/>
              </a:rPr>
              <a:t>someon</a:t>
            </a:r>
            <a:r>
              <a:rPr sz="1100" spc="10" dirty="0">
                <a:latin typeface="Consolas"/>
                <a:cs typeface="Consolas"/>
              </a:rPr>
              <a:t>e</a:t>
            </a:r>
            <a:r>
              <a:rPr sz="1100" spc="-30" dirty="0">
                <a:latin typeface="Consolas"/>
                <a:cs typeface="Consolas"/>
              </a:rPr>
              <a:t> </a:t>
            </a:r>
            <a:r>
              <a:rPr sz="1100" spc="-10" dirty="0">
                <a:latin typeface="Consolas"/>
                <a:cs typeface="Consolas"/>
              </a:rPr>
              <a:t>the perso</a:t>
            </a:r>
            <a:r>
              <a:rPr sz="1100" spc="10" dirty="0">
                <a:latin typeface="Consolas"/>
                <a:cs typeface="Consolas"/>
              </a:rPr>
              <a:t>n</a:t>
            </a:r>
            <a:r>
              <a:rPr sz="1100" spc="-30" dirty="0">
                <a:latin typeface="Consolas"/>
                <a:cs typeface="Consolas"/>
              </a:rPr>
              <a:t> </a:t>
            </a:r>
            <a:r>
              <a:rPr sz="1100" spc="-10" dirty="0">
                <a:latin typeface="Consolas"/>
                <a:cs typeface="Consolas"/>
              </a:rPr>
              <a:t>o</a:t>
            </a:r>
            <a:r>
              <a:rPr sz="1100" spc="10" dirty="0">
                <a:latin typeface="Consolas"/>
                <a:cs typeface="Consolas"/>
              </a:rPr>
              <a:t>r</a:t>
            </a:r>
            <a:r>
              <a:rPr sz="1100" spc="-30" dirty="0">
                <a:latin typeface="Consolas"/>
                <a:cs typeface="Consolas"/>
              </a:rPr>
              <a:t> </a:t>
            </a:r>
            <a:r>
              <a:rPr sz="1100" spc="-10" dirty="0">
                <a:latin typeface="Consolas"/>
                <a:cs typeface="Consolas"/>
              </a:rPr>
              <a:t>tea</a:t>
            </a:r>
            <a:r>
              <a:rPr sz="1100" spc="10" dirty="0">
                <a:latin typeface="Consolas"/>
                <a:cs typeface="Consolas"/>
              </a:rPr>
              <a:t>m</a:t>
            </a:r>
            <a:r>
              <a:rPr sz="1100" spc="-30" dirty="0">
                <a:latin typeface="Consolas"/>
                <a:cs typeface="Consolas"/>
              </a:rPr>
              <a:t> </a:t>
            </a:r>
            <a:r>
              <a:rPr sz="1100" spc="-10" dirty="0">
                <a:latin typeface="Consolas"/>
                <a:cs typeface="Consolas"/>
              </a:rPr>
              <a:t>can see</a:t>
            </a:r>
            <a:r>
              <a:rPr sz="1100" spc="10" dirty="0">
                <a:latin typeface="Consolas"/>
                <a:cs typeface="Consolas"/>
              </a:rPr>
              <a:t>k</a:t>
            </a:r>
            <a:r>
              <a:rPr sz="1100" spc="-30" dirty="0">
                <a:latin typeface="Consolas"/>
                <a:cs typeface="Consolas"/>
              </a:rPr>
              <a:t> </a:t>
            </a:r>
            <a:r>
              <a:rPr sz="1100" spc="-10" dirty="0">
                <a:latin typeface="Consolas"/>
                <a:cs typeface="Consolas"/>
              </a:rPr>
              <a:t>out?</a:t>
            </a:r>
            <a:endParaRPr sz="1100">
              <a:latin typeface="Consolas"/>
              <a:cs typeface="Consolas"/>
            </a:endParaRPr>
          </a:p>
        </p:txBody>
      </p:sp>
    </p:spTree>
    <p:extLst>
      <p:ext uri="{BB962C8B-B14F-4D97-AF65-F5344CB8AC3E}">
        <p14:creationId xmlns:p14="http://schemas.microsoft.com/office/powerpoint/2010/main" val="313704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fontScale="90000"/>
          </a:bodyPr>
          <a:lstStyle/>
          <a:p>
            <a:r>
              <a:rPr lang="en-US" sz="3600" dirty="0" smtClean="0">
                <a:solidFill>
                  <a:schemeClr val="tx2"/>
                </a:solidFill>
                <a:latin typeface="Bookman Old Style" panose="02050604050505020204" pitchFamily="18" charset="0"/>
              </a:rPr>
              <a:t>The Integrated Support Star</a:t>
            </a:r>
            <a:r>
              <a:rPr lang="en-US" dirty="0"/>
              <a:t/>
            </a:r>
            <a:br>
              <a:rPr lang="en-US" dirty="0"/>
            </a:br>
            <a:endParaRPr lang="en-US" dirty="0"/>
          </a:p>
        </p:txBody>
      </p:sp>
      <p:sp>
        <p:nvSpPr>
          <p:cNvPr id="3" name="Content Placeholder 2"/>
          <p:cNvSpPr>
            <a:spLocks noGrp="1"/>
          </p:cNvSpPr>
          <p:nvPr>
            <p:ph sz="quarter" idx="1"/>
          </p:nvPr>
        </p:nvSpPr>
        <p:spPr>
          <a:xfrm>
            <a:off x="388620" y="1371600"/>
            <a:ext cx="6995159" cy="2585323"/>
          </a:xfrm>
        </p:spPr>
        <p:txBody>
          <a:bodyPr/>
          <a:lstStyle/>
          <a:p>
            <a:r>
              <a:rPr lang="en-US" sz="2800" b="1" dirty="0" smtClean="0">
                <a:latin typeface="Bookman Old Style" panose="02050604050505020204" pitchFamily="18" charset="0"/>
              </a:rPr>
              <a:t>The  Integrated Support Star can help individuals and their teams to look beyond eligibility specific providers of support to other resources in their communities and social connections.</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322299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4500" y="1059549"/>
            <a:ext cx="6616065" cy="410209"/>
          </a:xfrm>
          <a:prstGeom prst="rect">
            <a:avLst/>
          </a:prstGeom>
        </p:spPr>
        <p:txBody>
          <a:bodyPr vert="horz" wrap="square" lIns="0" tIns="0" rIns="0" bIns="0" rtlCol="0">
            <a:spAutoFit/>
          </a:bodyPr>
          <a:lstStyle/>
          <a:p>
            <a:pPr marL="12700" marR="5080">
              <a:lnSpc>
                <a:spcPct val="111600"/>
              </a:lnSpc>
            </a:pPr>
            <a:r>
              <a:rPr sz="1600" b="1" u="heavy" dirty="0">
                <a:latin typeface="Times New Roman"/>
                <a:cs typeface="Times New Roman"/>
              </a:rPr>
              <a:t>A</a:t>
            </a:r>
            <a:r>
              <a:rPr sz="1600" b="1" u="heavy" spc="-305" dirty="0">
                <a:latin typeface="Times New Roman"/>
                <a:cs typeface="Times New Roman"/>
              </a:rPr>
              <a:t> </a:t>
            </a:r>
            <a:r>
              <a:rPr sz="1600" b="1" u="heavy" dirty="0">
                <a:latin typeface="Times New Roman"/>
                <a:cs typeface="Times New Roman"/>
              </a:rPr>
              <a:t>c</a:t>
            </a:r>
            <a:r>
              <a:rPr sz="1600" b="1" u="heavy" spc="-300" dirty="0">
                <a:latin typeface="Times New Roman"/>
                <a:cs typeface="Times New Roman"/>
              </a:rPr>
              <a:t> </a:t>
            </a:r>
            <a:r>
              <a:rPr sz="1600" b="1" u="heavy" dirty="0">
                <a:latin typeface="Times New Roman"/>
                <a:cs typeface="Times New Roman"/>
              </a:rPr>
              <a:t>t</a:t>
            </a:r>
            <a:r>
              <a:rPr sz="1600" b="1" u="heavy" spc="-310" dirty="0">
                <a:latin typeface="Times New Roman"/>
                <a:cs typeface="Times New Roman"/>
              </a:rPr>
              <a:t> </a:t>
            </a:r>
            <a:r>
              <a:rPr sz="1600" b="1" u="heavy" dirty="0">
                <a:latin typeface="Times New Roman"/>
                <a:cs typeface="Times New Roman"/>
              </a:rPr>
              <a:t>i</a:t>
            </a:r>
            <a:r>
              <a:rPr sz="1600" b="1" u="heavy" spc="-310" dirty="0">
                <a:latin typeface="Times New Roman"/>
                <a:cs typeface="Times New Roman"/>
              </a:rPr>
              <a:t> </a:t>
            </a:r>
            <a:r>
              <a:rPr sz="1600" b="1" u="heavy" dirty="0">
                <a:latin typeface="Times New Roman"/>
                <a:cs typeface="Times New Roman"/>
              </a:rPr>
              <a:t>o</a:t>
            </a:r>
            <a:r>
              <a:rPr sz="1600" b="1" u="heavy" spc="-300" dirty="0">
                <a:latin typeface="Times New Roman"/>
                <a:cs typeface="Times New Roman"/>
              </a:rPr>
              <a:t> </a:t>
            </a:r>
            <a:r>
              <a:rPr sz="1600" b="1" u="heavy" dirty="0">
                <a:latin typeface="Times New Roman"/>
                <a:cs typeface="Times New Roman"/>
              </a:rPr>
              <a:t>n </a:t>
            </a:r>
            <a:r>
              <a:rPr sz="1600" b="1" u="heavy" spc="-210" dirty="0">
                <a:latin typeface="Times New Roman"/>
                <a:cs typeface="Times New Roman"/>
              </a:rPr>
              <a:t> </a:t>
            </a:r>
            <a:r>
              <a:rPr sz="1600" b="1" u="heavy" dirty="0">
                <a:latin typeface="Times New Roman"/>
                <a:cs typeface="Times New Roman"/>
              </a:rPr>
              <a:t>P</a:t>
            </a:r>
            <a:r>
              <a:rPr sz="1600" b="1" u="heavy" spc="-305" dirty="0">
                <a:latin typeface="Times New Roman"/>
                <a:cs typeface="Times New Roman"/>
              </a:rPr>
              <a:t> </a:t>
            </a:r>
            <a:r>
              <a:rPr sz="1600" b="1" u="heavy" dirty="0">
                <a:latin typeface="Times New Roman"/>
                <a:cs typeface="Times New Roman"/>
              </a:rPr>
              <a:t>l</a:t>
            </a:r>
            <a:r>
              <a:rPr sz="1600" b="1" u="heavy" spc="-310" dirty="0">
                <a:latin typeface="Times New Roman"/>
                <a:cs typeface="Times New Roman"/>
              </a:rPr>
              <a:t> </a:t>
            </a:r>
            <a:r>
              <a:rPr sz="1600" b="1" u="heavy" dirty="0">
                <a:latin typeface="Times New Roman"/>
                <a:cs typeface="Times New Roman"/>
              </a:rPr>
              <a:t>a</a:t>
            </a:r>
            <a:r>
              <a:rPr sz="1600" b="1" u="heavy" spc="-300" dirty="0">
                <a:latin typeface="Times New Roman"/>
                <a:cs typeface="Times New Roman"/>
              </a:rPr>
              <a:t> </a:t>
            </a:r>
            <a:r>
              <a:rPr sz="1600" b="1" u="heavy" dirty="0">
                <a:latin typeface="Times New Roman"/>
                <a:cs typeface="Times New Roman"/>
              </a:rPr>
              <a:t>n  </a:t>
            </a:r>
            <a:r>
              <a:rPr sz="1600" b="1" u="heavy" spc="-90" dirty="0">
                <a:latin typeface="Times New Roman"/>
                <a:cs typeface="Times New Roman"/>
              </a:rPr>
              <a:t> </a:t>
            </a:r>
            <a:r>
              <a:rPr sz="1000" spc="100" dirty="0">
                <a:solidFill>
                  <a:srgbClr val="FF0000"/>
                </a:solidFill>
                <a:latin typeface="Times New Roman"/>
                <a:cs typeface="Times New Roman"/>
              </a:rPr>
              <a:t>G</a:t>
            </a:r>
            <a:r>
              <a:rPr sz="1000" spc="90" dirty="0">
                <a:solidFill>
                  <a:srgbClr val="FF0000"/>
                </a:solidFill>
                <a:latin typeface="Times New Roman"/>
                <a:cs typeface="Times New Roman"/>
              </a:rPr>
              <a:t>l</a:t>
            </a:r>
            <a:r>
              <a:rPr sz="1000" spc="95" dirty="0">
                <a:solidFill>
                  <a:srgbClr val="FF0000"/>
                </a:solidFill>
                <a:latin typeface="Times New Roman"/>
                <a:cs typeface="Times New Roman"/>
              </a:rPr>
              <a:t>o</a:t>
            </a:r>
            <a:r>
              <a:rPr sz="1000" spc="100" dirty="0">
                <a:solidFill>
                  <a:srgbClr val="FF0000"/>
                </a:solidFill>
                <a:latin typeface="Times New Roman"/>
                <a:cs typeface="Times New Roman"/>
              </a:rPr>
              <a:t>ba</a:t>
            </a:r>
            <a:r>
              <a:rPr sz="1000" spc="90" dirty="0">
                <a:solidFill>
                  <a:srgbClr val="FF0000"/>
                </a:solidFill>
                <a:latin typeface="Times New Roman"/>
                <a:cs typeface="Times New Roman"/>
              </a:rPr>
              <a:t>l</a:t>
            </a:r>
            <a:r>
              <a:rPr sz="1000" dirty="0">
                <a:solidFill>
                  <a:srgbClr val="FF0000"/>
                </a:solidFill>
                <a:latin typeface="Times New Roman"/>
                <a:cs typeface="Times New Roman"/>
              </a:rPr>
              <a:t>, </a:t>
            </a:r>
            <a:r>
              <a:rPr sz="1000" spc="-50" dirty="0">
                <a:solidFill>
                  <a:srgbClr val="FF0000"/>
                </a:solidFill>
                <a:latin typeface="Times New Roman"/>
                <a:cs typeface="Times New Roman"/>
              </a:rPr>
              <a:t> </a:t>
            </a:r>
            <a:r>
              <a:rPr sz="1000" spc="100" dirty="0">
                <a:solidFill>
                  <a:srgbClr val="FF0000"/>
                </a:solidFill>
                <a:latin typeface="Times New Roman"/>
                <a:cs typeface="Times New Roman"/>
              </a:rPr>
              <a:t>g</a:t>
            </a:r>
            <a:r>
              <a:rPr sz="1000" spc="90" dirty="0">
                <a:solidFill>
                  <a:srgbClr val="FF0000"/>
                </a:solidFill>
                <a:latin typeface="Times New Roman"/>
                <a:cs typeface="Times New Roman"/>
              </a:rPr>
              <a:t>e</a:t>
            </a:r>
            <a:r>
              <a:rPr sz="1000" spc="100" dirty="0">
                <a:solidFill>
                  <a:srgbClr val="FF0000"/>
                </a:solidFill>
                <a:latin typeface="Times New Roman"/>
                <a:cs typeface="Times New Roman"/>
              </a:rPr>
              <a:t>n</a:t>
            </a:r>
            <a:r>
              <a:rPr sz="1000" spc="90" dirty="0">
                <a:solidFill>
                  <a:srgbClr val="FF0000"/>
                </a:solidFill>
                <a:latin typeface="Times New Roman"/>
                <a:cs typeface="Times New Roman"/>
              </a:rPr>
              <a:t>e</a:t>
            </a:r>
            <a:r>
              <a:rPr sz="1000" spc="95" dirty="0">
                <a:solidFill>
                  <a:srgbClr val="FF0000"/>
                </a:solidFill>
                <a:latin typeface="Times New Roman"/>
                <a:cs typeface="Times New Roman"/>
              </a:rPr>
              <a:t>r</a:t>
            </a:r>
            <a:r>
              <a:rPr sz="1000" spc="90" dirty="0">
                <a:solidFill>
                  <a:srgbClr val="FF0000"/>
                </a:solidFill>
                <a:latin typeface="Times New Roman"/>
                <a:cs typeface="Times New Roman"/>
              </a:rPr>
              <a:t>a</a:t>
            </a:r>
            <a:r>
              <a:rPr sz="1000" dirty="0">
                <a:solidFill>
                  <a:srgbClr val="FF0000"/>
                </a:solidFill>
                <a:latin typeface="Times New Roman"/>
                <a:cs typeface="Times New Roman"/>
              </a:rPr>
              <a:t>l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i</a:t>
            </a:r>
            <a:r>
              <a:rPr sz="1000" spc="100" dirty="0">
                <a:solidFill>
                  <a:srgbClr val="FF0000"/>
                </a:solidFill>
                <a:latin typeface="Times New Roman"/>
                <a:cs typeface="Times New Roman"/>
              </a:rPr>
              <a:t>de</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s</a:t>
            </a:r>
            <a:r>
              <a:rPr sz="1000" dirty="0">
                <a:solidFill>
                  <a:srgbClr val="FF0000"/>
                </a:solidFill>
                <a:latin typeface="Times New Roman"/>
                <a:cs typeface="Times New Roman"/>
              </a:rPr>
              <a:t>,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d</a:t>
            </a:r>
            <a:r>
              <a:rPr sz="1000" spc="100" dirty="0">
                <a:solidFill>
                  <a:srgbClr val="FF0000"/>
                </a:solidFill>
                <a:latin typeface="Times New Roman"/>
                <a:cs typeface="Times New Roman"/>
              </a:rPr>
              <a:t>es</a:t>
            </a:r>
            <a:r>
              <a:rPr sz="1000" spc="90" dirty="0">
                <a:solidFill>
                  <a:srgbClr val="FF0000"/>
                </a:solidFill>
                <a:latin typeface="Times New Roman"/>
                <a:cs typeface="Times New Roman"/>
              </a:rPr>
              <a:t>i</a:t>
            </a:r>
            <a:r>
              <a:rPr sz="1000" spc="100" dirty="0">
                <a:solidFill>
                  <a:srgbClr val="FF0000"/>
                </a:solidFill>
                <a:latin typeface="Times New Roman"/>
                <a:cs typeface="Times New Roman"/>
              </a:rPr>
              <a:t>r</a:t>
            </a:r>
            <a:r>
              <a:rPr sz="1000" spc="90" dirty="0">
                <a:solidFill>
                  <a:srgbClr val="FF0000"/>
                </a:solidFill>
                <a:latin typeface="Times New Roman"/>
                <a:cs typeface="Times New Roman"/>
              </a:rPr>
              <a:t>e</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n</a:t>
            </a:r>
            <a:r>
              <a:rPr sz="1000" dirty="0">
                <a:solidFill>
                  <a:srgbClr val="FF0000"/>
                </a:solidFill>
                <a:latin typeface="Times New Roman"/>
                <a:cs typeface="Times New Roman"/>
              </a:rPr>
              <a:t>d </a:t>
            </a:r>
            <a:r>
              <a:rPr sz="1000" spc="-50" dirty="0">
                <a:solidFill>
                  <a:srgbClr val="FF0000"/>
                </a:solidFill>
                <a:latin typeface="Times New Roman"/>
                <a:cs typeface="Times New Roman"/>
              </a:rPr>
              <a:t> </a:t>
            </a:r>
            <a:r>
              <a:rPr sz="1000" spc="95" dirty="0">
                <a:solidFill>
                  <a:srgbClr val="FF0000"/>
                </a:solidFill>
                <a:latin typeface="Times New Roman"/>
                <a:cs typeface="Times New Roman"/>
              </a:rPr>
              <a:t>r</a:t>
            </a:r>
            <a:r>
              <a:rPr sz="1000" spc="100" dirty="0">
                <a:solidFill>
                  <a:srgbClr val="FF0000"/>
                </a:solidFill>
                <a:latin typeface="Times New Roman"/>
                <a:cs typeface="Times New Roman"/>
              </a:rPr>
              <a:t>e</a:t>
            </a:r>
            <a:r>
              <a:rPr sz="1000" spc="90" dirty="0">
                <a:solidFill>
                  <a:srgbClr val="FF0000"/>
                </a:solidFill>
                <a:latin typeface="Times New Roman"/>
                <a:cs typeface="Times New Roman"/>
              </a:rPr>
              <a:t>c</a:t>
            </a:r>
            <a:r>
              <a:rPr sz="1000" spc="95" dirty="0">
                <a:solidFill>
                  <a:srgbClr val="FF0000"/>
                </a:solidFill>
                <a:latin typeface="Times New Roman"/>
                <a:cs typeface="Times New Roman"/>
              </a:rPr>
              <a:t>om</a:t>
            </a:r>
            <a:r>
              <a:rPr sz="1000" spc="85" dirty="0">
                <a:solidFill>
                  <a:srgbClr val="FF0000"/>
                </a:solidFill>
                <a:latin typeface="Times New Roman"/>
                <a:cs typeface="Times New Roman"/>
              </a:rPr>
              <a:t>m</a:t>
            </a:r>
            <a:r>
              <a:rPr sz="1000" spc="100" dirty="0">
                <a:solidFill>
                  <a:srgbClr val="FF0000"/>
                </a:solidFill>
                <a:latin typeface="Times New Roman"/>
                <a:cs typeface="Times New Roman"/>
              </a:rPr>
              <a:t>enda</a:t>
            </a:r>
            <a:r>
              <a:rPr sz="1000" spc="95" dirty="0">
                <a:solidFill>
                  <a:srgbClr val="FF0000"/>
                </a:solidFill>
                <a:latin typeface="Times New Roman"/>
                <a:cs typeface="Times New Roman"/>
              </a:rPr>
              <a:t>t</a:t>
            </a:r>
            <a:r>
              <a:rPr sz="1000" spc="90" dirty="0">
                <a:solidFill>
                  <a:srgbClr val="FF0000"/>
                </a:solidFill>
                <a:latin typeface="Times New Roman"/>
                <a:cs typeface="Times New Roman"/>
              </a:rPr>
              <a:t>i</a:t>
            </a:r>
            <a:r>
              <a:rPr sz="1000" spc="95" dirty="0">
                <a:solidFill>
                  <a:srgbClr val="FF0000"/>
                </a:solidFill>
                <a:latin typeface="Times New Roman"/>
                <a:cs typeface="Times New Roman"/>
              </a:rPr>
              <a:t>on</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h</a:t>
            </a:r>
            <a:r>
              <a:rPr sz="1000" spc="90" dirty="0">
                <a:solidFill>
                  <a:srgbClr val="FF0000"/>
                </a:solidFill>
                <a:latin typeface="Times New Roman"/>
                <a:cs typeface="Times New Roman"/>
              </a:rPr>
              <a:t>a</a:t>
            </a:r>
            <a:r>
              <a:rPr sz="1000" spc="100" dirty="0">
                <a:solidFill>
                  <a:srgbClr val="FF0000"/>
                </a:solidFill>
                <a:latin typeface="Times New Roman"/>
                <a:cs typeface="Times New Roman"/>
              </a:rPr>
              <a:t>v</a:t>
            </a:r>
            <a:r>
              <a:rPr sz="1000" dirty="0">
                <a:solidFill>
                  <a:srgbClr val="FF0000"/>
                </a:solidFill>
                <a:latin typeface="Times New Roman"/>
                <a:cs typeface="Times New Roman"/>
              </a:rPr>
              <a:t>e </a:t>
            </a:r>
            <a:r>
              <a:rPr sz="1000" spc="-60" dirty="0">
                <a:solidFill>
                  <a:srgbClr val="FF0000"/>
                </a:solidFill>
                <a:latin typeface="Times New Roman"/>
                <a:cs typeface="Times New Roman"/>
              </a:rPr>
              <a:t> </a:t>
            </a:r>
            <a:r>
              <a:rPr sz="1000" spc="100" dirty="0">
                <a:solidFill>
                  <a:srgbClr val="FF0000"/>
                </a:solidFill>
                <a:latin typeface="Times New Roman"/>
                <a:cs typeface="Times New Roman"/>
              </a:rPr>
              <a:t>be</a:t>
            </a:r>
            <a:r>
              <a:rPr sz="1000" spc="90" dirty="0">
                <a:solidFill>
                  <a:srgbClr val="FF0000"/>
                </a:solidFill>
                <a:latin typeface="Times New Roman"/>
                <a:cs typeface="Times New Roman"/>
              </a:rPr>
              <a:t>e</a:t>
            </a:r>
            <a:r>
              <a:rPr sz="1000" dirty="0">
                <a:solidFill>
                  <a:srgbClr val="FF0000"/>
                </a:solidFill>
                <a:latin typeface="Times New Roman"/>
                <a:cs typeface="Times New Roman"/>
              </a:rPr>
              <a:t>n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i</a:t>
            </a:r>
            <a:r>
              <a:rPr sz="1000" spc="100" dirty="0">
                <a:solidFill>
                  <a:srgbClr val="FF0000"/>
                </a:solidFill>
                <a:latin typeface="Times New Roman"/>
                <a:cs typeface="Times New Roman"/>
              </a:rPr>
              <a:t>d</a:t>
            </a:r>
            <a:r>
              <a:rPr sz="1000" spc="90" dirty="0">
                <a:solidFill>
                  <a:srgbClr val="FF0000"/>
                </a:solidFill>
                <a:latin typeface="Times New Roman"/>
                <a:cs typeface="Times New Roman"/>
              </a:rPr>
              <a:t>e</a:t>
            </a:r>
            <a:r>
              <a:rPr sz="1000" spc="100" dirty="0">
                <a:solidFill>
                  <a:srgbClr val="FF0000"/>
                </a:solidFill>
                <a:latin typeface="Times New Roman"/>
                <a:cs typeface="Times New Roman"/>
              </a:rPr>
              <a:t>n</a:t>
            </a:r>
            <a:r>
              <a:rPr sz="1000" spc="95" dirty="0">
                <a:solidFill>
                  <a:srgbClr val="FF0000"/>
                </a:solidFill>
                <a:latin typeface="Times New Roman"/>
                <a:cs typeface="Times New Roman"/>
              </a:rPr>
              <a:t>t</a:t>
            </a:r>
            <a:r>
              <a:rPr sz="1000" spc="90" dirty="0">
                <a:solidFill>
                  <a:srgbClr val="FF0000"/>
                </a:solidFill>
                <a:latin typeface="Times New Roman"/>
                <a:cs typeface="Times New Roman"/>
              </a:rPr>
              <a:t>i</a:t>
            </a:r>
            <a:r>
              <a:rPr sz="1000" spc="100" dirty="0">
                <a:solidFill>
                  <a:srgbClr val="FF0000"/>
                </a:solidFill>
                <a:latin typeface="Times New Roman"/>
                <a:cs typeface="Times New Roman"/>
              </a:rPr>
              <a:t>f</a:t>
            </a:r>
            <a:r>
              <a:rPr sz="1000" spc="90" dirty="0">
                <a:solidFill>
                  <a:srgbClr val="FF0000"/>
                </a:solidFill>
                <a:latin typeface="Times New Roman"/>
                <a:cs typeface="Times New Roman"/>
              </a:rPr>
              <a:t>ie</a:t>
            </a:r>
            <a:r>
              <a:rPr sz="1000" dirty="0">
                <a:solidFill>
                  <a:srgbClr val="FF0000"/>
                </a:solidFill>
                <a:latin typeface="Times New Roman"/>
                <a:cs typeface="Times New Roman"/>
              </a:rPr>
              <a:t>d </a:t>
            </a:r>
            <a:r>
              <a:rPr sz="1000" spc="-45" dirty="0">
                <a:solidFill>
                  <a:srgbClr val="FF0000"/>
                </a:solidFill>
                <a:latin typeface="Times New Roman"/>
                <a:cs typeface="Times New Roman"/>
              </a:rPr>
              <a:t> </a:t>
            </a:r>
            <a:r>
              <a:rPr sz="1000" spc="90" dirty="0">
                <a:solidFill>
                  <a:srgbClr val="FF0000"/>
                </a:solidFill>
                <a:latin typeface="Times New Roman"/>
                <a:cs typeface="Times New Roman"/>
              </a:rPr>
              <a:t>i</a:t>
            </a:r>
            <a:r>
              <a:rPr sz="1000" dirty="0">
                <a:solidFill>
                  <a:srgbClr val="FF0000"/>
                </a:solidFill>
                <a:latin typeface="Times New Roman"/>
                <a:cs typeface="Times New Roman"/>
              </a:rPr>
              <a:t>n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100" dirty="0">
                <a:solidFill>
                  <a:srgbClr val="FF0000"/>
                </a:solidFill>
                <a:latin typeface="Times New Roman"/>
                <a:cs typeface="Times New Roman"/>
              </a:rPr>
              <a:t>h</a:t>
            </a:r>
            <a:r>
              <a:rPr sz="1000" dirty="0">
                <a:solidFill>
                  <a:srgbClr val="FF0000"/>
                </a:solidFill>
                <a:latin typeface="Times New Roman"/>
                <a:cs typeface="Times New Roman"/>
              </a:rPr>
              <a:t>e </a:t>
            </a:r>
            <a:r>
              <a:rPr sz="1000" spc="-60" dirty="0">
                <a:solidFill>
                  <a:srgbClr val="FF0000"/>
                </a:solidFill>
                <a:latin typeface="Times New Roman"/>
                <a:cs typeface="Times New Roman"/>
              </a:rPr>
              <a:t> </a:t>
            </a:r>
            <a:r>
              <a:rPr sz="1000" dirty="0">
                <a:solidFill>
                  <a:srgbClr val="FF0000"/>
                </a:solidFill>
                <a:latin typeface="Times New Roman"/>
                <a:cs typeface="Times New Roman"/>
              </a:rPr>
              <a:t>f</a:t>
            </a:r>
            <a:r>
              <a:rPr sz="1000" spc="-150" dirty="0">
                <a:solidFill>
                  <a:srgbClr val="FF0000"/>
                </a:solidFill>
                <a:latin typeface="Times New Roman"/>
                <a:cs typeface="Times New Roman"/>
              </a:rPr>
              <a:t> </a:t>
            </a:r>
            <a:r>
              <a:rPr sz="1000" dirty="0">
                <a:solidFill>
                  <a:srgbClr val="FF0000"/>
                </a:solidFill>
                <a:latin typeface="Times New Roman"/>
                <a:cs typeface="Times New Roman"/>
              </a:rPr>
              <a:t>i</a:t>
            </a:r>
            <a:r>
              <a:rPr sz="1000" spc="-155" dirty="0">
                <a:solidFill>
                  <a:srgbClr val="FF0000"/>
                </a:solidFill>
                <a:latin typeface="Times New Roman"/>
                <a:cs typeface="Times New Roman"/>
              </a:rPr>
              <a:t> </a:t>
            </a:r>
            <a:r>
              <a:rPr sz="1000" spc="95" dirty="0">
                <a:solidFill>
                  <a:srgbClr val="FF0000"/>
                </a:solidFill>
                <a:latin typeface="Times New Roman"/>
                <a:cs typeface="Times New Roman"/>
              </a:rPr>
              <a:t>r</a:t>
            </a:r>
            <a:r>
              <a:rPr sz="1000" spc="100" dirty="0">
                <a:solidFill>
                  <a:srgbClr val="FF0000"/>
                </a:solidFill>
                <a:latin typeface="Times New Roman"/>
                <a:cs typeface="Times New Roman"/>
              </a:rPr>
              <a:t>s</a:t>
            </a:r>
            <a:r>
              <a:rPr sz="1000" dirty="0">
                <a:solidFill>
                  <a:srgbClr val="FF0000"/>
                </a:solidFill>
                <a:latin typeface="Times New Roman"/>
                <a:cs typeface="Times New Roman"/>
              </a:rPr>
              <a:t>t </a:t>
            </a:r>
            <a:r>
              <a:rPr sz="1000" spc="100" dirty="0">
                <a:solidFill>
                  <a:srgbClr val="FF0000"/>
                </a:solidFill>
                <a:latin typeface="Times New Roman"/>
                <a:cs typeface="Times New Roman"/>
              </a:rPr>
              <a:t>p</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g</a:t>
            </a:r>
            <a:r>
              <a:rPr sz="1000" spc="100" dirty="0">
                <a:solidFill>
                  <a:srgbClr val="FF0000"/>
                </a:solidFill>
                <a:latin typeface="Times New Roman"/>
                <a:cs typeface="Times New Roman"/>
              </a:rPr>
              <a:t>e</a:t>
            </a:r>
            <a:r>
              <a:rPr sz="1000" dirty="0">
                <a:solidFill>
                  <a:srgbClr val="FF0000"/>
                </a:solidFill>
                <a:latin typeface="Times New Roman"/>
                <a:cs typeface="Times New Roman"/>
              </a:rPr>
              <a:t>s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o</a:t>
            </a:r>
            <a:r>
              <a:rPr sz="1000" dirty="0">
                <a:solidFill>
                  <a:srgbClr val="FF0000"/>
                </a:solidFill>
                <a:latin typeface="Times New Roman"/>
                <a:cs typeface="Times New Roman"/>
              </a:rPr>
              <a:t>f </a:t>
            </a:r>
            <a:r>
              <a:rPr sz="1000" spc="-45"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95" dirty="0">
                <a:solidFill>
                  <a:srgbClr val="FF0000"/>
                </a:solidFill>
                <a:latin typeface="Times New Roman"/>
                <a:cs typeface="Times New Roman"/>
              </a:rPr>
              <a:t>h</a:t>
            </a:r>
            <a:r>
              <a:rPr sz="1000" dirty="0">
                <a:solidFill>
                  <a:srgbClr val="FF0000"/>
                </a:solidFill>
                <a:latin typeface="Times New Roman"/>
                <a:cs typeface="Times New Roman"/>
              </a:rPr>
              <a:t>e </a:t>
            </a:r>
            <a:r>
              <a:rPr sz="1000" spc="-60" dirty="0">
                <a:solidFill>
                  <a:srgbClr val="FF0000"/>
                </a:solidFill>
                <a:latin typeface="Times New Roman"/>
                <a:cs typeface="Times New Roman"/>
              </a:rPr>
              <a:t> </a:t>
            </a:r>
            <a:r>
              <a:rPr sz="1000" spc="100" dirty="0">
                <a:solidFill>
                  <a:srgbClr val="FF0000"/>
                </a:solidFill>
                <a:latin typeface="Times New Roman"/>
                <a:cs typeface="Times New Roman"/>
              </a:rPr>
              <a:t>I</a:t>
            </a:r>
            <a:r>
              <a:rPr sz="1000" spc="95" dirty="0">
                <a:solidFill>
                  <a:srgbClr val="FF0000"/>
                </a:solidFill>
                <a:latin typeface="Times New Roman"/>
                <a:cs typeface="Times New Roman"/>
              </a:rPr>
              <a:t>P</a:t>
            </a:r>
            <a:r>
              <a:rPr sz="1000" dirty="0">
                <a:solidFill>
                  <a:srgbClr val="FF0000"/>
                </a:solidFill>
                <a:latin typeface="Times New Roman"/>
                <a:cs typeface="Times New Roman"/>
              </a:rPr>
              <a:t>.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No</a:t>
            </a:r>
            <a:r>
              <a:rPr sz="1000" dirty="0">
                <a:solidFill>
                  <a:srgbClr val="FF0000"/>
                </a:solidFill>
                <a:latin typeface="Times New Roman"/>
                <a:cs typeface="Times New Roman"/>
              </a:rPr>
              <a:t>w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i</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t</a:t>
            </a:r>
            <a:r>
              <a:rPr sz="1000" spc="100" dirty="0">
                <a:solidFill>
                  <a:srgbClr val="FF0000"/>
                </a:solidFill>
                <a:latin typeface="Times New Roman"/>
                <a:cs typeface="Times New Roman"/>
              </a:rPr>
              <a:t>h</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dirty="0">
                <a:solidFill>
                  <a:srgbClr val="FF0000"/>
                </a:solidFill>
                <a:latin typeface="Times New Roman"/>
                <a:cs typeface="Times New Roman"/>
              </a:rPr>
              <a:t>t</a:t>
            </a:r>
            <a:r>
              <a:rPr sz="1000" spc="-155" dirty="0">
                <a:solidFill>
                  <a:srgbClr val="FF0000"/>
                </a:solidFill>
                <a:latin typeface="Times New Roman"/>
                <a:cs typeface="Times New Roman"/>
              </a:rPr>
              <a:t> </a:t>
            </a:r>
            <a:r>
              <a:rPr sz="1000" spc="95" dirty="0">
                <a:solidFill>
                  <a:srgbClr val="FF0000"/>
                </a:solidFill>
                <a:latin typeface="Times New Roman"/>
                <a:cs typeface="Times New Roman"/>
              </a:rPr>
              <a:t>i</a:t>
            </a:r>
            <a:r>
              <a:rPr sz="1000" spc="85" dirty="0">
                <a:solidFill>
                  <a:srgbClr val="FF0000"/>
                </a:solidFill>
                <a:latin typeface="Times New Roman"/>
                <a:cs typeface="Times New Roman"/>
              </a:rPr>
              <a:t>m</a:t>
            </a:r>
            <a:r>
              <a:rPr sz="1000" dirty="0">
                <a:solidFill>
                  <a:srgbClr val="FF0000"/>
                </a:solidFill>
                <a:latin typeface="Times New Roman"/>
                <a:cs typeface="Times New Roman"/>
              </a:rPr>
              <a:t>e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t</a:t>
            </a:r>
            <a:r>
              <a:rPr sz="1000" dirty="0">
                <a:solidFill>
                  <a:srgbClr val="FF0000"/>
                </a:solidFill>
                <a:latin typeface="Times New Roman"/>
                <a:cs typeface="Times New Roman"/>
              </a:rPr>
              <a:t>o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w</a:t>
            </a:r>
            <a:r>
              <a:rPr sz="1000" spc="100" dirty="0">
                <a:solidFill>
                  <a:srgbClr val="FF0000"/>
                </a:solidFill>
                <a:latin typeface="Times New Roman"/>
                <a:cs typeface="Times New Roman"/>
              </a:rPr>
              <a:t>r</a:t>
            </a:r>
            <a:r>
              <a:rPr sz="1000" spc="95" dirty="0">
                <a:solidFill>
                  <a:srgbClr val="FF0000"/>
                </a:solidFill>
                <a:latin typeface="Times New Roman"/>
                <a:cs typeface="Times New Roman"/>
              </a:rPr>
              <a:t>it</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95" dirty="0">
                <a:solidFill>
                  <a:srgbClr val="FF0000"/>
                </a:solidFill>
                <a:latin typeface="Times New Roman"/>
                <a:cs typeface="Times New Roman"/>
              </a:rPr>
              <a:t>h</a:t>
            </a:r>
            <a:r>
              <a:rPr sz="1000" spc="100" dirty="0">
                <a:solidFill>
                  <a:srgbClr val="FF0000"/>
                </a:solidFill>
                <a:latin typeface="Times New Roman"/>
                <a:cs typeface="Times New Roman"/>
              </a:rPr>
              <a:t>o</a:t>
            </a:r>
            <a:r>
              <a:rPr sz="1000" spc="95" dirty="0">
                <a:solidFill>
                  <a:srgbClr val="FF0000"/>
                </a:solidFill>
                <a:latin typeface="Times New Roman"/>
                <a:cs typeface="Times New Roman"/>
              </a:rPr>
              <a:t>s</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spc="85" dirty="0">
                <a:solidFill>
                  <a:srgbClr val="FF0000"/>
                </a:solidFill>
                <a:latin typeface="Times New Roman"/>
                <a:cs typeface="Times New Roman"/>
              </a:rPr>
              <a:t>m</a:t>
            </a:r>
            <a:r>
              <a:rPr sz="1000" spc="100" dirty="0">
                <a:solidFill>
                  <a:srgbClr val="FF0000"/>
                </a:solidFill>
                <a:latin typeface="Times New Roman"/>
                <a:cs typeface="Times New Roman"/>
              </a:rPr>
              <a:t>or</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s</a:t>
            </a:r>
            <a:r>
              <a:rPr sz="1000" spc="100" dirty="0">
                <a:solidFill>
                  <a:srgbClr val="FF0000"/>
                </a:solidFill>
                <a:latin typeface="Times New Roman"/>
                <a:cs typeface="Times New Roman"/>
              </a:rPr>
              <a:t>p</a:t>
            </a:r>
            <a:r>
              <a:rPr sz="1000" spc="90" dirty="0">
                <a:solidFill>
                  <a:srgbClr val="FF0000"/>
                </a:solidFill>
                <a:latin typeface="Times New Roman"/>
                <a:cs typeface="Times New Roman"/>
              </a:rPr>
              <a:t>e</a:t>
            </a:r>
            <a:r>
              <a:rPr sz="1000" spc="100" dirty="0">
                <a:solidFill>
                  <a:srgbClr val="FF0000"/>
                </a:solidFill>
                <a:latin typeface="Times New Roman"/>
                <a:cs typeface="Times New Roman"/>
              </a:rPr>
              <a:t>c</a:t>
            </a:r>
            <a:r>
              <a:rPr sz="1000" spc="90" dirty="0">
                <a:solidFill>
                  <a:srgbClr val="FF0000"/>
                </a:solidFill>
                <a:latin typeface="Times New Roman"/>
                <a:cs typeface="Times New Roman"/>
              </a:rPr>
              <a:t>i</a:t>
            </a:r>
            <a:r>
              <a:rPr sz="1000" spc="95" dirty="0">
                <a:solidFill>
                  <a:srgbClr val="FF0000"/>
                </a:solidFill>
                <a:latin typeface="Times New Roman"/>
                <a:cs typeface="Times New Roman"/>
              </a:rPr>
              <a:t>fi</a:t>
            </a:r>
            <a:r>
              <a:rPr sz="1000" spc="100" dirty="0">
                <a:solidFill>
                  <a:srgbClr val="FF0000"/>
                </a:solidFill>
                <a:latin typeface="Times New Roman"/>
                <a:cs typeface="Times New Roman"/>
              </a:rPr>
              <a:t>ca</a:t>
            </a:r>
            <a:r>
              <a:rPr sz="1000" spc="95" dirty="0">
                <a:solidFill>
                  <a:srgbClr val="FF0000"/>
                </a:solidFill>
                <a:latin typeface="Times New Roman"/>
                <a:cs typeface="Times New Roman"/>
              </a:rPr>
              <a:t>ll</a:t>
            </a:r>
            <a:r>
              <a:rPr sz="1000" dirty="0">
                <a:solidFill>
                  <a:srgbClr val="FF0000"/>
                </a:solidFill>
                <a:latin typeface="Times New Roman"/>
                <a:cs typeface="Times New Roman"/>
              </a:rPr>
              <a:t>y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fo</a:t>
            </a:r>
            <a:r>
              <a:rPr sz="1000" dirty="0">
                <a:solidFill>
                  <a:srgbClr val="FF0000"/>
                </a:solidFill>
                <a:latin typeface="Times New Roman"/>
                <a:cs typeface="Times New Roman"/>
              </a:rPr>
              <a:t>r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95" dirty="0">
                <a:solidFill>
                  <a:srgbClr val="FF0000"/>
                </a:solidFill>
                <a:latin typeface="Times New Roman"/>
                <a:cs typeface="Times New Roman"/>
              </a:rPr>
              <a:t>hi</a:t>
            </a:r>
            <a:r>
              <a:rPr sz="1000" dirty="0">
                <a:solidFill>
                  <a:srgbClr val="FF0000"/>
                </a:solidFill>
                <a:latin typeface="Times New Roman"/>
                <a:cs typeface="Times New Roman"/>
              </a:rPr>
              <a:t>s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y</a:t>
            </a:r>
            <a:r>
              <a:rPr sz="1000" spc="100" dirty="0">
                <a:solidFill>
                  <a:srgbClr val="FF0000"/>
                </a:solidFill>
                <a:latin typeface="Times New Roman"/>
                <a:cs typeface="Times New Roman"/>
              </a:rPr>
              <a:t>e</a:t>
            </a:r>
            <a:r>
              <a:rPr sz="1000" spc="90" dirty="0">
                <a:solidFill>
                  <a:srgbClr val="FF0000"/>
                </a:solidFill>
                <a:latin typeface="Times New Roman"/>
                <a:cs typeface="Times New Roman"/>
              </a:rPr>
              <a:t>a</a:t>
            </a:r>
            <a:r>
              <a:rPr sz="1000" spc="100" dirty="0">
                <a:solidFill>
                  <a:srgbClr val="FF0000"/>
                </a:solidFill>
                <a:latin typeface="Times New Roman"/>
                <a:cs typeface="Times New Roman"/>
              </a:rPr>
              <a:t>r</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suppo</a:t>
            </a:r>
            <a:r>
              <a:rPr sz="1000" spc="100" dirty="0">
                <a:solidFill>
                  <a:srgbClr val="FF0000"/>
                </a:solidFill>
                <a:latin typeface="Times New Roman"/>
                <a:cs typeface="Times New Roman"/>
              </a:rPr>
              <a:t>r</a:t>
            </a:r>
            <a:r>
              <a:rPr sz="1000" dirty="0">
                <a:solidFill>
                  <a:srgbClr val="FF0000"/>
                </a:solidFill>
                <a:latin typeface="Times New Roman"/>
                <a:cs typeface="Times New Roman"/>
              </a:rPr>
              <a:t>t </a:t>
            </a:r>
            <a:r>
              <a:rPr sz="1000" spc="-65" dirty="0">
                <a:solidFill>
                  <a:srgbClr val="FF0000"/>
                </a:solidFill>
                <a:latin typeface="Times New Roman"/>
                <a:cs typeface="Times New Roman"/>
              </a:rPr>
              <a:t> </a:t>
            </a:r>
            <a:r>
              <a:rPr sz="1000" spc="100" dirty="0">
                <a:solidFill>
                  <a:srgbClr val="FF0000"/>
                </a:solidFill>
                <a:latin typeface="Times New Roman"/>
                <a:cs typeface="Times New Roman"/>
              </a:rPr>
              <a:t>p</a:t>
            </a:r>
            <a:r>
              <a:rPr sz="1000" spc="95" dirty="0">
                <a:solidFill>
                  <a:srgbClr val="FF0000"/>
                </a:solidFill>
                <a:latin typeface="Times New Roman"/>
                <a:cs typeface="Times New Roman"/>
              </a:rPr>
              <a:t>l</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n</a:t>
            </a:r>
            <a:r>
              <a:rPr sz="1000" dirty="0">
                <a:solidFill>
                  <a:srgbClr val="FF0000"/>
                </a:solidFill>
                <a:latin typeface="Times New Roman"/>
                <a:cs typeface="Times New Roman"/>
              </a:rPr>
              <a:t>.</a:t>
            </a:r>
            <a:endParaRPr sz="1000">
              <a:latin typeface="Times New Roman"/>
              <a:cs typeface="Times New Roman"/>
            </a:endParaRPr>
          </a:p>
        </p:txBody>
      </p:sp>
      <p:sp>
        <p:nvSpPr>
          <p:cNvPr id="9" name="object 9"/>
          <p:cNvSpPr/>
          <p:nvPr/>
        </p:nvSpPr>
        <p:spPr>
          <a:xfrm>
            <a:off x="334518" y="7386828"/>
            <a:ext cx="368046" cy="414528"/>
          </a:xfrm>
          <a:prstGeom prst="rect">
            <a:avLst/>
          </a:prstGeom>
          <a:blipFill>
            <a:blip r:embed="rId5"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80365" y="1613153"/>
          <a:ext cx="7201660" cy="4152392"/>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014476">
                <a:tc>
                  <a:txBody>
                    <a:bodyPr/>
                    <a:lstStyle/>
                    <a:p>
                      <a:pPr marL="128905" marR="121285" indent="-1270" algn="ctr">
                        <a:lnSpc>
                          <a:spcPct val="95700"/>
                        </a:lnSpc>
                      </a:pPr>
                      <a:r>
                        <a:rPr sz="1100" b="1" dirty="0">
                          <a:latin typeface="Arial"/>
                          <a:cs typeface="Arial"/>
                        </a:rPr>
                        <a:t>Desired</a:t>
                      </a:r>
                      <a:r>
                        <a:rPr sz="1100" b="1" spc="-5" dirty="0">
                          <a:latin typeface="Arial"/>
                          <a:cs typeface="Arial"/>
                        </a:rPr>
                        <a:t> </a:t>
                      </a:r>
                      <a:r>
                        <a:rPr sz="1100" b="1" dirty="0">
                          <a:latin typeface="Arial"/>
                          <a:cs typeface="Arial"/>
                        </a:rPr>
                        <a:t>O</a:t>
                      </a:r>
                      <a:r>
                        <a:rPr sz="1100" b="1" spc="5" dirty="0">
                          <a:latin typeface="Arial"/>
                          <a:cs typeface="Arial"/>
                        </a:rPr>
                        <a:t>u</a:t>
                      </a:r>
                      <a:r>
                        <a:rPr sz="1100" b="1" dirty="0">
                          <a:latin typeface="Arial"/>
                          <a:cs typeface="Arial"/>
                        </a:rPr>
                        <a:t>tcome </a:t>
                      </a:r>
                      <a:r>
                        <a:rPr sz="1000" dirty="0">
                          <a:latin typeface="Arial"/>
                          <a:cs typeface="Arial"/>
                        </a:rPr>
                        <a:t>(What</a:t>
                      </a:r>
                      <a:r>
                        <a:rPr sz="1000" spc="-5" dirty="0">
                          <a:latin typeface="Arial"/>
                          <a:cs typeface="Arial"/>
                        </a:rPr>
                        <a:t> </a:t>
                      </a:r>
                      <a:r>
                        <a:rPr sz="1000" dirty="0">
                          <a:latin typeface="Arial"/>
                          <a:cs typeface="Arial"/>
                        </a:rPr>
                        <a:t>Do </a:t>
                      </a:r>
                      <a:r>
                        <a:rPr sz="1000" spc="-5" dirty="0">
                          <a:latin typeface="Arial"/>
                          <a:cs typeface="Arial"/>
                        </a:rPr>
                        <a:t>Yo</a:t>
                      </a:r>
                      <a:r>
                        <a:rPr sz="1000" dirty="0">
                          <a:latin typeface="Arial"/>
                          <a:cs typeface="Arial"/>
                        </a:rPr>
                        <a:t>u Ho</a:t>
                      </a:r>
                      <a:r>
                        <a:rPr sz="1000" spc="-5" dirty="0">
                          <a:latin typeface="Arial"/>
                          <a:cs typeface="Arial"/>
                        </a:rPr>
                        <a:t>p</a:t>
                      </a:r>
                      <a:r>
                        <a:rPr sz="1000" dirty="0">
                          <a:latin typeface="Arial"/>
                          <a:cs typeface="Arial"/>
                        </a:rPr>
                        <a:t>e </a:t>
                      </a:r>
                      <a:r>
                        <a:rPr sz="1000" spc="-5" dirty="0">
                          <a:latin typeface="Arial"/>
                          <a:cs typeface="Arial"/>
                        </a:rPr>
                        <a:t>t</a:t>
                      </a:r>
                      <a:r>
                        <a:rPr sz="1000" dirty="0">
                          <a:latin typeface="Arial"/>
                          <a:cs typeface="Arial"/>
                        </a:rPr>
                        <a:t>o Acc</a:t>
                      </a:r>
                      <a:r>
                        <a:rPr sz="1000" spc="-5" dirty="0">
                          <a:latin typeface="Arial"/>
                          <a:cs typeface="Arial"/>
                        </a:rPr>
                        <a:t>o</a:t>
                      </a:r>
                      <a:r>
                        <a:rPr sz="1000" dirty="0">
                          <a:latin typeface="Arial"/>
                          <a:cs typeface="Arial"/>
                        </a:rPr>
                        <a:t>mpl</a:t>
                      </a:r>
                      <a:r>
                        <a:rPr sz="1000" spc="-10" dirty="0">
                          <a:latin typeface="Arial"/>
                          <a:cs typeface="Arial"/>
                        </a:rPr>
                        <a:t>i</a:t>
                      </a:r>
                      <a:r>
                        <a:rPr sz="1000" dirty="0">
                          <a:latin typeface="Arial"/>
                          <a:cs typeface="Arial"/>
                        </a:rPr>
                        <a:t>sh</a:t>
                      </a:r>
                      <a:r>
                        <a:rPr sz="1000" spc="-5" dirty="0">
                          <a:latin typeface="Arial"/>
                          <a:cs typeface="Arial"/>
                        </a:rPr>
                        <a:t>?</a:t>
                      </a:r>
                      <a:r>
                        <a:rPr sz="1000" dirty="0">
                          <a:latin typeface="Arial"/>
                          <a:cs typeface="Arial"/>
                        </a:rPr>
                        <a:t>)</a:t>
                      </a:r>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572770" marR="88265" indent="-439420">
                        <a:lnSpc>
                          <a:spcPts val="1260"/>
                        </a:lnSpc>
                      </a:pPr>
                      <a:r>
                        <a:rPr sz="1100" b="1" dirty="0">
                          <a:latin typeface="Arial"/>
                          <a:cs typeface="Arial"/>
                        </a:rPr>
                        <a:t>W</a:t>
                      </a:r>
                      <a:r>
                        <a:rPr sz="1100" b="1" spc="5" dirty="0">
                          <a:latin typeface="Arial"/>
                          <a:cs typeface="Arial"/>
                        </a:rPr>
                        <a:t>h</a:t>
                      </a:r>
                      <a:r>
                        <a:rPr sz="1100" b="1" dirty="0">
                          <a:latin typeface="Arial"/>
                          <a:cs typeface="Arial"/>
                        </a:rPr>
                        <a:t>y</a:t>
                      </a:r>
                      <a:r>
                        <a:rPr sz="1100" b="1" spc="-15" dirty="0">
                          <a:latin typeface="Arial"/>
                          <a:cs typeface="Arial"/>
                        </a:rPr>
                        <a:t> </a:t>
                      </a:r>
                      <a:r>
                        <a:rPr sz="1100" b="1" dirty="0">
                          <a:latin typeface="Arial"/>
                          <a:cs typeface="Arial"/>
                        </a:rPr>
                        <a:t>is this</a:t>
                      </a:r>
                      <a:r>
                        <a:rPr sz="1100" b="1" spc="5" dirty="0">
                          <a:latin typeface="Arial"/>
                          <a:cs typeface="Arial"/>
                        </a:rPr>
                        <a:t> </a:t>
                      </a:r>
                      <a:r>
                        <a:rPr sz="1100" b="1" dirty="0">
                          <a:latin typeface="Arial"/>
                          <a:cs typeface="Arial"/>
                        </a:rPr>
                        <a:t>Important to</a:t>
                      </a:r>
                      <a:r>
                        <a:rPr sz="1100" b="1" spc="5" dirty="0">
                          <a:latin typeface="Arial"/>
                          <a:cs typeface="Arial"/>
                        </a:rPr>
                        <a:t> </a:t>
                      </a:r>
                      <a:r>
                        <a:rPr sz="1100" b="1" spc="-15" dirty="0">
                          <a:latin typeface="Arial"/>
                          <a:cs typeface="Arial"/>
                        </a:rPr>
                        <a:t>y</a:t>
                      </a:r>
                      <a:r>
                        <a:rPr sz="1100" b="1" dirty="0">
                          <a:latin typeface="Arial"/>
                          <a:cs typeface="Arial"/>
                        </a:rPr>
                        <a:t>ou?</a:t>
                      </a:r>
                      <a:endParaRPr sz="1100">
                        <a:latin typeface="Arial"/>
                        <a:cs typeface="Arial"/>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algn="ctr">
                        <a:lnSpc>
                          <a:spcPct val="100000"/>
                        </a:lnSpc>
                      </a:pPr>
                      <a:r>
                        <a:rPr sz="1100" b="1" dirty="0">
                          <a:latin typeface="Arial"/>
                          <a:cs typeface="Arial"/>
                        </a:rPr>
                        <a:t>Actions</a:t>
                      </a:r>
                      <a:r>
                        <a:rPr sz="1100" b="1" spc="-5" dirty="0">
                          <a:latin typeface="Arial"/>
                          <a:cs typeface="Arial"/>
                        </a:rPr>
                        <a:t> </a:t>
                      </a:r>
                      <a:r>
                        <a:rPr sz="1100" b="1" dirty="0">
                          <a:latin typeface="Arial"/>
                          <a:cs typeface="Arial"/>
                        </a:rPr>
                        <a:t>and</a:t>
                      </a:r>
                      <a:r>
                        <a:rPr sz="1100" b="1" spc="-5" dirty="0">
                          <a:latin typeface="Arial"/>
                          <a:cs typeface="Arial"/>
                        </a:rPr>
                        <a:t> </a:t>
                      </a:r>
                      <a:r>
                        <a:rPr sz="1100" b="1" dirty="0">
                          <a:latin typeface="Arial"/>
                          <a:cs typeface="Arial"/>
                        </a:rPr>
                        <a:t>Steps</a:t>
                      </a:r>
                      <a:endParaRPr sz="1100">
                        <a:latin typeface="Arial"/>
                        <a:cs typeface="Arial"/>
                      </a:endParaRPr>
                    </a:p>
                    <a:p>
                      <a:pPr>
                        <a:lnSpc>
                          <a:spcPct val="100000"/>
                        </a:lnSpc>
                        <a:spcBef>
                          <a:spcPts val="44"/>
                        </a:spcBef>
                      </a:pPr>
                      <a:endParaRPr sz="1050">
                        <a:latin typeface="Times New Roman"/>
                        <a:cs typeface="Times New Roman"/>
                      </a:endParaRPr>
                    </a:p>
                    <a:p>
                      <a:pPr marL="125730" marR="118745" indent="-635" algn="ctr">
                        <a:lnSpc>
                          <a:spcPct val="95900"/>
                        </a:lnSpc>
                      </a:pPr>
                      <a:r>
                        <a:rPr sz="900" b="1" dirty="0">
                          <a:solidFill>
                            <a:srgbClr val="FF0000"/>
                          </a:solidFill>
                          <a:latin typeface="Arial"/>
                          <a:cs typeface="Arial"/>
                        </a:rPr>
                        <a:t>The</a:t>
                      </a:r>
                      <a:r>
                        <a:rPr sz="900" b="1" spc="-5" dirty="0">
                          <a:solidFill>
                            <a:srgbClr val="FF0000"/>
                          </a:solidFill>
                          <a:latin typeface="Arial"/>
                          <a:cs typeface="Arial"/>
                        </a:rPr>
                        <a:t>s</a:t>
                      </a:r>
                      <a:r>
                        <a:rPr sz="900" b="1" dirty="0">
                          <a:solidFill>
                            <a:srgbClr val="FF0000"/>
                          </a:solidFill>
                          <a:latin typeface="Arial"/>
                          <a:cs typeface="Arial"/>
                        </a:rPr>
                        <a:t>e must</a:t>
                      </a:r>
                      <a:r>
                        <a:rPr sz="900" b="1" spc="-5" dirty="0">
                          <a:solidFill>
                            <a:srgbClr val="FF0000"/>
                          </a:solidFill>
                          <a:latin typeface="Arial"/>
                          <a:cs typeface="Arial"/>
                        </a:rPr>
                        <a:t> </a:t>
                      </a:r>
                      <a:r>
                        <a:rPr sz="900" b="1" dirty="0">
                          <a:solidFill>
                            <a:srgbClr val="FF0000"/>
                          </a:solidFill>
                          <a:latin typeface="Arial"/>
                          <a:cs typeface="Arial"/>
                        </a:rPr>
                        <a:t>be m</a:t>
                      </a:r>
                      <a:r>
                        <a:rPr sz="900" b="1" spc="-5" dirty="0">
                          <a:solidFill>
                            <a:srgbClr val="FF0000"/>
                          </a:solidFill>
                          <a:latin typeface="Arial"/>
                          <a:cs typeface="Arial"/>
                        </a:rPr>
                        <a:t>e</a:t>
                      </a:r>
                      <a:r>
                        <a:rPr sz="900" b="1" dirty="0">
                          <a:solidFill>
                            <a:srgbClr val="FF0000"/>
                          </a:solidFill>
                          <a:latin typeface="Arial"/>
                          <a:cs typeface="Arial"/>
                        </a:rPr>
                        <a:t>asur</a:t>
                      </a:r>
                      <a:r>
                        <a:rPr sz="900" b="1" spc="-5" dirty="0">
                          <a:solidFill>
                            <a:srgbClr val="FF0000"/>
                          </a:solidFill>
                          <a:latin typeface="Arial"/>
                          <a:cs typeface="Arial"/>
                        </a:rPr>
                        <a:t>a</a:t>
                      </a:r>
                      <a:r>
                        <a:rPr sz="900" b="1" dirty="0">
                          <a:solidFill>
                            <a:srgbClr val="FF0000"/>
                          </a:solidFill>
                          <a:latin typeface="Arial"/>
                          <a:cs typeface="Arial"/>
                        </a:rPr>
                        <a:t>ble. This could be </a:t>
                      </a:r>
                      <a:r>
                        <a:rPr sz="900" b="1" spc="-5" dirty="0">
                          <a:solidFill>
                            <a:srgbClr val="FF0000"/>
                          </a:solidFill>
                          <a:latin typeface="Arial"/>
                          <a:cs typeface="Arial"/>
                        </a:rPr>
                        <a:t>e</a:t>
                      </a:r>
                      <a:r>
                        <a:rPr sz="900" b="1" dirty="0">
                          <a:solidFill>
                            <a:srgbClr val="FF0000"/>
                          </a:solidFill>
                          <a:latin typeface="Arial"/>
                          <a:cs typeface="Arial"/>
                        </a:rPr>
                        <a:t>ith</a:t>
                      </a:r>
                      <a:r>
                        <a:rPr sz="900" b="1" spc="-10" dirty="0">
                          <a:solidFill>
                            <a:srgbClr val="FF0000"/>
                          </a:solidFill>
                          <a:latin typeface="Arial"/>
                          <a:cs typeface="Arial"/>
                        </a:rPr>
                        <a:t>e</a:t>
                      </a:r>
                      <a:r>
                        <a:rPr sz="900" b="1" dirty="0">
                          <a:solidFill>
                            <a:srgbClr val="FF0000"/>
                          </a:solidFill>
                          <a:latin typeface="Arial"/>
                          <a:cs typeface="Arial"/>
                        </a:rPr>
                        <a:t>r an Met/Unm</a:t>
                      </a:r>
                      <a:r>
                        <a:rPr sz="900" b="1" spc="-5" dirty="0">
                          <a:solidFill>
                            <a:srgbClr val="FF0000"/>
                          </a:solidFill>
                          <a:latin typeface="Arial"/>
                          <a:cs typeface="Arial"/>
                        </a:rPr>
                        <a:t>e</a:t>
                      </a:r>
                      <a:r>
                        <a:rPr sz="900" b="1" dirty="0">
                          <a:solidFill>
                            <a:srgbClr val="FF0000"/>
                          </a:solidFill>
                          <a:latin typeface="Arial"/>
                          <a:cs typeface="Arial"/>
                        </a:rPr>
                        <a:t>t m</a:t>
                      </a:r>
                      <a:r>
                        <a:rPr sz="900" b="1" spc="-5" dirty="0">
                          <a:solidFill>
                            <a:srgbClr val="FF0000"/>
                          </a:solidFill>
                          <a:latin typeface="Arial"/>
                          <a:cs typeface="Arial"/>
                        </a:rPr>
                        <a:t>e</a:t>
                      </a:r>
                      <a:r>
                        <a:rPr sz="900" b="1" dirty="0">
                          <a:solidFill>
                            <a:srgbClr val="FF0000"/>
                          </a:solidFill>
                          <a:latin typeface="Arial"/>
                          <a:cs typeface="Arial"/>
                        </a:rPr>
                        <a:t>asur</a:t>
                      </a:r>
                      <a:r>
                        <a:rPr sz="900" b="1" spc="-5" dirty="0">
                          <a:solidFill>
                            <a:srgbClr val="FF0000"/>
                          </a:solidFill>
                          <a:latin typeface="Arial"/>
                          <a:cs typeface="Arial"/>
                        </a:rPr>
                        <a:t>e</a:t>
                      </a:r>
                      <a:r>
                        <a:rPr sz="900" b="1" dirty="0">
                          <a:solidFill>
                            <a:srgbClr val="FF0000"/>
                          </a:solidFill>
                          <a:latin typeface="Arial"/>
                          <a:cs typeface="Arial"/>
                        </a:rPr>
                        <a:t>ment or progr</a:t>
                      </a:r>
                      <a:r>
                        <a:rPr sz="900" b="1" spc="-5" dirty="0">
                          <a:solidFill>
                            <a:srgbClr val="FF0000"/>
                          </a:solidFill>
                          <a:latin typeface="Arial"/>
                          <a:cs typeface="Arial"/>
                        </a:rPr>
                        <a:t>e</a:t>
                      </a:r>
                      <a:r>
                        <a:rPr sz="900" b="1" dirty="0">
                          <a:solidFill>
                            <a:srgbClr val="FF0000"/>
                          </a:solidFill>
                          <a:latin typeface="Arial"/>
                          <a:cs typeface="Arial"/>
                        </a:rPr>
                        <a:t>ss</a:t>
                      </a:r>
                      <a:r>
                        <a:rPr sz="900" b="1" spc="-5" dirty="0">
                          <a:solidFill>
                            <a:srgbClr val="FF0000"/>
                          </a:solidFill>
                          <a:latin typeface="Arial"/>
                          <a:cs typeface="Arial"/>
                        </a:rPr>
                        <a:t> </a:t>
                      </a:r>
                      <a:r>
                        <a:rPr sz="900" b="1" dirty="0">
                          <a:solidFill>
                            <a:srgbClr val="FF0000"/>
                          </a:solidFill>
                          <a:latin typeface="Arial"/>
                          <a:cs typeface="Arial"/>
                        </a:rPr>
                        <a:t>could be m</a:t>
                      </a:r>
                      <a:r>
                        <a:rPr sz="900" b="1" spc="-5" dirty="0">
                          <a:solidFill>
                            <a:srgbClr val="FF0000"/>
                          </a:solidFill>
                          <a:latin typeface="Arial"/>
                          <a:cs typeface="Arial"/>
                        </a:rPr>
                        <a:t>e</a:t>
                      </a:r>
                      <a:r>
                        <a:rPr sz="900" b="1" dirty="0">
                          <a:solidFill>
                            <a:srgbClr val="FF0000"/>
                          </a:solidFill>
                          <a:latin typeface="Arial"/>
                          <a:cs typeface="Arial"/>
                        </a:rPr>
                        <a:t>asur</a:t>
                      </a:r>
                      <a:r>
                        <a:rPr sz="900" b="1" spc="-5" dirty="0">
                          <a:solidFill>
                            <a:srgbClr val="FF0000"/>
                          </a:solidFill>
                          <a:latin typeface="Arial"/>
                          <a:cs typeface="Arial"/>
                        </a:rPr>
                        <a:t>e</a:t>
                      </a:r>
                      <a:r>
                        <a:rPr sz="900" b="1" dirty="0">
                          <a:solidFill>
                            <a:srgbClr val="FF0000"/>
                          </a:solidFill>
                          <a:latin typeface="Arial"/>
                          <a:cs typeface="Arial"/>
                        </a:rPr>
                        <a:t>d by data.</a:t>
                      </a:r>
                      <a:endParaRPr sz="900">
                        <a:latin typeface="Arial"/>
                        <a:cs typeface="Arial"/>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188595" marR="95885" indent="-85090">
                        <a:lnSpc>
                          <a:spcPts val="1150"/>
                        </a:lnSpc>
                      </a:pPr>
                      <a:r>
                        <a:rPr sz="1000" b="1" dirty="0">
                          <a:latin typeface="Arial"/>
                          <a:cs typeface="Arial"/>
                        </a:rPr>
                        <a:t>Res</a:t>
                      </a:r>
                      <a:r>
                        <a:rPr sz="1000" b="1" spc="-5" dirty="0">
                          <a:latin typeface="Arial"/>
                          <a:cs typeface="Arial"/>
                        </a:rPr>
                        <a:t>p</a:t>
                      </a:r>
                      <a:r>
                        <a:rPr sz="1000" b="1" dirty="0">
                          <a:latin typeface="Arial"/>
                          <a:cs typeface="Arial"/>
                        </a:rPr>
                        <a:t>onsib</a:t>
                      </a:r>
                      <a:r>
                        <a:rPr sz="1000" b="1" spc="-5" dirty="0">
                          <a:latin typeface="Arial"/>
                          <a:cs typeface="Arial"/>
                        </a:rPr>
                        <a:t>l</a:t>
                      </a:r>
                      <a:r>
                        <a:rPr sz="1000" b="1" dirty="0">
                          <a:latin typeface="Arial"/>
                          <a:cs typeface="Arial"/>
                        </a:rPr>
                        <a:t>e Perso</a:t>
                      </a:r>
                      <a:r>
                        <a:rPr sz="1000" b="1" spc="-10" dirty="0">
                          <a:latin typeface="Arial"/>
                          <a:cs typeface="Arial"/>
                        </a:rPr>
                        <a:t>n</a:t>
                      </a:r>
                      <a:r>
                        <a:rPr sz="1000" b="1" dirty="0">
                          <a:latin typeface="Arial"/>
                          <a:cs typeface="Arial"/>
                        </a:rPr>
                        <a:t>(s)</a:t>
                      </a:r>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69215" marR="109855" indent="47625" algn="just">
                        <a:lnSpc>
                          <a:spcPts val="1150"/>
                        </a:lnSpc>
                      </a:pPr>
                      <a:r>
                        <a:rPr sz="1000" b="1" i="1" dirty="0">
                          <a:latin typeface="Arial"/>
                          <a:cs typeface="Arial"/>
                        </a:rPr>
                        <a:t>Da</a:t>
                      </a:r>
                      <a:r>
                        <a:rPr sz="1000" b="1" i="1" spc="-5" dirty="0">
                          <a:latin typeface="Arial"/>
                          <a:cs typeface="Arial"/>
                        </a:rPr>
                        <a:t>t</a:t>
                      </a:r>
                      <a:r>
                        <a:rPr sz="1000" b="1" i="1" dirty="0">
                          <a:latin typeface="Arial"/>
                          <a:cs typeface="Arial"/>
                        </a:rPr>
                        <a:t>e to be Comp</a:t>
                      </a:r>
                      <a:r>
                        <a:rPr sz="1000" b="1" i="1" spc="-5" dirty="0">
                          <a:latin typeface="Arial"/>
                          <a:cs typeface="Arial"/>
                        </a:rPr>
                        <a:t>l</a:t>
                      </a:r>
                      <a:r>
                        <a:rPr sz="1000" b="1" i="1" dirty="0">
                          <a:latin typeface="Arial"/>
                          <a:cs typeface="Arial"/>
                        </a:rPr>
                        <a:t>eted </a:t>
                      </a:r>
                      <a:r>
                        <a:rPr sz="1000" b="1" i="1" spc="-5" dirty="0">
                          <a:latin typeface="Arial"/>
                          <a:cs typeface="Arial"/>
                        </a:rPr>
                        <a:t>or</a:t>
                      </a:r>
                      <a:endParaRPr sz="1000">
                        <a:latin typeface="Arial"/>
                        <a:cs typeface="Arial"/>
                      </a:endParaRPr>
                    </a:p>
                    <a:p>
                      <a:pPr marL="69215" algn="just">
                        <a:lnSpc>
                          <a:spcPts val="1090"/>
                        </a:lnSpc>
                      </a:pPr>
                      <a:r>
                        <a:rPr sz="1000" b="1" i="1" dirty="0">
                          <a:latin typeface="Arial"/>
                          <a:cs typeface="Arial"/>
                        </a:rPr>
                        <a:t>Ti</a:t>
                      </a:r>
                      <a:r>
                        <a:rPr sz="1000" b="1" i="1" spc="-10" dirty="0">
                          <a:latin typeface="Arial"/>
                          <a:cs typeface="Arial"/>
                        </a:rPr>
                        <a:t>m</a:t>
                      </a:r>
                      <a:r>
                        <a:rPr sz="1000" b="1" i="1" dirty="0">
                          <a:latin typeface="Arial"/>
                          <a:cs typeface="Arial"/>
                        </a:rPr>
                        <a:t>e frame</a:t>
                      </a:r>
                      <a:endParaRPr sz="1000">
                        <a:latin typeface="Arial"/>
                        <a:cs typeface="Arial"/>
                      </a:endParaRPr>
                    </a:p>
                    <a:p>
                      <a:pPr marL="69215" algn="just">
                        <a:lnSpc>
                          <a:spcPts val="1175"/>
                        </a:lnSpc>
                      </a:pPr>
                      <a:r>
                        <a:rPr sz="1000" b="1" i="1" dirty="0">
                          <a:latin typeface="Arial"/>
                          <a:cs typeface="Arial"/>
                        </a:rPr>
                        <a:t>mo</a:t>
                      </a:r>
                      <a:r>
                        <a:rPr sz="1000" b="1" i="1" spc="-5" dirty="0">
                          <a:latin typeface="Arial"/>
                          <a:cs typeface="Arial"/>
                        </a:rPr>
                        <a:t>n</a:t>
                      </a:r>
                      <a:r>
                        <a:rPr sz="1000" b="1" i="1" dirty="0">
                          <a:latin typeface="Arial"/>
                          <a:cs typeface="Arial"/>
                        </a:rPr>
                        <a:t>itored</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2634996">
                <a:tc>
                  <a:txBody>
                    <a:bodyPr/>
                    <a:lstStyle/>
                    <a:p>
                      <a:pPr marL="69215" marR="78105">
                        <a:lnSpc>
                          <a:spcPct val="95800"/>
                        </a:lnSpc>
                        <a:tabLst>
                          <a:tab pos="297815" algn="l"/>
                        </a:tabLst>
                      </a:pPr>
                      <a:r>
                        <a:rPr sz="1000" b="1" dirty="0">
                          <a:latin typeface="Times New Roman"/>
                          <a:cs typeface="Times New Roman"/>
                        </a:rPr>
                        <a:t>1.	</a:t>
                      </a:r>
                      <a:r>
                        <a:rPr sz="1000" b="1" dirty="0">
                          <a:solidFill>
                            <a:srgbClr val="FF0000"/>
                          </a:solidFill>
                          <a:latin typeface="Times New Roman"/>
                          <a:cs typeface="Times New Roman"/>
                        </a:rPr>
                        <a:t>What </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oes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person</a:t>
                      </a:r>
                      <a:r>
                        <a:rPr sz="1000" b="1" spc="-5" dirty="0">
                          <a:solidFill>
                            <a:srgbClr val="FF0000"/>
                          </a:solidFill>
                          <a:latin typeface="Times New Roman"/>
                          <a:cs typeface="Times New Roman"/>
                        </a:rPr>
                        <a:t> w</a:t>
                      </a:r>
                      <a:r>
                        <a:rPr sz="1000" b="1" dirty="0">
                          <a:solidFill>
                            <a:srgbClr val="FF0000"/>
                          </a:solidFill>
                          <a:latin typeface="Times New Roman"/>
                          <a:cs typeface="Times New Roman"/>
                        </a:rPr>
                        <a:t>ant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nee</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 Avoid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being</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too g</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neral as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this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e</a:t>
                      </a:r>
                      <a:r>
                        <a:rPr sz="1000" b="1" spc="-5" dirty="0">
                          <a:solidFill>
                            <a:srgbClr val="FF0000"/>
                          </a:solidFill>
                          <a:latin typeface="Times New Roman"/>
                          <a:cs typeface="Times New Roman"/>
                        </a:rPr>
                        <a:t>a</a:t>
                      </a:r>
                      <a:r>
                        <a:rPr sz="1000" b="1" dirty="0">
                          <a:solidFill>
                            <a:srgbClr val="FF0000"/>
                          </a:solidFill>
                          <a:latin typeface="Times New Roman"/>
                          <a:cs typeface="Times New Roman"/>
                        </a:rPr>
                        <a:t>d to gene</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al A</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ti</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n St</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ps. If</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it is a </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eal</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ou</a:t>
                      </a:r>
                      <a:r>
                        <a:rPr sz="1000" b="1" spc="-10" dirty="0">
                          <a:solidFill>
                            <a:srgbClr val="FF0000"/>
                          </a:solidFill>
                          <a:latin typeface="Times New Roman"/>
                          <a:cs typeface="Times New Roman"/>
                        </a:rPr>
                        <a:t>t</a:t>
                      </a:r>
                      <a:r>
                        <a:rPr sz="1000" b="1" dirty="0">
                          <a:solidFill>
                            <a:srgbClr val="FF0000"/>
                          </a:solidFill>
                          <a:latin typeface="Times New Roman"/>
                          <a:cs typeface="Times New Roman"/>
                        </a:rPr>
                        <a:t>come,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wh</a:t>
                      </a:r>
                      <a:r>
                        <a:rPr sz="1000" b="1" spc="-5" dirty="0">
                          <a:solidFill>
                            <a:srgbClr val="FF0000"/>
                          </a:solidFill>
                          <a:latin typeface="Times New Roman"/>
                          <a:cs typeface="Times New Roman"/>
                        </a:rPr>
                        <a:t>a</a:t>
                      </a:r>
                      <a:r>
                        <a:rPr sz="1000" b="1" dirty="0">
                          <a:solidFill>
                            <a:srgbClr val="FF0000"/>
                          </a:solidFill>
                          <a:latin typeface="Times New Roman"/>
                          <a:cs typeface="Times New Roman"/>
                        </a:rPr>
                        <a:t>t spec</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fical</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y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desi</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ed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 neede</a:t>
                      </a:r>
                      <a:r>
                        <a:rPr sz="1000" b="1" spc="-10" dirty="0">
                          <a:solidFill>
                            <a:srgbClr val="FF0000"/>
                          </a:solidFill>
                          <a:latin typeface="Times New Roman"/>
                          <a:cs typeface="Times New Roman"/>
                        </a:rPr>
                        <a:t>d</a:t>
                      </a:r>
                      <a:r>
                        <a:rPr sz="1000" b="1" dirty="0">
                          <a:solidFill>
                            <a:srgbClr val="FF0000"/>
                          </a:solidFill>
                          <a:latin typeface="Times New Roman"/>
                          <a:cs typeface="Times New Roman"/>
                        </a:rPr>
                        <a:t>? </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f it</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is work</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 res</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dential</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a:t>
                      </a:r>
                      <a:r>
                        <a:rPr sz="1000" b="1" spc="-10" dirty="0">
                          <a:solidFill>
                            <a:srgbClr val="FF0000"/>
                          </a:solidFill>
                          <a:latin typeface="Times New Roman"/>
                          <a:cs typeface="Times New Roman"/>
                        </a:rPr>
                        <a:t>s</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e or issu</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 w</a:t>
                      </a:r>
                      <a:r>
                        <a:rPr sz="1000" b="1" spc="-10" dirty="0">
                          <a:solidFill>
                            <a:srgbClr val="FF0000"/>
                          </a:solidFill>
                          <a:latin typeface="Times New Roman"/>
                          <a:cs typeface="Times New Roman"/>
                        </a:rPr>
                        <a:t>h</a:t>
                      </a:r>
                      <a:r>
                        <a:rPr sz="1000" b="1" dirty="0">
                          <a:solidFill>
                            <a:srgbClr val="FF0000"/>
                          </a:solidFill>
                          <a:latin typeface="Times New Roman"/>
                          <a:cs typeface="Times New Roman"/>
                        </a:rPr>
                        <a:t>at is</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it that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you real</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y are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tal</a:t>
                      </a:r>
                      <a:r>
                        <a:rPr sz="1000" b="1" spc="-10" dirty="0">
                          <a:solidFill>
                            <a:srgbClr val="FF0000"/>
                          </a:solidFill>
                          <a:latin typeface="Times New Roman"/>
                          <a:cs typeface="Times New Roman"/>
                        </a:rPr>
                        <a:t>k</a:t>
                      </a:r>
                      <a:r>
                        <a:rPr sz="1000" b="1" dirty="0">
                          <a:solidFill>
                            <a:srgbClr val="FF0000"/>
                          </a:solidFill>
                          <a:latin typeface="Times New Roman"/>
                          <a:cs typeface="Times New Roman"/>
                        </a:rPr>
                        <a:t>ing</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about?</a:t>
                      </a:r>
                      <a:endParaRPr sz="1000">
                        <a:latin typeface="Times New Roman"/>
                        <a:cs typeface="Times New Roman"/>
                      </a:endParaRPr>
                    </a:p>
                    <a:p>
                      <a:pPr>
                        <a:lnSpc>
                          <a:spcPct val="100000"/>
                        </a:lnSpc>
                        <a:spcBef>
                          <a:spcPts val="55"/>
                        </a:spcBef>
                      </a:pPr>
                      <a:endParaRPr sz="950">
                        <a:latin typeface="Times New Roman"/>
                        <a:cs typeface="Times New Roman"/>
                      </a:endParaRPr>
                    </a:p>
                    <a:p>
                      <a:pPr marL="69215" marR="119380">
                        <a:lnSpc>
                          <a:spcPct val="95800"/>
                        </a:lnSpc>
                      </a:pPr>
                      <a:r>
                        <a:rPr sz="1000" b="1" dirty="0">
                          <a:solidFill>
                            <a:srgbClr val="FF0000"/>
                          </a:solidFill>
                          <a:latin typeface="Times New Roman"/>
                          <a:cs typeface="Times New Roman"/>
                        </a:rPr>
                        <a:t>These Desi</a:t>
                      </a:r>
                      <a:r>
                        <a:rPr sz="1000" b="1" spc="-5" dirty="0">
                          <a:solidFill>
                            <a:srgbClr val="FF0000"/>
                          </a:solidFill>
                          <a:latin typeface="Times New Roman"/>
                          <a:cs typeface="Times New Roman"/>
                        </a:rPr>
                        <a:t>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tcom</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s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se</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f-po</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ulate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on</a:t>
                      </a:r>
                      <a:r>
                        <a:rPr sz="1000" b="1" spc="-10" dirty="0">
                          <a:solidFill>
                            <a:srgbClr val="FF0000"/>
                          </a:solidFill>
                          <a:latin typeface="Times New Roman"/>
                          <a:cs typeface="Times New Roman"/>
                        </a:rPr>
                        <a:t>t</a:t>
                      </a:r>
                      <a:r>
                        <a:rPr sz="1000" b="1" dirty="0">
                          <a:solidFill>
                            <a:srgbClr val="FF0000"/>
                          </a:solidFill>
                          <a:latin typeface="Times New Roman"/>
                          <a:cs typeface="Times New Roman"/>
                        </a:rPr>
                        <a:t>o 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ndivi</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ual</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Progress Revi</a:t>
                      </a:r>
                      <a:r>
                        <a:rPr sz="1000" b="1" spc="-5" dirty="0">
                          <a:solidFill>
                            <a:srgbClr val="FF0000"/>
                          </a:solidFill>
                          <a:latin typeface="Times New Roman"/>
                          <a:cs typeface="Times New Roman"/>
                        </a:rPr>
                        <a:t>ew</a:t>
                      </a:r>
                      <a:r>
                        <a:rPr sz="1000" b="1" dirty="0">
                          <a:solidFill>
                            <a:srgbClr val="FF0000"/>
                          </a:solidFill>
                          <a:latin typeface="Times New Roman"/>
                          <a:cs typeface="Times New Roman"/>
                        </a:rPr>
                        <a:t>.</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pPr marL="69215" marR="73660">
                        <a:lnSpc>
                          <a:spcPct val="95900"/>
                        </a:lnSpc>
                        <a:tabLst>
                          <a:tab pos="297815" algn="l"/>
                        </a:tabLst>
                      </a:pPr>
                      <a:r>
                        <a:rPr sz="1000" b="1" dirty="0">
                          <a:latin typeface="Times New Roman"/>
                          <a:cs typeface="Times New Roman"/>
                        </a:rPr>
                        <a:t>1.	</a:t>
                      </a:r>
                      <a:r>
                        <a:rPr sz="1000" b="1" dirty="0">
                          <a:solidFill>
                            <a:srgbClr val="FF0000"/>
                          </a:solidFill>
                          <a:latin typeface="Times New Roman"/>
                          <a:cs typeface="Times New Roman"/>
                        </a:rPr>
                        <a:t>What </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oes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s mean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o the </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ers</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t help them</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make</a:t>
                      </a:r>
                      <a:r>
                        <a:rPr sz="1000" b="1" spc="-5" dirty="0">
                          <a:solidFill>
                            <a:srgbClr val="FF0000"/>
                          </a:solidFill>
                          <a:latin typeface="Times New Roman"/>
                          <a:cs typeface="Times New Roman"/>
                        </a:rPr>
                        <a:t> m</a:t>
                      </a:r>
                      <a:r>
                        <a:rPr sz="1000" b="1" dirty="0">
                          <a:solidFill>
                            <a:srgbClr val="FF0000"/>
                          </a:solidFill>
                          <a:latin typeface="Times New Roman"/>
                          <a:cs typeface="Times New Roman"/>
                        </a:rPr>
                        <a:t>ore </a:t>
                      </a:r>
                      <a:r>
                        <a:rPr sz="1000" b="1" spc="-5" dirty="0">
                          <a:solidFill>
                            <a:srgbClr val="FF0000"/>
                          </a:solidFill>
                          <a:latin typeface="Times New Roman"/>
                          <a:cs typeface="Times New Roman"/>
                        </a:rPr>
                        <a:t>m</a:t>
                      </a:r>
                      <a:r>
                        <a:rPr sz="1000" b="1" dirty="0">
                          <a:solidFill>
                            <a:srgbClr val="FF0000"/>
                          </a:solidFill>
                          <a:latin typeface="Times New Roman"/>
                          <a:cs typeface="Times New Roman"/>
                        </a:rPr>
                        <a:t>on</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y? 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t help </a:t>
                      </a:r>
                      <a:r>
                        <a:rPr sz="1000" b="1" spc="-5" dirty="0">
                          <a:solidFill>
                            <a:srgbClr val="FF0000"/>
                          </a:solidFill>
                          <a:latin typeface="Times New Roman"/>
                          <a:cs typeface="Times New Roman"/>
                        </a:rPr>
                        <a:t>th</a:t>
                      </a:r>
                      <a:r>
                        <a:rPr sz="1000" b="1" dirty="0">
                          <a:solidFill>
                            <a:srgbClr val="FF0000"/>
                          </a:solidFill>
                          <a:latin typeface="Times New Roman"/>
                          <a:cs typeface="Times New Roman"/>
                        </a:rPr>
                        <a:t>em d</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velop more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friend</a:t>
                      </a:r>
                      <a:r>
                        <a:rPr sz="1000" b="1" spc="-10" dirty="0">
                          <a:solidFill>
                            <a:srgbClr val="FF0000"/>
                          </a:solidFill>
                          <a:latin typeface="Times New Roman"/>
                          <a:cs typeface="Times New Roman"/>
                        </a:rPr>
                        <a:t>s</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ips? 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t i</a:t>
                      </a:r>
                      <a:r>
                        <a:rPr sz="1000" b="1" spc="-5" dirty="0">
                          <a:solidFill>
                            <a:srgbClr val="FF0000"/>
                          </a:solidFill>
                          <a:latin typeface="Times New Roman"/>
                          <a:cs typeface="Times New Roman"/>
                        </a:rPr>
                        <a:t>m</a:t>
                      </a:r>
                      <a:r>
                        <a:rPr sz="1000" b="1" dirty="0">
                          <a:solidFill>
                            <a:srgbClr val="FF0000"/>
                          </a:solidFill>
                          <a:latin typeface="Times New Roman"/>
                          <a:cs typeface="Times New Roman"/>
                        </a:rPr>
                        <a:t>prove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heir</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heal</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it help</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to l</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ve safe</a:t>
                      </a:r>
                      <a:r>
                        <a:rPr sz="1000" b="1" spc="-10" dirty="0">
                          <a:solidFill>
                            <a:srgbClr val="FF0000"/>
                          </a:solidFill>
                          <a:latin typeface="Times New Roman"/>
                          <a:cs typeface="Times New Roman"/>
                        </a:rPr>
                        <a:t>l</a:t>
                      </a:r>
                      <a:r>
                        <a:rPr sz="1000" b="1" dirty="0">
                          <a:solidFill>
                            <a:srgbClr val="FF0000"/>
                          </a:solidFill>
                          <a:latin typeface="Times New Roman"/>
                          <a:cs typeface="Times New Roman"/>
                        </a:rPr>
                        <a:t>y in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 comm</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ni</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y?</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tcPr>
                </a:tc>
                <a:tc>
                  <a:txBody>
                    <a:bodyPr/>
                    <a:lstStyle/>
                    <a:p>
                      <a:pPr marL="69215" marR="146685">
                        <a:lnSpc>
                          <a:spcPct val="95900"/>
                        </a:lnSpc>
                      </a:pPr>
                      <a:r>
                        <a:rPr sz="1100" b="1" dirty="0">
                          <a:latin typeface="Times New Roman"/>
                          <a:cs typeface="Times New Roman"/>
                        </a:rPr>
                        <a:t>1A: </a:t>
                      </a:r>
                      <a:r>
                        <a:rPr sz="1000" b="1" dirty="0">
                          <a:solidFill>
                            <a:srgbClr val="FF0000"/>
                          </a:solidFill>
                          <a:latin typeface="Times New Roman"/>
                          <a:cs typeface="Times New Roman"/>
                        </a:rPr>
                        <a:t>L</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st the</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teps needed</a:t>
                      </a:r>
                      <a:r>
                        <a:rPr sz="1000" b="1" spc="-5" dirty="0">
                          <a:solidFill>
                            <a:srgbClr val="FF0000"/>
                          </a:solidFill>
                          <a:latin typeface="Times New Roman"/>
                          <a:cs typeface="Times New Roman"/>
                        </a:rPr>
                        <a:t> to </a:t>
                      </a:r>
                      <a:r>
                        <a:rPr sz="1000" b="1" dirty="0">
                          <a:solidFill>
                            <a:srgbClr val="FF0000"/>
                          </a:solidFill>
                          <a:latin typeface="Times New Roman"/>
                          <a:cs typeface="Times New Roman"/>
                        </a:rPr>
                        <a:t>accomp</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ish</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desired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out</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ome. Depe</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ding</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Des</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red</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ut</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ome this </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ould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be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ailed here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or this could r</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feren</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e a wr</a:t>
                      </a:r>
                      <a:r>
                        <a:rPr sz="1000" b="1" spc="-5" dirty="0">
                          <a:solidFill>
                            <a:srgbClr val="FF0000"/>
                          </a:solidFill>
                          <a:latin typeface="Times New Roman"/>
                          <a:cs typeface="Times New Roman"/>
                        </a:rPr>
                        <a:t>it</a:t>
                      </a:r>
                      <a:r>
                        <a:rPr sz="1000" b="1" dirty="0">
                          <a:solidFill>
                            <a:srgbClr val="FF0000"/>
                          </a:solidFill>
                          <a:latin typeface="Times New Roman"/>
                          <a:cs typeface="Times New Roman"/>
                        </a:rPr>
                        <a:t>ten se</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vice plan, be</a:t>
                      </a:r>
                      <a:r>
                        <a:rPr sz="1000" b="1" spc="-10" dirty="0">
                          <a:solidFill>
                            <a:srgbClr val="FF0000"/>
                          </a:solidFill>
                          <a:latin typeface="Times New Roman"/>
                          <a:cs typeface="Times New Roman"/>
                        </a:rPr>
                        <a:t>h</a:t>
                      </a:r>
                      <a:r>
                        <a:rPr sz="1000" b="1" dirty="0">
                          <a:solidFill>
                            <a:srgbClr val="FF0000"/>
                          </a:solidFill>
                          <a:latin typeface="Times New Roman"/>
                          <a:cs typeface="Times New Roman"/>
                        </a:rPr>
                        <a:t>avi</a:t>
                      </a:r>
                      <a:r>
                        <a:rPr sz="1000" b="1" spc="-10" dirty="0">
                          <a:solidFill>
                            <a:srgbClr val="FF0000"/>
                          </a:solidFill>
                          <a:latin typeface="Times New Roman"/>
                          <a:cs typeface="Times New Roman"/>
                        </a:rPr>
                        <a:t>o</a:t>
                      </a:r>
                      <a:r>
                        <a:rPr sz="1000" b="1" dirty="0">
                          <a:solidFill>
                            <a:srgbClr val="FF0000"/>
                          </a:solidFill>
                          <a:latin typeface="Times New Roman"/>
                          <a:cs typeface="Times New Roman"/>
                        </a:rPr>
                        <a:t>r pla</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 h</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al</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proto</a:t>
                      </a:r>
                      <a:r>
                        <a:rPr sz="1000" b="1" spc="-5" dirty="0">
                          <a:solidFill>
                            <a:srgbClr val="FF0000"/>
                          </a:solidFill>
                          <a:latin typeface="Times New Roman"/>
                          <a:cs typeface="Times New Roman"/>
                        </a:rPr>
                        <a:t>c</a:t>
                      </a:r>
                      <a:r>
                        <a:rPr sz="1000" b="1" dirty="0">
                          <a:solidFill>
                            <a:srgbClr val="FF0000"/>
                          </a:solidFill>
                          <a:latin typeface="Times New Roman"/>
                          <a:cs typeface="Times New Roman"/>
                        </a:rPr>
                        <a:t>ol or guide</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ine.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Act</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on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teps</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se</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f- po</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ulate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on</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o 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ndivi</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ual Pr</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gress 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view</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wh</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ch ne</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ds to be submi</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ted in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6 months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f</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om IP </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ate and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o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ee</a:t>
                      </a:r>
                      <a:r>
                        <a:rPr sz="1000" b="1" spc="-10" dirty="0">
                          <a:solidFill>
                            <a:srgbClr val="FF0000"/>
                          </a:solidFill>
                          <a:latin typeface="Times New Roman"/>
                          <a:cs typeface="Times New Roman"/>
                        </a:rPr>
                        <a:t>k</a:t>
                      </a:r>
                      <a:r>
                        <a:rPr sz="1000" b="1" dirty="0">
                          <a:solidFill>
                            <a:srgbClr val="FF0000"/>
                          </a:solidFill>
                          <a:latin typeface="Times New Roman"/>
                          <a:cs typeface="Times New Roman"/>
                        </a:rPr>
                        <a:t>s before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ext scheduled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IP.</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pPr marL="69215" marR="156210">
                        <a:lnSpc>
                          <a:spcPct val="95800"/>
                        </a:lnSpc>
                      </a:pPr>
                      <a:r>
                        <a:rPr sz="1000" b="1" dirty="0">
                          <a:solidFill>
                            <a:srgbClr val="FF0000"/>
                          </a:solidFill>
                          <a:latin typeface="Times New Roman"/>
                          <a:cs typeface="Times New Roman"/>
                        </a:rPr>
                        <a:t>What is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ind</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vid</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al’s role in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this Act</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on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 Who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 provid</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ng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he sup</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ort?</a:t>
                      </a:r>
                      <a:endParaRPr sz="1000">
                        <a:latin typeface="Times New Roman"/>
                        <a:cs typeface="Times New Roman"/>
                      </a:endParaRPr>
                    </a:p>
                    <a:p>
                      <a:pPr marL="69215" marR="173990">
                        <a:lnSpc>
                          <a:spcPts val="1150"/>
                        </a:lnSpc>
                        <a:spcBef>
                          <a:spcPts val="30"/>
                        </a:spcBef>
                      </a:pPr>
                      <a:r>
                        <a:rPr sz="1000" b="1" dirty="0">
                          <a:solidFill>
                            <a:srgbClr val="FF0000"/>
                          </a:solidFill>
                          <a:latin typeface="Times New Roman"/>
                          <a:cs typeface="Times New Roman"/>
                        </a:rPr>
                        <a:t>Who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 accou</a:t>
                      </a:r>
                      <a:r>
                        <a:rPr sz="1000" b="1" spc="-10" dirty="0">
                          <a:solidFill>
                            <a:srgbClr val="FF0000"/>
                          </a:solidFill>
                          <a:latin typeface="Times New Roman"/>
                          <a:cs typeface="Times New Roman"/>
                        </a:rPr>
                        <a:t>n</a:t>
                      </a:r>
                      <a:r>
                        <a:rPr sz="1000" b="1" dirty="0">
                          <a:solidFill>
                            <a:srgbClr val="FF0000"/>
                          </a:solidFill>
                          <a:latin typeface="Times New Roman"/>
                          <a:cs typeface="Times New Roman"/>
                        </a:rPr>
                        <a:t>tabl</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a:t>
                      </a:r>
                      <a:endParaRPr sz="10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marL="69215" marR="62865">
                        <a:lnSpc>
                          <a:spcPct val="95800"/>
                        </a:lnSpc>
                      </a:pPr>
                      <a:r>
                        <a:rPr sz="1000" dirty="0">
                          <a:solidFill>
                            <a:srgbClr val="FF0000"/>
                          </a:solidFill>
                          <a:latin typeface="Times New Roman"/>
                          <a:cs typeface="Times New Roman"/>
                        </a:rPr>
                        <a:t>D</a:t>
                      </a:r>
                      <a:r>
                        <a:rPr sz="1000" spc="5" dirty="0">
                          <a:solidFill>
                            <a:srgbClr val="FF0000"/>
                          </a:solidFill>
                          <a:latin typeface="Times New Roman"/>
                          <a:cs typeface="Times New Roman"/>
                        </a:rPr>
                        <a:t>o</a:t>
                      </a:r>
                      <a:r>
                        <a:rPr sz="1000" dirty="0">
                          <a:solidFill>
                            <a:srgbClr val="FF0000"/>
                          </a:solidFill>
                          <a:latin typeface="Times New Roman"/>
                          <a:cs typeface="Times New Roman"/>
                        </a:rPr>
                        <a:t>es </a:t>
                      </a:r>
                      <a:r>
                        <a:rPr sz="1000" spc="-10" dirty="0">
                          <a:solidFill>
                            <a:srgbClr val="FF0000"/>
                          </a:solidFill>
                          <a:latin typeface="Times New Roman"/>
                          <a:cs typeface="Times New Roman"/>
                        </a:rPr>
                        <a:t> t</a:t>
                      </a:r>
                      <a:r>
                        <a:rPr sz="1000" dirty="0">
                          <a:solidFill>
                            <a:srgbClr val="FF0000"/>
                          </a:solidFill>
                          <a:latin typeface="Times New Roman"/>
                          <a:cs typeface="Times New Roman"/>
                        </a:rPr>
                        <a:t>his st</a:t>
                      </a:r>
                      <a:r>
                        <a:rPr sz="1000" spc="-5" dirty="0">
                          <a:solidFill>
                            <a:srgbClr val="FF0000"/>
                          </a:solidFill>
                          <a:latin typeface="Times New Roman"/>
                          <a:cs typeface="Times New Roman"/>
                        </a:rPr>
                        <a:t>e</a:t>
                      </a:r>
                      <a:r>
                        <a:rPr sz="1000" dirty="0">
                          <a:solidFill>
                            <a:srgbClr val="FF0000"/>
                          </a:solidFill>
                          <a:latin typeface="Times New Roman"/>
                          <a:cs typeface="Times New Roman"/>
                        </a:rPr>
                        <a:t>p have</a:t>
                      </a:r>
                      <a:r>
                        <a:rPr sz="1000" spc="-10" dirty="0">
                          <a:solidFill>
                            <a:srgbClr val="FF0000"/>
                          </a:solidFill>
                          <a:latin typeface="Times New Roman"/>
                          <a:cs typeface="Times New Roman"/>
                        </a:rPr>
                        <a:t> </a:t>
                      </a:r>
                      <a:r>
                        <a:rPr sz="1000" dirty="0">
                          <a:solidFill>
                            <a:srgbClr val="FF0000"/>
                          </a:solidFill>
                          <a:latin typeface="Times New Roman"/>
                          <a:cs typeface="Times New Roman"/>
                        </a:rPr>
                        <a:t>a spec</a:t>
                      </a:r>
                      <a:r>
                        <a:rPr sz="1000" spc="-5" dirty="0">
                          <a:solidFill>
                            <a:srgbClr val="FF0000"/>
                          </a:solidFill>
                          <a:latin typeface="Times New Roman"/>
                          <a:cs typeface="Times New Roman"/>
                        </a:rPr>
                        <a:t>i</a:t>
                      </a:r>
                      <a:r>
                        <a:rPr sz="1000" dirty="0">
                          <a:solidFill>
                            <a:srgbClr val="FF0000"/>
                          </a:solidFill>
                          <a:latin typeface="Times New Roman"/>
                          <a:cs typeface="Times New Roman"/>
                        </a:rPr>
                        <a:t>fic deadl</a:t>
                      </a:r>
                      <a:r>
                        <a:rPr sz="1000" spc="-5" dirty="0">
                          <a:solidFill>
                            <a:srgbClr val="FF0000"/>
                          </a:solidFill>
                          <a:latin typeface="Times New Roman"/>
                          <a:cs typeface="Times New Roman"/>
                        </a:rPr>
                        <a:t>i</a:t>
                      </a:r>
                      <a:r>
                        <a:rPr sz="1000" dirty="0">
                          <a:solidFill>
                            <a:srgbClr val="FF0000"/>
                          </a:solidFill>
                          <a:latin typeface="Times New Roman"/>
                          <a:cs typeface="Times New Roman"/>
                        </a:rPr>
                        <a:t>n</a:t>
                      </a:r>
                      <a:r>
                        <a:rPr sz="1000" spc="-10" dirty="0">
                          <a:solidFill>
                            <a:srgbClr val="FF0000"/>
                          </a:solidFill>
                          <a:latin typeface="Times New Roman"/>
                          <a:cs typeface="Times New Roman"/>
                        </a:rPr>
                        <a:t>e</a:t>
                      </a:r>
                      <a:r>
                        <a:rPr sz="1000" dirty="0">
                          <a:solidFill>
                            <a:srgbClr val="FF0000"/>
                          </a:solidFill>
                          <a:latin typeface="Times New Roman"/>
                          <a:cs typeface="Times New Roman"/>
                        </a:rPr>
                        <a:t>?</a:t>
                      </a:r>
                      <a:r>
                        <a:rPr sz="1000" spc="5" dirty="0">
                          <a:solidFill>
                            <a:srgbClr val="FF0000"/>
                          </a:solidFill>
                          <a:latin typeface="Times New Roman"/>
                          <a:cs typeface="Times New Roman"/>
                        </a:rPr>
                        <a:t> </a:t>
                      </a:r>
                      <a:r>
                        <a:rPr sz="1000" spc="-10" dirty="0">
                          <a:solidFill>
                            <a:srgbClr val="FF0000"/>
                          </a:solidFill>
                          <a:latin typeface="Times New Roman"/>
                          <a:cs typeface="Times New Roman"/>
                        </a:rPr>
                        <a:t>E</a:t>
                      </a:r>
                      <a:r>
                        <a:rPr sz="1000" dirty="0">
                          <a:solidFill>
                            <a:srgbClr val="FF0000"/>
                          </a:solidFill>
                          <a:latin typeface="Times New Roman"/>
                          <a:cs typeface="Times New Roman"/>
                        </a:rPr>
                        <a:t>x: sch</a:t>
                      </a:r>
                      <a:r>
                        <a:rPr sz="1000" spc="-5" dirty="0">
                          <a:solidFill>
                            <a:srgbClr val="FF0000"/>
                          </a:solidFill>
                          <a:latin typeface="Times New Roman"/>
                          <a:cs typeface="Times New Roman"/>
                        </a:rPr>
                        <a:t>e</a:t>
                      </a:r>
                      <a:r>
                        <a:rPr sz="1000" dirty="0">
                          <a:solidFill>
                            <a:srgbClr val="FF0000"/>
                          </a:solidFill>
                          <a:latin typeface="Times New Roman"/>
                          <a:cs typeface="Times New Roman"/>
                        </a:rPr>
                        <a:t>d</a:t>
                      </a:r>
                      <a:r>
                        <a:rPr sz="1000" spc="5" dirty="0">
                          <a:solidFill>
                            <a:srgbClr val="FF0000"/>
                          </a:solidFill>
                          <a:latin typeface="Times New Roman"/>
                          <a:cs typeface="Times New Roman"/>
                        </a:rPr>
                        <a:t>u</a:t>
                      </a:r>
                      <a:r>
                        <a:rPr sz="1000" dirty="0">
                          <a:solidFill>
                            <a:srgbClr val="FF0000"/>
                          </a:solidFill>
                          <a:latin typeface="Times New Roman"/>
                          <a:cs typeface="Times New Roman"/>
                        </a:rPr>
                        <a:t>l</a:t>
                      </a:r>
                      <a:r>
                        <a:rPr sz="1000" spc="-5" dirty="0">
                          <a:solidFill>
                            <a:srgbClr val="FF0000"/>
                          </a:solidFill>
                          <a:latin typeface="Times New Roman"/>
                          <a:cs typeface="Times New Roman"/>
                        </a:rPr>
                        <a:t>i</a:t>
                      </a:r>
                      <a:r>
                        <a:rPr sz="1000" dirty="0">
                          <a:solidFill>
                            <a:srgbClr val="FF0000"/>
                          </a:solidFill>
                          <a:latin typeface="Times New Roman"/>
                          <a:cs typeface="Times New Roman"/>
                        </a:rPr>
                        <a:t>ng a d</a:t>
                      </a:r>
                      <a:r>
                        <a:rPr sz="1000" spc="5" dirty="0">
                          <a:solidFill>
                            <a:srgbClr val="FF0000"/>
                          </a:solidFill>
                          <a:latin typeface="Times New Roman"/>
                          <a:cs typeface="Times New Roman"/>
                        </a:rPr>
                        <a:t>o</a:t>
                      </a:r>
                      <a:r>
                        <a:rPr sz="1000" dirty="0">
                          <a:solidFill>
                            <a:srgbClr val="FF0000"/>
                          </a:solidFill>
                          <a:latin typeface="Times New Roman"/>
                          <a:cs typeface="Times New Roman"/>
                        </a:rPr>
                        <a:t>c</a:t>
                      </a:r>
                      <a:r>
                        <a:rPr sz="1000" spc="-10" dirty="0">
                          <a:solidFill>
                            <a:srgbClr val="FF0000"/>
                          </a:solidFill>
                          <a:latin typeface="Times New Roman"/>
                          <a:cs typeface="Times New Roman"/>
                        </a:rPr>
                        <a:t>t</a:t>
                      </a:r>
                      <a:r>
                        <a:rPr sz="1000" dirty="0">
                          <a:solidFill>
                            <a:srgbClr val="FF0000"/>
                          </a:solidFill>
                          <a:latin typeface="Times New Roman"/>
                          <a:cs typeface="Times New Roman"/>
                        </a:rPr>
                        <a:t>or’s appoint</a:t>
                      </a:r>
                      <a:r>
                        <a:rPr sz="1000" spc="-15" dirty="0">
                          <a:solidFill>
                            <a:srgbClr val="FF0000"/>
                          </a:solidFill>
                          <a:latin typeface="Times New Roman"/>
                          <a:cs typeface="Times New Roman"/>
                        </a:rPr>
                        <a:t>m</a:t>
                      </a:r>
                      <a:r>
                        <a:rPr sz="1000" dirty="0">
                          <a:solidFill>
                            <a:srgbClr val="FF0000"/>
                          </a:solidFill>
                          <a:latin typeface="Times New Roman"/>
                          <a:cs typeface="Times New Roman"/>
                        </a:rPr>
                        <a:t>en</a:t>
                      </a:r>
                      <a:r>
                        <a:rPr sz="1000" spc="-10" dirty="0">
                          <a:solidFill>
                            <a:srgbClr val="FF0000"/>
                          </a:solidFill>
                          <a:latin typeface="Times New Roman"/>
                          <a:cs typeface="Times New Roman"/>
                        </a:rPr>
                        <a:t>t</a:t>
                      </a:r>
                      <a:r>
                        <a:rPr sz="1000" dirty="0">
                          <a:solidFill>
                            <a:srgbClr val="FF0000"/>
                          </a:solidFill>
                          <a:latin typeface="Times New Roman"/>
                          <a:cs typeface="Times New Roman"/>
                        </a:rPr>
                        <a:t>? Is it so</a:t>
                      </a:r>
                      <a:r>
                        <a:rPr sz="1000" spc="-15" dirty="0">
                          <a:solidFill>
                            <a:srgbClr val="FF0000"/>
                          </a:solidFill>
                          <a:latin typeface="Times New Roman"/>
                          <a:cs typeface="Times New Roman"/>
                        </a:rPr>
                        <a:t>m</a:t>
                      </a:r>
                      <a:r>
                        <a:rPr sz="1000" dirty="0">
                          <a:solidFill>
                            <a:srgbClr val="FF0000"/>
                          </a:solidFill>
                          <a:latin typeface="Times New Roman"/>
                          <a:cs typeface="Times New Roman"/>
                        </a:rPr>
                        <a:t>e</a:t>
                      </a:r>
                      <a:r>
                        <a:rPr sz="1000" spc="-5" dirty="0">
                          <a:solidFill>
                            <a:srgbClr val="FF0000"/>
                          </a:solidFill>
                          <a:latin typeface="Times New Roman"/>
                          <a:cs typeface="Times New Roman"/>
                        </a:rPr>
                        <a:t>t</a:t>
                      </a:r>
                      <a:r>
                        <a:rPr sz="1000" dirty="0">
                          <a:solidFill>
                            <a:srgbClr val="FF0000"/>
                          </a:solidFill>
                          <a:latin typeface="Times New Roman"/>
                          <a:cs typeface="Times New Roman"/>
                        </a:rPr>
                        <a:t>hing that ne</a:t>
                      </a:r>
                      <a:r>
                        <a:rPr sz="1000" spc="-10" dirty="0">
                          <a:solidFill>
                            <a:srgbClr val="FF0000"/>
                          </a:solidFill>
                          <a:latin typeface="Times New Roman"/>
                          <a:cs typeface="Times New Roman"/>
                        </a:rPr>
                        <a:t>e</a:t>
                      </a:r>
                      <a:r>
                        <a:rPr sz="1000" dirty="0">
                          <a:solidFill>
                            <a:srgbClr val="FF0000"/>
                          </a:solidFill>
                          <a:latin typeface="Times New Roman"/>
                          <a:cs typeface="Times New Roman"/>
                        </a:rPr>
                        <a:t>ds </a:t>
                      </a:r>
                      <a:r>
                        <a:rPr sz="1000" spc="-10" dirty="0">
                          <a:solidFill>
                            <a:srgbClr val="FF0000"/>
                          </a:solidFill>
                          <a:latin typeface="Times New Roman"/>
                          <a:cs typeface="Times New Roman"/>
                        </a:rPr>
                        <a:t>t</a:t>
                      </a:r>
                      <a:r>
                        <a:rPr sz="1000" dirty="0">
                          <a:solidFill>
                            <a:srgbClr val="FF0000"/>
                          </a:solidFill>
                          <a:latin typeface="Times New Roman"/>
                          <a:cs typeface="Times New Roman"/>
                        </a:rPr>
                        <a:t>o be done</a:t>
                      </a:r>
                      <a:r>
                        <a:rPr sz="1000" spc="-5" dirty="0">
                          <a:solidFill>
                            <a:srgbClr val="FF0000"/>
                          </a:solidFill>
                          <a:latin typeface="Times New Roman"/>
                          <a:cs typeface="Times New Roman"/>
                        </a:rPr>
                        <a:t> </a:t>
                      </a:r>
                      <a:r>
                        <a:rPr sz="1000" dirty="0">
                          <a:solidFill>
                            <a:srgbClr val="FF0000"/>
                          </a:solidFill>
                          <a:latin typeface="Times New Roman"/>
                          <a:cs typeface="Times New Roman"/>
                        </a:rPr>
                        <a:t>or </a:t>
                      </a:r>
                      <a:r>
                        <a:rPr sz="1000" spc="-15" dirty="0">
                          <a:solidFill>
                            <a:srgbClr val="FF0000"/>
                          </a:solidFill>
                          <a:latin typeface="Times New Roman"/>
                          <a:cs typeface="Times New Roman"/>
                        </a:rPr>
                        <a:t>m</a:t>
                      </a:r>
                      <a:r>
                        <a:rPr sz="1000" dirty="0">
                          <a:solidFill>
                            <a:srgbClr val="FF0000"/>
                          </a:solidFill>
                          <a:latin typeface="Times New Roman"/>
                          <a:cs typeface="Times New Roman"/>
                        </a:rPr>
                        <a:t>o</a:t>
                      </a:r>
                      <a:r>
                        <a:rPr sz="1000" spc="5" dirty="0">
                          <a:solidFill>
                            <a:srgbClr val="FF0000"/>
                          </a:solidFill>
                          <a:latin typeface="Times New Roman"/>
                          <a:cs typeface="Times New Roman"/>
                        </a:rPr>
                        <a:t>n</a:t>
                      </a:r>
                      <a:r>
                        <a:rPr sz="1000" dirty="0">
                          <a:solidFill>
                            <a:srgbClr val="FF0000"/>
                          </a:solidFill>
                          <a:latin typeface="Times New Roman"/>
                          <a:cs typeface="Times New Roman"/>
                        </a:rPr>
                        <a:t>i</a:t>
                      </a:r>
                      <a:r>
                        <a:rPr sz="1000" spc="-5" dirty="0">
                          <a:solidFill>
                            <a:srgbClr val="FF0000"/>
                          </a:solidFill>
                          <a:latin typeface="Times New Roman"/>
                          <a:cs typeface="Times New Roman"/>
                        </a:rPr>
                        <a:t>t</a:t>
                      </a:r>
                      <a:r>
                        <a:rPr sz="1000" dirty="0">
                          <a:solidFill>
                            <a:srgbClr val="FF0000"/>
                          </a:solidFill>
                          <a:latin typeface="Times New Roman"/>
                          <a:cs typeface="Times New Roman"/>
                        </a:rPr>
                        <a:t>ored dail</a:t>
                      </a:r>
                      <a:r>
                        <a:rPr sz="1000" spc="-10" dirty="0">
                          <a:solidFill>
                            <a:srgbClr val="FF0000"/>
                          </a:solidFill>
                          <a:latin typeface="Times New Roman"/>
                          <a:cs typeface="Times New Roman"/>
                        </a:rPr>
                        <a:t>y</a:t>
                      </a:r>
                      <a:r>
                        <a:rPr sz="1000" dirty="0">
                          <a:solidFill>
                            <a:srgbClr val="FF0000"/>
                          </a:solidFill>
                          <a:latin typeface="Times New Roman"/>
                          <a:cs typeface="Times New Roman"/>
                        </a:rPr>
                        <a:t>, </a:t>
                      </a:r>
                      <a:r>
                        <a:rPr sz="1000" spc="5" dirty="0">
                          <a:solidFill>
                            <a:srgbClr val="FF0000"/>
                          </a:solidFill>
                          <a:latin typeface="Times New Roman"/>
                          <a:cs typeface="Times New Roman"/>
                        </a:rPr>
                        <a:t>w</a:t>
                      </a:r>
                      <a:r>
                        <a:rPr sz="1000" dirty="0">
                          <a:solidFill>
                            <a:srgbClr val="FF0000"/>
                          </a:solidFill>
                          <a:latin typeface="Times New Roman"/>
                          <a:cs typeface="Times New Roman"/>
                        </a:rPr>
                        <a:t>e</a:t>
                      </a:r>
                      <a:r>
                        <a:rPr sz="1000" spc="-10" dirty="0">
                          <a:solidFill>
                            <a:srgbClr val="FF0000"/>
                          </a:solidFill>
                          <a:latin typeface="Times New Roman"/>
                          <a:cs typeface="Times New Roman"/>
                        </a:rPr>
                        <a:t>e</a:t>
                      </a:r>
                      <a:r>
                        <a:rPr sz="1000" dirty="0">
                          <a:solidFill>
                            <a:srgbClr val="FF0000"/>
                          </a:solidFill>
                          <a:latin typeface="Times New Roman"/>
                          <a:cs typeface="Times New Roman"/>
                        </a:rPr>
                        <a:t>kly or </a:t>
                      </a:r>
                      <a:r>
                        <a:rPr sz="1000" spc="-15" dirty="0">
                          <a:solidFill>
                            <a:srgbClr val="FF0000"/>
                          </a:solidFill>
                          <a:latin typeface="Times New Roman"/>
                          <a:cs typeface="Times New Roman"/>
                        </a:rPr>
                        <a:t>m</a:t>
                      </a:r>
                      <a:r>
                        <a:rPr sz="1000" dirty="0">
                          <a:solidFill>
                            <a:srgbClr val="FF0000"/>
                          </a:solidFill>
                          <a:latin typeface="Times New Roman"/>
                          <a:cs typeface="Times New Roman"/>
                        </a:rPr>
                        <a:t>o</a:t>
                      </a:r>
                      <a:r>
                        <a:rPr sz="1000" spc="5" dirty="0">
                          <a:solidFill>
                            <a:srgbClr val="FF0000"/>
                          </a:solidFill>
                          <a:latin typeface="Times New Roman"/>
                          <a:cs typeface="Times New Roman"/>
                        </a:rPr>
                        <a:t>n</a:t>
                      </a:r>
                      <a:r>
                        <a:rPr sz="1000" dirty="0">
                          <a:solidFill>
                            <a:srgbClr val="FF0000"/>
                          </a:solidFill>
                          <a:latin typeface="Times New Roman"/>
                          <a:cs typeface="Times New Roman"/>
                        </a:rPr>
                        <a:t>thl</a:t>
                      </a:r>
                      <a:r>
                        <a:rPr sz="1000" spc="-15" dirty="0">
                          <a:solidFill>
                            <a:srgbClr val="FF0000"/>
                          </a:solidFill>
                          <a:latin typeface="Times New Roman"/>
                          <a:cs typeface="Times New Roman"/>
                        </a:rPr>
                        <a:t>y</a:t>
                      </a:r>
                      <a:r>
                        <a:rPr sz="1000" dirty="0">
                          <a:solidFill>
                            <a:srgbClr val="FF0000"/>
                          </a:solidFill>
                          <a:latin typeface="Times New Roman"/>
                          <a:cs typeface="Times New Roman"/>
                        </a:rPr>
                        <a:t>? Shou</a:t>
                      </a:r>
                      <a:r>
                        <a:rPr sz="1000" spc="-10" dirty="0">
                          <a:solidFill>
                            <a:srgbClr val="FF0000"/>
                          </a:solidFill>
                          <a:latin typeface="Times New Roman"/>
                          <a:cs typeface="Times New Roman"/>
                        </a:rPr>
                        <a:t>l</a:t>
                      </a:r>
                      <a:r>
                        <a:rPr sz="1000" dirty="0">
                          <a:solidFill>
                            <a:srgbClr val="FF0000"/>
                          </a:solidFill>
                          <a:latin typeface="Times New Roman"/>
                          <a:cs typeface="Times New Roman"/>
                        </a:rPr>
                        <a:t>d not</a:t>
                      </a:r>
                      <a:r>
                        <a:rPr sz="1000" spc="-10" dirty="0">
                          <a:solidFill>
                            <a:srgbClr val="FF0000"/>
                          </a:solidFill>
                          <a:latin typeface="Times New Roman"/>
                          <a:cs typeface="Times New Roman"/>
                        </a:rPr>
                        <a:t> </a:t>
                      </a:r>
                      <a:r>
                        <a:rPr sz="1000" dirty="0">
                          <a:solidFill>
                            <a:srgbClr val="FF0000"/>
                          </a:solidFill>
                          <a:latin typeface="Times New Roman"/>
                          <a:cs typeface="Times New Roman"/>
                        </a:rPr>
                        <a:t>be an a</a:t>
                      </a:r>
                      <a:r>
                        <a:rPr sz="1000" spc="-15" dirty="0">
                          <a:solidFill>
                            <a:srgbClr val="FF0000"/>
                          </a:solidFill>
                          <a:latin typeface="Times New Roman"/>
                          <a:cs typeface="Times New Roman"/>
                        </a:rPr>
                        <a:t>m</a:t>
                      </a:r>
                      <a:r>
                        <a:rPr sz="1000" dirty="0">
                          <a:solidFill>
                            <a:srgbClr val="FF0000"/>
                          </a:solidFill>
                          <a:latin typeface="Times New Roman"/>
                          <a:cs typeface="Times New Roman"/>
                        </a:rPr>
                        <a:t>biguous “On</a:t>
                      </a:r>
                      <a:r>
                        <a:rPr sz="1000" spc="-5" dirty="0">
                          <a:solidFill>
                            <a:srgbClr val="FF0000"/>
                          </a:solidFill>
                          <a:latin typeface="Times New Roman"/>
                          <a:cs typeface="Times New Roman"/>
                        </a:rPr>
                        <a:t>g</a:t>
                      </a:r>
                      <a:r>
                        <a:rPr sz="1000" dirty="0">
                          <a:solidFill>
                            <a:srgbClr val="FF0000"/>
                          </a:solidFill>
                          <a:latin typeface="Times New Roman"/>
                          <a:cs typeface="Times New Roman"/>
                        </a:rPr>
                        <a:t>oing”.</a:t>
                      </a:r>
                      <a:endParaRPr sz="10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67131">
                <a:tc>
                  <a:txBody>
                    <a:bodyPr/>
                    <a:lstStyle/>
                    <a:p>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1B: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1C: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7639">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1D: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bl>
          </a:graphicData>
        </a:graphic>
      </p:graphicFrame>
      <p:graphicFrame>
        <p:nvGraphicFramePr>
          <p:cNvPr id="7" name="object 7"/>
          <p:cNvGraphicFramePr>
            <a:graphicFrameLocks noGrp="1"/>
          </p:cNvGraphicFramePr>
          <p:nvPr/>
        </p:nvGraphicFramePr>
        <p:xfrm>
          <a:off x="380365" y="5931154"/>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6878">
                <a:tc>
                  <a:txBody>
                    <a:bodyPr/>
                    <a:lstStyle/>
                    <a:p>
                      <a:pPr marL="69215">
                        <a:lnSpc>
                          <a:spcPct val="100000"/>
                        </a:lnSpc>
                      </a:pPr>
                      <a:r>
                        <a:rPr sz="1000" dirty="0">
                          <a:latin typeface="Times New Roman"/>
                          <a:cs typeface="Times New Roman"/>
                        </a:rPr>
                        <a:t>2.</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000" dirty="0">
                          <a:latin typeface="Times New Roman"/>
                          <a:cs typeface="Times New Roman"/>
                        </a:rPr>
                        <a:t>2.</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2A: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2B: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2C: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7640">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2D: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bl>
          </a:graphicData>
        </a:graphic>
      </p:graphicFrame>
      <p:graphicFrame>
        <p:nvGraphicFramePr>
          <p:cNvPr id="8" name="object 8"/>
          <p:cNvGraphicFramePr>
            <a:graphicFrameLocks noGrp="1"/>
          </p:cNvGraphicFramePr>
          <p:nvPr/>
        </p:nvGraphicFramePr>
        <p:xfrm>
          <a:off x="380365" y="6765544"/>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7640">
                <a:tc>
                  <a:txBody>
                    <a:bodyPr/>
                    <a:lstStyle/>
                    <a:p>
                      <a:pPr marL="69215">
                        <a:lnSpc>
                          <a:spcPct val="100000"/>
                        </a:lnSpc>
                      </a:pPr>
                      <a:r>
                        <a:rPr sz="1000" dirty="0">
                          <a:latin typeface="Times New Roman"/>
                          <a:cs typeface="Times New Roman"/>
                        </a:rPr>
                        <a:t>3.</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000" dirty="0">
                          <a:latin typeface="Times New Roman"/>
                          <a:cs typeface="Times New Roman"/>
                        </a:rPr>
                        <a:t>3.</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3A: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3B: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3C: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3D: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bl>
          </a:graphicData>
        </a:graphic>
      </p:graphicFrame>
      <p:graphicFrame>
        <p:nvGraphicFramePr>
          <p:cNvPr id="10" name="object 10"/>
          <p:cNvGraphicFramePr>
            <a:graphicFrameLocks noGrp="1"/>
          </p:cNvGraphicFramePr>
          <p:nvPr/>
        </p:nvGraphicFramePr>
        <p:xfrm>
          <a:off x="380365" y="7691373"/>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6877">
                <a:tc>
                  <a:txBody>
                    <a:bodyPr/>
                    <a:lstStyle/>
                    <a:p>
                      <a:pPr marL="69215">
                        <a:lnSpc>
                          <a:spcPct val="100000"/>
                        </a:lnSpc>
                      </a:pPr>
                      <a:r>
                        <a:rPr sz="1000" dirty="0">
                          <a:latin typeface="Times New Roman"/>
                          <a:cs typeface="Times New Roman"/>
                        </a:rPr>
                        <a:t>4.</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000" dirty="0">
                          <a:latin typeface="Times New Roman"/>
                          <a:cs typeface="Times New Roman"/>
                        </a:rPr>
                        <a:t>4.</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4A: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4B: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4C: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7639">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5">
                      <a:solidFill>
                        <a:srgbClr val="000000"/>
                      </a:solidFill>
                      <a:prstDash val="solid"/>
                    </a:lnB>
                  </a:tcPr>
                </a:tc>
                <a:tc>
                  <a:txBody>
                    <a:bodyPr/>
                    <a:lstStyle/>
                    <a:p>
                      <a:pPr marL="69215">
                        <a:lnSpc>
                          <a:spcPct val="100000"/>
                        </a:lnSpc>
                      </a:pPr>
                      <a:r>
                        <a:rPr sz="1100" b="1" dirty="0">
                          <a:latin typeface="Times New Roman"/>
                          <a:cs typeface="Times New Roman"/>
                        </a:rPr>
                        <a:t>4D: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graphicFrame>
        <p:nvGraphicFramePr>
          <p:cNvPr id="11" name="object 11"/>
          <p:cNvGraphicFramePr>
            <a:graphicFrameLocks noGrp="1"/>
          </p:cNvGraphicFramePr>
          <p:nvPr/>
        </p:nvGraphicFramePr>
        <p:xfrm>
          <a:off x="380365" y="8526526"/>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6877">
                <a:tc>
                  <a:txBody>
                    <a:bodyPr/>
                    <a:lstStyle/>
                    <a:p>
                      <a:pPr marL="69215">
                        <a:lnSpc>
                          <a:spcPct val="100000"/>
                        </a:lnSpc>
                      </a:pPr>
                      <a:r>
                        <a:rPr sz="1100" dirty="0">
                          <a:latin typeface="Times New Roman"/>
                          <a:cs typeface="Times New Roman"/>
                        </a:rPr>
                        <a:t>5.</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dirty="0">
                          <a:latin typeface="Times New Roman"/>
                          <a:cs typeface="Times New Roman"/>
                        </a:rPr>
                        <a:t>5.</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5A: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7132">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5B: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5C: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7640">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5D: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bl>
          </a:graphicData>
        </a:graphic>
      </p:graphicFrame>
      <p:graphicFrame>
        <p:nvGraphicFramePr>
          <p:cNvPr id="12" name="object 12"/>
          <p:cNvGraphicFramePr>
            <a:graphicFrameLocks noGrp="1"/>
          </p:cNvGraphicFramePr>
          <p:nvPr/>
        </p:nvGraphicFramePr>
        <p:xfrm>
          <a:off x="380365" y="9355201"/>
          <a:ext cx="7201660" cy="16764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7640">
                <a:tc>
                  <a:txBody>
                    <a:bodyPr/>
                    <a:lstStyle/>
                    <a:p>
                      <a:pPr marL="69215">
                        <a:lnSpc>
                          <a:spcPct val="100000"/>
                        </a:lnSpc>
                      </a:pPr>
                      <a:r>
                        <a:rPr sz="1100" dirty="0">
                          <a:latin typeface="Times New Roman"/>
                          <a:cs typeface="Times New Roman"/>
                        </a:rPr>
                        <a:t>6.</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dirty="0">
                          <a:latin typeface="Times New Roman"/>
                          <a:cs typeface="Times New Roman"/>
                        </a:rPr>
                        <a:t>6.</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b="1" dirty="0">
                          <a:latin typeface="Times New Roman"/>
                          <a:cs typeface="Times New Roman"/>
                        </a:rPr>
                        <a:t>6</a:t>
                      </a:r>
                      <a:r>
                        <a:rPr sz="1100" b="1" spc="-5" dirty="0">
                          <a:latin typeface="Times New Roman"/>
                          <a:cs typeface="Times New Roman"/>
                        </a:rPr>
                        <a:t>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5785" y="4875"/>
            <a:ext cx="2557780" cy="528320"/>
          </a:xfrm>
          <a:prstGeom prst="rect">
            <a:avLst/>
          </a:prstGeom>
        </p:spPr>
        <p:txBody>
          <a:bodyPr vert="horz" wrap="square" lIns="0" tIns="0" rIns="0" bIns="0" rtlCol="0">
            <a:spAutoFit/>
          </a:bodyPr>
          <a:lstStyle/>
          <a:p>
            <a:pPr marL="12700" marR="508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748665">
              <a:lnSpc>
                <a:spcPts val="1345"/>
              </a:lnSpc>
            </a:pPr>
            <a:r>
              <a:rPr sz="1200" b="1" u="heavy" dirty="0">
                <a:solidFill>
                  <a:srgbClr val="0000FF"/>
                </a:solidFill>
                <a:latin typeface="Times New Roman"/>
                <a:cs typeface="Times New Roman"/>
                <a:hlinkClick r:id="rId3"/>
              </a:rPr>
              <a:t>ht</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p://c</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.gov/</a:t>
            </a:r>
            <a:r>
              <a:rPr sz="1200" b="1" u="heavy" spc="5" dirty="0">
                <a:solidFill>
                  <a:srgbClr val="0000FF"/>
                </a:solidFill>
                <a:latin typeface="Times New Roman"/>
                <a:cs typeface="Times New Roman"/>
                <a:hlinkClick r:id="rId3"/>
              </a:rPr>
              <a:t>d</a:t>
            </a:r>
            <a:r>
              <a:rPr sz="1200" b="1" u="heavy" dirty="0">
                <a:solidFill>
                  <a:srgbClr val="0000FF"/>
                </a:solidFill>
                <a:latin typeface="Times New Roman"/>
                <a:cs typeface="Times New Roman"/>
                <a:hlinkClick r:id="rId3"/>
              </a:rPr>
              <a:t>ds</a:t>
            </a:r>
            <a:endParaRPr sz="1200">
              <a:latin typeface="Times New Roman"/>
              <a:cs typeface="Times New Roman"/>
            </a:endParaRPr>
          </a:p>
        </p:txBody>
      </p:sp>
      <p:sp>
        <p:nvSpPr>
          <p:cNvPr id="3" name="object 3"/>
          <p:cNvSpPr txBox="1"/>
          <p:nvPr/>
        </p:nvSpPr>
        <p:spPr>
          <a:xfrm>
            <a:off x="1828545" y="530655"/>
            <a:ext cx="1445895" cy="177800"/>
          </a:xfrm>
          <a:prstGeom prst="rect">
            <a:avLst/>
          </a:prstGeom>
        </p:spPr>
        <p:txBody>
          <a:bodyPr vert="horz" wrap="square" lIns="0" tIns="0" rIns="0" bIns="0" rtlCol="0">
            <a:spAutoFit/>
          </a:bodyPr>
          <a:lstStyle/>
          <a:p>
            <a:pPr marL="12700">
              <a:lnSpc>
                <a:spcPct val="100000"/>
              </a:lnSpc>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a:t>
            </a:r>
            <a:endParaRPr sz="1200">
              <a:latin typeface="Times New Roman"/>
              <a:cs typeface="Times New Roman"/>
            </a:endParaRPr>
          </a:p>
        </p:txBody>
      </p:sp>
      <p:sp>
        <p:nvSpPr>
          <p:cNvPr id="4" name="object 4"/>
          <p:cNvSpPr txBox="1"/>
          <p:nvPr/>
        </p:nvSpPr>
        <p:spPr>
          <a:xfrm>
            <a:off x="3668471" y="530655"/>
            <a:ext cx="4064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D</a:t>
            </a:r>
            <a:r>
              <a:rPr sz="1200" b="1" spc="-5" dirty="0">
                <a:latin typeface="Times New Roman"/>
                <a:cs typeface="Times New Roman"/>
              </a:rPr>
              <a:t>D</a:t>
            </a:r>
            <a:r>
              <a:rPr sz="1200" b="1" dirty="0">
                <a:latin typeface="Times New Roman"/>
                <a:cs typeface="Times New Roman"/>
              </a:rPr>
              <a:t>S#</a:t>
            </a:r>
            <a:endParaRPr sz="1200">
              <a:latin typeface="Times New Roman"/>
              <a:cs typeface="Times New Roman"/>
            </a:endParaRPr>
          </a:p>
        </p:txBody>
      </p:sp>
      <p:sp>
        <p:nvSpPr>
          <p:cNvPr id="5" name="object 5"/>
          <p:cNvSpPr txBox="1"/>
          <p:nvPr/>
        </p:nvSpPr>
        <p:spPr>
          <a:xfrm>
            <a:off x="4994528" y="530655"/>
            <a:ext cx="951230" cy="177800"/>
          </a:xfrm>
          <a:prstGeom prst="rect">
            <a:avLst/>
          </a:prstGeom>
        </p:spPr>
        <p:txBody>
          <a:bodyPr vert="horz" wrap="square" lIns="0" tIns="0" rIns="0" bIns="0" rtlCol="0">
            <a:spAutoFit/>
          </a:bodyPr>
          <a:lstStyle/>
          <a:p>
            <a:pPr marL="12700">
              <a:lnSpc>
                <a:spcPct val="100000"/>
              </a:lnSpc>
            </a:pP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p:txBody>
      </p:sp>
      <p:sp>
        <p:nvSpPr>
          <p:cNvPr id="6" name="object 6"/>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1668" y="1014983"/>
            <a:ext cx="198119" cy="2179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68808" y="1950720"/>
            <a:ext cx="260604" cy="29717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68808" y="2275332"/>
            <a:ext cx="260604" cy="29717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62711" y="2598420"/>
            <a:ext cx="2872740" cy="31851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50957" y="2685561"/>
            <a:ext cx="2579751" cy="13889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91312" y="2935223"/>
            <a:ext cx="6725411" cy="31851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698779" y="3038094"/>
            <a:ext cx="93980" cy="90170"/>
          </a:xfrm>
          <a:custGeom>
            <a:avLst/>
            <a:gdLst/>
            <a:ahLst/>
            <a:cxnLst/>
            <a:rect l="l" t="t" r="r" b="b"/>
            <a:pathLst>
              <a:path w="93979" h="90169">
                <a:moveTo>
                  <a:pt x="90233" y="76453"/>
                </a:moveTo>
                <a:lnTo>
                  <a:pt x="85851" y="76453"/>
                </a:lnTo>
                <a:lnTo>
                  <a:pt x="84302" y="76961"/>
                </a:lnTo>
                <a:lnTo>
                  <a:pt x="83439" y="77850"/>
                </a:lnTo>
                <a:lnTo>
                  <a:pt x="82575" y="78612"/>
                </a:lnTo>
                <a:lnTo>
                  <a:pt x="82130" y="80390"/>
                </a:lnTo>
                <a:lnTo>
                  <a:pt x="82130" y="85725"/>
                </a:lnTo>
                <a:lnTo>
                  <a:pt x="82562" y="87502"/>
                </a:lnTo>
                <a:lnTo>
                  <a:pt x="83400" y="88391"/>
                </a:lnTo>
                <a:lnTo>
                  <a:pt x="84251" y="89153"/>
                </a:lnTo>
                <a:lnTo>
                  <a:pt x="85737" y="89661"/>
                </a:lnTo>
                <a:lnTo>
                  <a:pt x="90119" y="89661"/>
                </a:lnTo>
                <a:lnTo>
                  <a:pt x="91681" y="89153"/>
                </a:lnTo>
                <a:lnTo>
                  <a:pt x="92544" y="88391"/>
                </a:lnTo>
                <a:lnTo>
                  <a:pt x="93408" y="87502"/>
                </a:lnTo>
                <a:lnTo>
                  <a:pt x="93840" y="85725"/>
                </a:lnTo>
                <a:lnTo>
                  <a:pt x="93840" y="80390"/>
                </a:lnTo>
                <a:lnTo>
                  <a:pt x="93421" y="78612"/>
                </a:lnTo>
                <a:lnTo>
                  <a:pt x="92582" y="77724"/>
                </a:lnTo>
                <a:lnTo>
                  <a:pt x="91732" y="76961"/>
                </a:lnTo>
                <a:lnTo>
                  <a:pt x="90233" y="76453"/>
                </a:lnTo>
                <a:close/>
              </a:path>
              <a:path w="93979" h="90169">
                <a:moveTo>
                  <a:pt x="30638" y="9525"/>
                </a:moveTo>
                <a:lnTo>
                  <a:pt x="22275" y="9525"/>
                </a:lnTo>
                <a:lnTo>
                  <a:pt x="22275" y="82169"/>
                </a:lnTo>
                <a:lnTo>
                  <a:pt x="2019" y="82296"/>
                </a:lnTo>
                <a:lnTo>
                  <a:pt x="469" y="86867"/>
                </a:lnTo>
                <a:lnTo>
                  <a:pt x="571" y="87375"/>
                </a:lnTo>
                <a:lnTo>
                  <a:pt x="711" y="87756"/>
                </a:lnTo>
                <a:lnTo>
                  <a:pt x="889" y="88137"/>
                </a:lnTo>
                <a:lnTo>
                  <a:pt x="1587" y="88900"/>
                </a:lnTo>
                <a:lnTo>
                  <a:pt x="48082" y="89153"/>
                </a:lnTo>
                <a:lnTo>
                  <a:pt x="48640" y="88900"/>
                </a:lnTo>
                <a:lnTo>
                  <a:pt x="49339" y="88137"/>
                </a:lnTo>
                <a:lnTo>
                  <a:pt x="49529" y="87756"/>
                </a:lnTo>
                <a:lnTo>
                  <a:pt x="49796" y="86867"/>
                </a:lnTo>
                <a:lnTo>
                  <a:pt x="49872" y="85725"/>
                </a:lnTo>
                <a:lnTo>
                  <a:pt x="49695" y="84200"/>
                </a:lnTo>
                <a:lnTo>
                  <a:pt x="30695" y="82169"/>
                </a:lnTo>
                <a:lnTo>
                  <a:pt x="30638" y="9525"/>
                </a:lnTo>
                <a:close/>
              </a:path>
              <a:path w="93979" h="90169">
                <a:moveTo>
                  <a:pt x="26517" y="0"/>
                </a:moveTo>
                <a:lnTo>
                  <a:pt x="25222" y="0"/>
                </a:lnTo>
                <a:lnTo>
                  <a:pt x="23876" y="253"/>
                </a:lnTo>
                <a:lnTo>
                  <a:pt x="23139" y="507"/>
                </a:lnTo>
                <a:lnTo>
                  <a:pt x="22821" y="761"/>
                </a:lnTo>
                <a:lnTo>
                  <a:pt x="1600" y="14224"/>
                </a:lnTo>
                <a:lnTo>
                  <a:pt x="1282" y="14477"/>
                </a:lnTo>
                <a:lnTo>
                  <a:pt x="1015" y="14731"/>
                </a:lnTo>
                <a:lnTo>
                  <a:pt x="812" y="14985"/>
                </a:lnTo>
                <a:lnTo>
                  <a:pt x="609" y="15112"/>
                </a:lnTo>
                <a:lnTo>
                  <a:pt x="444" y="15494"/>
                </a:lnTo>
                <a:lnTo>
                  <a:pt x="304" y="15748"/>
                </a:lnTo>
                <a:lnTo>
                  <a:pt x="165" y="16128"/>
                </a:lnTo>
                <a:lnTo>
                  <a:pt x="0" y="19811"/>
                </a:lnTo>
                <a:lnTo>
                  <a:pt x="190" y="20827"/>
                </a:lnTo>
                <a:lnTo>
                  <a:pt x="368" y="21208"/>
                </a:lnTo>
                <a:lnTo>
                  <a:pt x="914" y="21716"/>
                </a:lnTo>
                <a:lnTo>
                  <a:pt x="2197" y="21589"/>
                </a:lnTo>
                <a:lnTo>
                  <a:pt x="2793" y="21335"/>
                </a:lnTo>
                <a:lnTo>
                  <a:pt x="3517" y="20954"/>
                </a:lnTo>
                <a:lnTo>
                  <a:pt x="22275" y="9525"/>
                </a:lnTo>
                <a:lnTo>
                  <a:pt x="30638" y="9525"/>
                </a:lnTo>
                <a:lnTo>
                  <a:pt x="30632" y="1270"/>
                </a:lnTo>
                <a:lnTo>
                  <a:pt x="30353" y="761"/>
                </a:lnTo>
                <a:lnTo>
                  <a:pt x="29806" y="507"/>
                </a:lnTo>
                <a:lnTo>
                  <a:pt x="29057" y="253"/>
                </a:lnTo>
                <a:lnTo>
                  <a:pt x="26517" y="0"/>
                </a:lnTo>
                <a:close/>
              </a:path>
            </a:pathLst>
          </a:custGeom>
          <a:solidFill>
            <a:srgbClr val="000000"/>
          </a:solidFill>
        </p:spPr>
        <p:txBody>
          <a:bodyPr wrap="square" lIns="0" tIns="0" rIns="0" bIns="0" rtlCol="0"/>
          <a:lstStyle/>
          <a:p>
            <a:endParaRPr/>
          </a:p>
        </p:txBody>
      </p:sp>
      <p:sp>
        <p:nvSpPr>
          <p:cNvPr id="15" name="object 15"/>
          <p:cNvSpPr/>
          <p:nvPr/>
        </p:nvSpPr>
        <p:spPr>
          <a:xfrm>
            <a:off x="780910" y="3114548"/>
            <a:ext cx="12065" cy="13335"/>
          </a:xfrm>
          <a:custGeom>
            <a:avLst/>
            <a:gdLst/>
            <a:ahLst/>
            <a:cxnLst/>
            <a:rect l="l" t="t" r="r" b="b"/>
            <a:pathLst>
              <a:path w="12065" h="13335">
                <a:moveTo>
                  <a:pt x="5956" y="0"/>
                </a:moveTo>
                <a:lnTo>
                  <a:pt x="8102" y="0"/>
                </a:lnTo>
                <a:lnTo>
                  <a:pt x="9601" y="507"/>
                </a:lnTo>
                <a:lnTo>
                  <a:pt x="10452" y="1270"/>
                </a:lnTo>
                <a:lnTo>
                  <a:pt x="11290" y="2158"/>
                </a:lnTo>
                <a:lnTo>
                  <a:pt x="11709" y="3936"/>
                </a:lnTo>
                <a:lnTo>
                  <a:pt x="11709" y="6476"/>
                </a:lnTo>
                <a:lnTo>
                  <a:pt x="11709" y="9271"/>
                </a:lnTo>
                <a:lnTo>
                  <a:pt x="11277" y="11049"/>
                </a:lnTo>
                <a:lnTo>
                  <a:pt x="10414" y="11937"/>
                </a:lnTo>
                <a:lnTo>
                  <a:pt x="9550" y="12700"/>
                </a:lnTo>
                <a:lnTo>
                  <a:pt x="7988" y="13207"/>
                </a:lnTo>
                <a:lnTo>
                  <a:pt x="5753" y="13207"/>
                </a:lnTo>
                <a:lnTo>
                  <a:pt x="3606" y="13207"/>
                </a:lnTo>
                <a:lnTo>
                  <a:pt x="2120" y="12700"/>
                </a:lnTo>
                <a:lnTo>
                  <a:pt x="1270" y="11937"/>
                </a:lnTo>
                <a:lnTo>
                  <a:pt x="431" y="11049"/>
                </a:lnTo>
                <a:lnTo>
                  <a:pt x="0" y="9271"/>
                </a:lnTo>
                <a:lnTo>
                  <a:pt x="0" y="6730"/>
                </a:lnTo>
                <a:lnTo>
                  <a:pt x="0" y="3936"/>
                </a:lnTo>
                <a:lnTo>
                  <a:pt x="444" y="2158"/>
                </a:lnTo>
                <a:lnTo>
                  <a:pt x="1308" y="1397"/>
                </a:lnTo>
                <a:lnTo>
                  <a:pt x="2171" y="507"/>
                </a:lnTo>
                <a:lnTo>
                  <a:pt x="3721" y="0"/>
                </a:lnTo>
                <a:lnTo>
                  <a:pt x="5956" y="0"/>
                </a:lnTo>
                <a:close/>
              </a:path>
            </a:pathLst>
          </a:custGeom>
          <a:ln w="17995">
            <a:solidFill>
              <a:srgbClr val="91ADF7"/>
            </a:solidFill>
          </a:ln>
        </p:spPr>
        <p:txBody>
          <a:bodyPr wrap="square" lIns="0" tIns="0" rIns="0" bIns="0" rtlCol="0"/>
          <a:lstStyle/>
          <a:p>
            <a:endParaRPr/>
          </a:p>
        </p:txBody>
      </p:sp>
      <p:sp>
        <p:nvSpPr>
          <p:cNvPr id="16" name="object 16"/>
          <p:cNvSpPr/>
          <p:nvPr/>
        </p:nvSpPr>
        <p:spPr>
          <a:xfrm>
            <a:off x="698741" y="3038094"/>
            <a:ext cx="50165" cy="89535"/>
          </a:xfrm>
          <a:custGeom>
            <a:avLst/>
            <a:gdLst/>
            <a:ahLst/>
            <a:cxnLst/>
            <a:rect l="l" t="t" r="r" b="b"/>
            <a:pathLst>
              <a:path w="50165" h="89535">
                <a:moveTo>
                  <a:pt x="26555" y="0"/>
                </a:moveTo>
                <a:lnTo>
                  <a:pt x="27330" y="0"/>
                </a:lnTo>
                <a:lnTo>
                  <a:pt x="28003" y="0"/>
                </a:lnTo>
                <a:lnTo>
                  <a:pt x="28549" y="126"/>
                </a:lnTo>
                <a:lnTo>
                  <a:pt x="29095" y="253"/>
                </a:lnTo>
                <a:lnTo>
                  <a:pt x="29527" y="380"/>
                </a:lnTo>
                <a:lnTo>
                  <a:pt x="29845" y="507"/>
                </a:lnTo>
                <a:lnTo>
                  <a:pt x="30162" y="634"/>
                </a:lnTo>
                <a:lnTo>
                  <a:pt x="30391" y="761"/>
                </a:lnTo>
                <a:lnTo>
                  <a:pt x="30530" y="1015"/>
                </a:lnTo>
                <a:lnTo>
                  <a:pt x="30670" y="1270"/>
                </a:lnTo>
                <a:lnTo>
                  <a:pt x="30734" y="1524"/>
                </a:lnTo>
                <a:lnTo>
                  <a:pt x="30734" y="1777"/>
                </a:lnTo>
                <a:lnTo>
                  <a:pt x="30734" y="82169"/>
                </a:lnTo>
                <a:lnTo>
                  <a:pt x="47574" y="82169"/>
                </a:lnTo>
                <a:lnTo>
                  <a:pt x="47891" y="82169"/>
                </a:lnTo>
                <a:lnTo>
                  <a:pt x="48209" y="82296"/>
                </a:lnTo>
                <a:lnTo>
                  <a:pt x="49911" y="85725"/>
                </a:lnTo>
                <a:lnTo>
                  <a:pt x="49911" y="86359"/>
                </a:lnTo>
                <a:lnTo>
                  <a:pt x="49149" y="88391"/>
                </a:lnTo>
                <a:lnTo>
                  <a:pt x="48920" y="88646"/>
                </a:lnTo>
                <a:lnTo>
                  <a:pt x="48679" y="88900"/>
                </a:lnTo>
                <a:lnTo>
                  <a:pt x="48399" y="89026"/>
                </a:lnTo>
                <a:lnTo>
                  <a:pt x="48120" y="89153"/>
                </a:lnTo>
                <a:lnTo>
                  <a:pt x="2133" y="89153"/>
                </a:lnTo>
                <a:lnTo>
                  <a:pt x="1879" y="89026"/>
                </a:lnTo>
                <a:lnTo>
                  <a:pt x="1625" y="88900"/>
                </a:lnTo>
                <a:lnTo>
                  <a:pt x="1384" y="88646"/>
                </a:lnTo>
                <a:lnTo>
                  <a:pt x="1155" y="88391"/>
                </a:lnTo>
                <a:lnTo>
                  <a:pt x="927" y="88137"/>
                </a:lnTo>
                <a:lnTo>
                  <a:pt x="749" y="87756"/>
                </a:lnTo>
                <a:lnTo>
                  <a:pt x="609" y="87375"/>
                </a:lnTo>
                <a:lnTo>
                  <a:pt x="482" y="86867"/>
                </a:lnTo>
                <a:lnTo>
                  <a:pt x="406" y="86359"/>
                </a:lnTo>
                <a:lnTo>
                  <a:pt x="406" y="85725"/>
                </a:lnTo>
                <a:lnTo>
                  <a:pt x="406" y="85216"/>
                </a:lnTo>
                <a:lnTo>
                  <a:pt x="1778" y="82423"/>
                </a:lnTo>
                <a:lnTo>
                  <a:pt x="2057" y="82296"/>
                </a:lnTo>
                <a:lnTo>
                  <a:pt x="2349" y="82169"/>
                </a:lnTo>
                <a:lnTo>
                  <a:pt x="2667" y="82169"/>
                </a:lnTo>
                <a:lnTo>
                  <a:pt x="22313" y="82169"/>
                </a:lnTo>
                <a:lnTo>
                  <a:pt x="22313" y="9525"/>
                </a:lnTo>
                <a:lnTo>
                  <a:pt x="3556" y="20954"/>
                </a:lnTo>
                <a:lnTo>
                  <a:pt x="2832" y="21335"/>
                </a:lnTo>
                <a:lnTo>
                  <a:pt x="2235" y="21589"/>
                </a:lnTo>
                <a:lnTo>
                  <a:pt x="1778" y="21716"/>
                </a:lnTo>
                <a:lnTo>
                  <a:pt x="1320" y="21716"/>
                </a:lnTo>
                <a:lnTo>
                  <a:pt x="952" y="21716"/>
                </a:lnTo>
                <a:lnTo>
                  <a:pt x="685" y="21462"/>
                </a:lnTo>
                <a:lnTo>
                  <a:pt x="406" y="21208"/>
                </a:lnTo>
                <a:lnTo>
                  <a:pt x="228" y="20827"/>
                </a:lnTo>
                <a:lnTo>
                  <a:pt x="139" y="20320"/>
                </a:lnTo>
                <a:lnTo>
                  <a:pt x="38" y="19811"/>
                </a:lnTo>
                <a:lnTo>
                  <a:pt x="0" y="19176"/>
                </a:lnTo>
                <a:lnTo>
                  <a:pt x="0" y="18414"/>
                </a:lnTo>
                <a:lnTo>
                  <a:pt x="0" y="17779"/>
                </a:lnTo>
                <a:lnTo>
                  <a:pt x="25" y="17272"/>
                </a:lnTo>
                <a:lnTo>
                  <a:pt x="482" y="15494"/>
                </a:lnTo>
                <a:lnTo>
                  <a:pt x="647" y="15112"/>
                </a:lnTo>
                <a:lnTo>
                  <a:pt x="850" y="14985"/>
                </a:lnTo>
                <a:lnTo>
                  <a:pt x="1054" y="14731"/>
                </a:lnTo>
                <a:lnTo>
                  <a:pt x="1320" y="14477"/>
                </a:lnTo>
                <a:lnTo>
                  <a:pt x="1638" y="14224"/>
                </a:lnTo>
                <a:lnTo>
                  <a:pt x="22860" y="761"/>
                </a:lnTo>
                <a:lnTo>
                  <a:pt x="22999" y="634"/>
                </a:lnTo>
                <a:lnTo>
                  <a:pt x="23177" y="507"/>
                </a:lnTo>
                <a:lnTo>
                  <a:pt x="23406" y="380"/>
                </a:lnTo>
                <a:lnTo>
                  <a:pt x="23634" y="380"/>
                </a:lnTo>
                <a:lnTo>
                  <a:pt x="23914" y="253"/>
                </a:lnTo>
                <a:lnTo>
                  <a:pt x="24231" y="126"/>
                </a:lnTo>
                <a:lnTo>
                  <a:pt x="24549" y="126"/>
                </a:lnTo>
                <a:lnTo>
                  <a:pt x="24892" y="126"/>
                </a:lnTo>
                <a:lnTo>
                  <a:pt x="25260" y="0"/>
                </a:lnTo>
                <a:lnTo>
                  <a:pt x="25628" y="0"/>
                </a:lnTo>
                <a:lnTo>
                  <a:pt x="26060" y="0"/>
                </a:lnTo>
                <a:lnTo>
                  <a:pt x="26555" y="0"/>
                </a:lnTo>
                <a:close/>
              </a:path>
            </a:pathLst>
          </a:custGeom>
          <a:ln w="17995">
            <a:solidFill>
              <a:srgbClr val="91ADF7"/>
            </a:solidFill>
          </a:ln>
        </p:spPr>
        <p:txBody>
          <a:bodyPr wrap="square" lIns="0" tIns="0" rIns="0" bIns="0" rtlCol="0"/>
          <a:lstStyle/>
          <a:p>
            <a:endParaRPr/>
          </a:p>
        </p:txBody>
      </p:sp>
      <p:sp>
        <p:nvSpPr>
          <p:cNvPr id="17" name="object 17"/>
          <p:cNvSpPr/>
          <p:nvPr/>
        </p:nvSpPr>
        <p:spPr>
          <a:xfrm>
            <a:off x="908157" y="3022873"/>
            <a:ext cx="3859403" cy="138391"/>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828940" y="3023127"/>
            <a:ext cx="577303" cy="11426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464448" y="3022365"/>
            <a:ext cx="1703920" cy="13889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819911" y="3147060"/>
            <a:ext cx="1493520" cy="318516"/>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915536" y="3240296"/>
            <a:ext cx="1193660" cy="132803"/>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591312" y="3358896"/>
            <a:ext cx="6752844" cy="318515"/>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694696" y="3461130"/>
            <a:ext cx="98425" cy="90805"/>
          </a:xfrm>
          <a:custGeom>
            <a:avLst/>
            <a:gdLst/>
            <a:ahLst/>
            <a:cxnLst/>
            <a:rect l="l" t="t" r="r" b="b"/>
            <a:pathLst>
              <a:path w="98425" h="90804">
                <a:moveTo>
                  <a:pt x="94316" y="77089"/>
                </a:moveTo>
                <a:lnTo>
                  <a:pt x="89935" y="77089"/>
                </a:lnTo>
                <a:lnTo>
                  <a:pt x="88385" y="77597"/>
                </a:lnTo>
                <a:lnTo>
                  <a:pt x="87522" y="78486"/>
                </a:lnTo>
                <a:lnTo>
                  <a:pt x="86658" y="79248"/>
                </a:lnTo>
                <a:lnTo>
                  <a:pt x="86213" y="81025"/>
                </a:lnTo>
                <a:lnTo>
                  <a:pt x="86213" y="86360"/>
                </a:lnTo>
                <a:lnTo>
                  <a:pt x="86645" y="88138"/>
                </a:lnTo>
                <a:lnTo>
                  <a:pt x="87483" y="89026"/>
                </a:lnTo>
                <a:lnTo>
                  <a:pt x="88334" y="89789"/>
                </a:lnTo>
                <a:lnTo>
                  <a:pt x="89820" y="90297"/>
                </a:lnTo>
                <a:lnTo>
                  <a:pt x="94202" y="90297"/>
                </a:lnTo>
                <a:lnTo>
                  <a:pt x="95764" y="89789"/>
                </a:lnTo>
                <a:lnTo>
                  <a:pt x="96627" y="89026"/>
                </a:lnTo>
                <a:lnTo>
                  <a:pt x="97491" y="88138"/>
                </a:lnTo>
                <a:lnTo>
                  <a:pt x="97923" y="86360"/>
                </a:lnTo>
                <a:lnTo>
                  <a:pt x="97923" y="81025"/>
                </a:lnTo>
                <a:lnTo>
                  <a:pt x="97504" y="79248"/>
                </a:lnTo>
                <a:lnTo>
                  <a:pt x="96666" y="78359"/>
                </a:lnTo>
                <a:lnTo>
                  <a:pt x="95815" y="77597"/>
                </a:lnTo>
                <a:lnTo>
                  <a:pt x="94316" y="77089"/>
                </a:lnTo>
                <a:close/>
              </a:path>
              <a:path w="98425" h="90804">
                <a:moveTo>
                  <a:pt x="43155" y="7239"/>
                </a:moveTo>
                <a:lnTo>
                  <a:pt x="26473" y="7239"/>
                </a:lnTo>
                <a:lnTo>
                  <a:pt x="28809" y="7747"/>
                </a:lnTo>
                <a:lnTo>
                  <a:pt x="32873" y="9525"/>
                </a:lnTo>
                <a:lnTo>
                  <a:pt x="40125" y="21463"/>
                </a:lnTo>
                <a:lnTo>
                  <a:pt x="40125" y="25908"/>
                </a:lnTo>
                <a:lnTo>
                  <a:pt x="39909" y="28194"/>
                </a:lnTo>
                <a:lnTo>
                  <a:pt x="39465" y="30607"/>
                </a:lnTo>
                <a:lnTo>
                  <a:pt x="39033" y="33147"/>
                </a:lnTo>
                <a:lnTo>
                  <a:pt x="19792" y="61722"/>
                </a:lnTo>
                <a:lnTo>
                  <a:pt x="1276" y="81279"/>
                </a:lnTo>
                <a:lnTo>
                  <a:pt x="0" y="87502"/>
                </a:lnTo>
                <a:lnTo>
                  <a:pt x="209" y="88265"/>
                </a:lnTo>
                <a:lnTo>
                  <a:pt x="412" y="88646"/>
                </a:lnTo>
                <a:lnTo>
                  <a:pt x="692" y="88900"/>
                </a:lnTo>
                <a:lnTo>
                  <a:pt x="958" y="89280"/>
                </a:lnTo>
                <a:lnTo>
                  <a:pt x="1644" y="89535"/>
                </a:lnTo>
                <a:lnTo>
                  <a:pt x="51073" y="89789"/>
                </a:lnTo>
                <a:lnTo>
                  <a:pt x="51758" y="89535"/>
                </a:lnTo>
                <a:lnTo>
                  <a:pt x="53193" y="85978"/>
                </a:lnTo>
                <a:lnTo>
                  <a:pt x="53028" y="84454"/>
                </a:lnTo>
                <a:lnTo>
                  <a:pt x="52914" y="83947"/>
                </a:lnTo>
                <a:lnTo>
                  <a:pt x="52736" y="83566"/>
                </a:lnTo>
                <a:lnTo>
                  <a:pt x="52508" y="83312"/>
                </a:lnTo>
                <a:lnTo>
                  <a:pt x="52279" y="82930"/>
                </a:lnTo>
                <a:lnTo>
                  <a:pt x="52012" y="82676"/>
                </a:lnTo>
                <a:lnTo>
                  <a:pt x="51695" y="82550"/>
                </a:lnTo>
                <a:lnTo>
                  <a:pt x="10140" y="82296"/>
                </a:lnTo>
                <a:lnTo>
                  <a:pt x="31261" y="60198"/>
                </a:lnTo>
                <a:lnTo>
                  <a:pt x="48877" y="25908"/>
                </a:lnTo>
                <a:lnTo>
                  <a:pt x="48822" y="19430"/>
                </a:lnTo>
                <a:lnTo>
                  <a:pt x="48380" y="16891"/>
                </a:lnTo>
                <a:lnTo>
                  <a:pt x="47194" y="13716"/>
                </a:lnTo>
                <a:lnTo>
                  <a:pt x="46374" y="11429"/>
                </a:lnTo>
                <a:lnTo>
                  <a:pt x="44850" y="9017"/>
                </a:lnTo>
                <a:lnTo>
                  <a:pt x="43155" y="7239"/>
                </a:lnTo>
                <a:close/>
              </a:path>
              <a:path w="98425" h="90804">
                <a:moveTo>
                  <a:pt x="28390" y="0"/>
                </a:moveTo>
                <a:lnTo>
                  <a:pt x="21723" y="0"/>
                </a:lnTo>
                <a:lnTo>
                  <a:pt x="19310" y="380"/>
                </a:lnTo>
                <a:lnTo>
                  <a:pt x="1606" y="13080"/>
                </a:lnTo>
                <a:lnTo>
                  <a:pt x="1797" y="13843"/>
                </a:lnTo>
                <a:lnTo>
                  <a:pt x="1949" y="14224"/>
                </a:lnTo>
                <a:lnTo>
                  <a:pt x="2305" y="14732"/>
                </a:lnTo>
                <a:lnTo>
                  <a:pt x="3841" y="14986"/>
                </a:lnTo>
                <a:lnTo>
                  <a:pt x="4679" y="14604"/>
                </a:lnTo>
                <a:lnTo>
                  <a:pt x="6965" y="13080"/>
                </a:lnTo>
                <a:lnTo>
                  <a:pt x="8388" y="12192"/>
                </a:lnTo>
                <a:lnTo>
                  <a:pt x="11817" y="10160"/>
                </a:lnTo>
                <a:lnTo>
                  <a:pt x="13811" y="9271"/>
                </a:lnTo>
                <a:lnTo>
                  <a:pt x="18370" y="7747"/>
                </a:lnTo>
                <a:lnTo>
                  <a:pt x="20948" y="7239"/>
                </a:lnTo>
                <a:lnTo>
                  <a:pt x="43155" y="7239"/>
                </a:lnTo>
                <a:lnTo>
                  <a:pt x="42792" y="6858"/>
                </a:lnTo>
                <a:lnTo>
                  <a:pt x="40735" y="4825"/>
                </a:lnTo>
                <a:lnTo>
                  <a:pt x="38169" y="3175"/>
                </a:lnTo>
                <a:lnTo>
                  <a:pt x="32010" y="635"/>
                </a:lnTo>
                <a:lnTo>
                  <a:pt x="28390" y="0"/>
                </a:lnTo>
                <a:close/>
              </a:path>
            </a:pathLst>
          </a:custGeom>
          <a:solidFill>
            <a:srgbClr val="000000"/>
          </a:solidFill>
        </p:spPr>
        <p:txBody>
          <a:bodyPr wrap="square" lIns="0" tIns="0" rIns="0" bIns="0" rtlCol="0"/>
          <a:lstStyle/>
          <a:p>
            <a:endParaRPr/>
          </a:p>
        </p:txBody>
      </p:sp>
      <p:sp>
        <p:nvSpPr>
          <p:cNvPr id="24" name="object 24"/>
          <p:cNvSpPr/>
          <p:nvPr/>
        </p:nvSpPr>
        <p:spPr>
          <a:xfrm>
            <a:off x="780910" y="3538220"/>
            <a:ext cx="12065" cy="13335"/>
          </a:xfrm>
          <a:custGeom>
            <a:avLst/>
            <a:gdLst/>
            <a:ahLst/>
            <a:cxnLst/>
            <a:rect l="l" t="t" r="r" b="b"/>
            <a:pathLst>
              <a:path w="12065" h="13335">
                <a:moveTo>
                  <a:pt x="5956" y="0"/>
                </a:moveTo>
                <a:lnTo>
                  <a:pt x="8102" y="0"/>
                </a:lnTo>
                <a:lnTo>
                  <a:pt x="9601" y="507"/>
                </a:lnTo>
                <a:lnTo>
                  <a:pt x="10452" y="1270"/>
                </a:lnTo>
                <a:lnTo>
                  <a:pt x="11290" y="2158"/>
                </a:lnTo>
                <a:lnTo>
                  <a:pt x="11709" y="3936"/>
                </a:lnTo>
                <a:lnTo>
                  <a:pt x="11709" y="6476"/>
                </a:lnTo>
                <a:lnTo>
                  <a:pt x="11709" y="9271"/>
                </a:lnTo>
                <a:lnTo>
                  <a:pt x="11277" y="11049"/>
                </a:lnTo>
                <a:lnTo>
                  <a:pt x="10414" y="11937"/>
                </a:lnTo>
                <a:lnTo>
                  <a:pt x="9550" y="12700"/>
                </a:lnTo>
                <a:lnTo>
                  <a:pt x="7988" y="13207"/>
                </a:lnTo>
                <a:lnTo>
                  <a:pt x="5753" y="13207"/>
                </a:lnTo>
                <a:lnTo>
                  <a:pt x="3606" y="13207"/>
                </a:lnTo>
                <a:lnTo>
                  <a:pt x="2120" y="12700"/>
                </a:lnTo>
                <a:lnTo>
                  <a:pt x="1270" y="11937"/>
                </a:lnTo>
                <a:lnTo>
                  <a:pt x="431" y="11049"/>
                </a:lnTo>
                <a:lnTo>
                  <a:pt x="0" y="9271"/>
                </a:lnTo>
                <a:lnTo>
                  <a:pt x="0" y="6730"/>
                </a:lnTo>
                <a:lnTo>
                  <a:pt x="0" y="3936"/>
                </a:lnTo>
                <a:lnTo>
                  <a:pt x="444" y="2158"/>
                </a:lnTo>
                <a:lnTo>
                  <a:pt x="1308" y="1397"/>
                </a:lnTo>
                <a:lnTo>
                  <a:pt x="2171" y="507"/>
                </a:lnTo>
                <a:lnTo>
                  <a:pt x="3721" y="0"/>
                </a:lnTo>
                <a:lnTo>
                  <a:pt x="5956" y="0"/>
                </a:lnTo>
                <a:close/>
              </a:path>
            </a:pathLst>
          </a:custGeom>
          <a:ln w="17995">
            <a:solidFill>
              <a:srgbClr val="91ADF7"/>
            </a:solidFill>
          </a:ln>
        </p:spPr>
        <p:txBody>
          <a:bodyPr wrap="square" lIns="0" tIns="0" rIns="0" bIns="0" rtlCol="0"/>
          <a:lstStyle/>
          <a:p>
            <a:endParaRPr/>
          </a:p>
        </p:txBody>
      </p:sp>
      <p:sp>
        <p:nvSpPr>
          <p:cNvPr id="25" name="object 25"/>
          <p:cNvSpPr/>
          <p:nvPr/>
        </p:nvSpPr>
        <p:spPr>
          <a:xfrm>
            <a:off x="694562" y="3461130"/>
            <a:ext cx="53340" cy="90170"/>
          </a:xfrm>
          <a:custGeom>
            <a:avLst/>
            <a:gdLst/>
            <a:ahLst/>
            <a:cxnLst/>
            <a:rect l="l" t="t" r="r" b="b"/>
            <a:pathLst>
              <a:path w="53340" h="90170">
                <a:moveTo>
                  <a:pt x="24371" y="0"/>
                </a:moveTo>
                <a:lnTo>
                  <a:pt x="28524" y="0"/>
                </a:lnTo>
                <a:lnTo>
                  <a:pt x="32143" y="635"/>
                </a:lnTo>
                <a:lnTo>
                  <a:pt x="35217" y="1904"/>
                </a:lnTo>
                <a:lnTo>
                  <a:pt x="38303" y="3175"/>
                </a:lnTo>
                <a:lnTo>
                  <a:pt x="47510" y="14224"/>
                </a:lnTo>
                <a:lnTo>
                  <a:pt x="48514" y="16891"/>
                </a:lnTo>
                <a:lnTo>
                  <a:pt x="49021" y="19812"/>
                </a:lnTo>
                <a:lnTo>
                  <a:pt x="49021" y="22860"/>
                </a:lnTo>
                <a:lnTo>
                  <a:pt x="49021" y="25780"/>
                </a:lnTo>
                <a:lnTo>
                  <a:pt x="31394" y="60198"/>
                </a:lnTo>
                <a:lnTo>
                  <a:pt x="10274" y="82296"/>
                </a:lnTo>
                <a:lnTo>
                  <a:pt x="50800" y="82296"/>
                </a:lnTo>
                <a:lnTo>
                  <a:pt x="51168" y="82296"/>
                </a:lnTo>
                <a:lnTo>
                  <a:pt x="51511" y="82423"/>
                </a:lnTo>
                <a:lnTo>
                  <a:pt x="51828" y="82550"/>
                </a:lnTo>
                <a:lnTo>
                  <a:pt x="52146" y="82676"/>
                </a:lnTo>
                <a:lnTo>
                  <a:pt x="52412" y="82930"/>
                </a:lnTo>
                <a:lnTo>
                  <a:pt x="52641" y="83312"/>
                </a:lnTo>
                <a:lnTo>
                  <a:pt x="52870" y="83566"/>
                </a:lnTo>
                <a:lnTo>
                  <a:pt x="53047" y="83947"/>
                </a:lnTo>
                <a:lnTo>
                  <a:pt x="53162" y="84454"/>
                </a:lnTo>
                <a:lnTo>
                  <a:pt x="53327" y="85978"/>
                </a:lnTo>
                <a:lnTo>
                  <a:pt x="53327" y="86487"/>
                </a:lnTo>
                <a:lnTo>
                  <a:pt x="53276" y="86995"/>
                </a:lnTo>
                <a:lnTo>
                  <a:pt x="53162" y="87502"/>
                </a:lnTo>
                <a:lnTo>
                  <a:pt x="53047" y="88011"/>
                </a:lnTo>
                <a:lnTo>
                  <a:pt x="51206" y="89789"/>
                </a:lnTo>
                <a:lnTo>
                  <a:pt x="50800" y="89789"/>
                </a:lnTo>
                <a:lnTo>
                  <a:pt x="2946" y="89789"/>
                </a:lnTo>
                <a:lnTo>
                  <a:pt x="2527" y="89789"/>
                </a:lnTo>
                <a:lnTo>
                  <a:pt x="2146" y="89662"/>
                </a:lnTo>
                <a:lnTo>
                  <a:pt x="1778" y="89535"/>
                </a:lnTo>
                <a:lnTo>
                  <a:pt x="1409" y="89408"/>
                </a:lnTo>
                <a:lnTo>
                  <a:pt x="1092" y="89280"/>
                </a:lnTo>
                <a:lnTo>
                  <a:pt x="825" y="88900"/>
                </a:lnTo>
                <a:lnTo>
                  <a:pt x="546" y="88646"/>
                </a:lnTo>
                <a:lnTo>
                  <a:pt x="342" y="88265"/>
                </a:lnTo>
                <a:lnTo>
                  <a:pt x="203" y="87757"/>
                </a:lnTo>
                <a:lnTo>
                  <a:pt x="63" y="87249"/>
                </a:lnTo>
                <a:lnTo>
                  <a:pt x="0" y="86614"/>
                </a:lnTo>
                <a:lnTo>
                  <a:pt x="0" y="85978"/>
                </a:lnTo>
                <a:lnTo>
                  <a:pt x="0" y="85344"/>
                </a:lnTo>
                <a:lnTo>
                  <a:pt x="342" y="83185"/>
                </a:lnTo>
                <a:lnTo>
                  <a:pt x="482" y="82803"/>
                </a:lnTo>
                <a:lnTo>
                  <a:pt x="660" y="82423"/>
                </a:lnTo>
                <a:lnTo>
                  <a:pt x="889" y="82042"/>
                </a:lnTo>
                <a:lnTo>
                  <a:pt x="1117" y="81661"/>
                </a:lnTo>
                <a:lnTo>
                  <a:pt x="1409" y="81279"/>
                </a:lnTo>
                <a:lnTo>
                  <a:pt x="1778" y="80899"/>
                </a:lnTo>
                <a:lnTo>
                  <a:pt x="19926" y="61722"/>
                </a:lnTo>
                <a:lnTo>
                  <a:pt x="36830" y="38862"/>
                </a:lnTo>
                <a:lnTo>
                  <a:pt x="38252" y="35814"/>
                </a:lnTo>
                <a:lnTo>
                  <a:pt x="39166" y="33147"/>
                </a:lnTo>
                <a:lnTo>
                  <a:pt x="39598" y="30607"/>
                </a:lnTo>
                <a:lnTo>
                  <a:pt x="40043" y="28194"/>
                </a:lnTo>
                <a:lnTo>
                  <a:pt x="40259" y="25908"/>
                </a:lnTo>
                <a:lnTo>
                  <a:pt x="40259" y="23622"/>
                </a:lnTo>
                <a:lnTo>
                  <a:pt x="40259" y="21463"/>
                </a:lnTo>
                <a:lnTo>
                  <a:pt x="36080" y="12192"/>
                </a:lnTo>
                <a:lnTo>
                  <a:pt x="34709" y="10668"/>
                </a:lnTo>
                <a:lnTo>
                  <a:pt x="33007" y="9525"/>
                </a:lnTo>
                <a:lnTo>
                  <a:pt x="30975" y="8636"/>
                </a:lnTo>
                <a:lnTo>
                  <a:pt x="28943" y="7747"/>
                </a:lnTo>
                <a:lnTo>
                  <a:pt x="26606" y="7239"/>
                </a:lnTo>
                <a:lnTo>
                  <a:pt x="23964" y="7239"/>
                </a:lnTo>
                <a:lnTo>
                  <a:pt x="21082" y="7239"/>
                </a:lnTo>
                <a:lnTo>
                  <a:pt x="18503" y="7747"/>
                </a:lnTo>
                <a:lnTo>
                  <a:pt x="16230" y="8509"/>
                </a:lnTo>
                <a:lnTo>
                  <a:pt x="13944" y="9271"/>
                </a:lnTo>
                <a:lnTo>
                  <a:pt x="5956" y="13843"/>
                </a:lnTo>
                <a:lnTo>
                  <a:pt x="4813" y="14604"/>
                </a:lnTo>
                <a:lnTo>
                  <a:pt x="3975" y="14986"/>
                </a:lnTo>
                <a:lnTo>
                  <a:pt x="3429" y="14986"/>
                </a:lnTo>
                <a:lnTo>
                  <a:pt x="3149" y="14986"/>
                </a:lnTo>
                <a:lnTo>
                  <a:pt x="2895" y="14986"/>
                </a:lnTo>
                <a:lnTo>
                  <a:pt x="2667" y="14859"/>
                </a:lnTo>
                <a:lnTo>
                  <a:pt x="2438" y="14732"/>
                </a:lnTo>
                <a:lnTo>
                  <a:pt x="1638" y="12065"/>
                </a:lnTo>
                <a:lnTo>
                  <a:pt x="1638" y="11429"/>
                </a:lnTo>
                <a:lnTo>
                  <a:pt x="1638" y="10922"/>
                </a:lnTo>
                <a:lnTo>
                  <a:pt x="1663" y="10414"/>
                </a:lnTo>
                <a:lnTo>
                  <a:pt x="1714" y="10160"/>
                </a:lnTo>
                <a:lnTo>
                  <a:pt x="1752" y="9778"/>
                </a:lnTo>
                <a:lnTo>
                  <a:pt x="1828" y="9398"/>
                </a:lnTo>
                <a:lnTo>
                  <a:pt x="1917" y="9144"/>
                </a:lnTo>
                <a:lnTo>
                  <a:pt x="2006" y="8763"/>
                </a:lnTo>
                <a:lnTo>
                  <a:pt x="2133" y="8509"/>
                </a:lnTo>
                <a:lnTo>
                  <a:pt x="2298" y="8254"/>
                </a:lnTo>
                <a:lnTo>
                  <a:pt x="2451" y="8000"/>
                </a:lnTo>
                <a:lnTo>
                  <a:pt x="5994" y="5334"/>
                </a:lnTo>
                <a:lnTo>
                  <a:pt x="7251" y="4572"/>
                </a:lnTo>
                <a:lnTo>
                  <a:pt x="21856" y="0"/>
                </a:lnTo>
                <a:lnTo>
                  <a:pt x="24371" y="0"/>
                </a:lnTo>
                <a:close/>
              </a:path>
            </a:pathLst>
          </a:custGeom>
          <a:ln w="17995">
            <a:solidFill>
              <a:srgbClr val="91ADF7"/>
            </a:solidFill>
          </a:ln>
        </p:spPr>
        <p:txBody>
          <a:bodyPr wrap="square" lIns="0" tIns="0" rIns="0" bIns="0" rtlCol="0"/>
          <a:lstStyle/>
          <a:p>
            <a:endParaRPr/>
          </a:p>
        </p:txBody>
      </p:sp>
      <p:sp>
        <p:nvSpPr>
          <p:cNvPr id="26" name="object 26"/>
          <p:cNvSpPr/>
          <p:nvPr/>
        </p:nvSpPr>
        <p:spPr>
          <a:xfrm>
            <a:off x="908157" y="3446036"/>
            <a:ext cx="2261997" cy="138899"/>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233312" y="3446798"/>
            <a:ext cx="577303" cy="114261"/>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868820" y="3446036"/>
            <a:ext cx="3332822" cy="138899"/>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819911" y="3570732"/>
            <a:ext cx="2107692" cy="318515"/>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908069" y="3658380"/>
            <a:ext cx="1813775" cy="138391"/>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91312" y="3782567"/>
            <a:ext cx="4777740" cy="318515"/>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684536" y="3875804"/>
            <a:ext cx="117081" cy="108927"/>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908157" y="3870471"/>
            <a:ext cx="1221358" cy="138137"/>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2186324" y="3870471"/>
            <a:ext cx="577303" cy="114261"/>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2820308" y="3869709"/>
            <a:ext cx="2342984" cy="138899"/>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362711" y="4120896"/>
            <a:ext cx="6941820" cy="318515"/>
          </a:xfrm>
          <a:prstGeom prst="rect">
            <a:avLst/>
          </a:prstGeom>
          <a:blipFill>
            <a:blip r:embed="rId26" cstate="print"/>
            <a:stretch>
              <a:fillRect/>
            </a:stretch>
          </a:blipFill>
        </p:spPr>
        <p:txBody>
          <a:bodyPr wrap="square" lIns="0" tIns="0" rIns="0" bIns="0" rtlCol="0"/>
          <a:lstStyle/>
          <a:p>
            <a:endParaRPr/>
          </a:p>
        </p:txBody>
      </p:sp>
      <p:sp>
        <p:nvSpPr>
          <p:cNvPr id="37" name="object 37"/>
          <p:cNvSpPr/>
          <p:nvPr/>
        </p:nvSpPr>
        <p:spPr>
          <a:xfrm>
            <a:off x="461143" y="4208036"/>
            <a:ext cx="356577" cy="115023"/>
          </a:xfrm>
          <a:prstGeom prst="rect">
            <a:avLst/>
          </a:prstGeom>
          <a:blipFill>
            <a:blip r:embed="rId27" cstate="print"/>
            <a:stretch>
              <a:fillRect/>
            </a:stretch>
          </a:blipFill>
        </p:spPr>
        <p:txBody>
          <a:bodyPr wrap="square" lIns="0" tIns="0" rIns="0" bIns="0" rtlCol="0"/>
          <a:lstStyle/>
          <a:p>
            <a:endParaRPr/>
          </a:p>
        </p:txBody>
      </p:sp>
      <p:sp>
        <p:nvSpPr>
          <p:cNvPr id="38" name="object 38"/>
          <p:cNvSpPr/>
          <p:nvPr/>
        </p:nvSpPr>
        <p:spPr>
          <a:xfrm>
            <a:off x="874160" y="4208545"/>
            <a:ext cx="6278841" cy="138391"/>
          </a:xfrm>
          <a:prstGeom prst="rect">
            <a:avLst/>
          </a:prstGeom>
          <a:blipFill>
            <a:blip r:embed="rId28" cstate="print"/>
            <a:stretch>
              <a:fillRect/>
            </a:stretch>
          </a:blipFill>
        </p:spPr>
        <p:txBody>
          <a:bodyPr wrap="square" lIns="0" tIns="0" rIns="0" bIns="0" rtlCol="0"/>
          <a:lstStyle/>
          <a:p>
            <a:endParaRPr/>
          </a:p>
        </p:txBody>
      </p:sp>
      <p:sp>
        <p:nvSpPr>
          <p:cNvPr id="39" name="object 39"/>
          <p:cNvSpPr/>
          <p:nvPr/>
        </p:nvSpPr>
        <p:spPr>
          <a:xfrm>
            <a:off x="362711" y="4332732"/>
            <a:ext cx="1427988" cy="318515"/>
          </a:xfrm>
          <a:prstGeom prst="rect">
            <a:avLst/>
          </a:prstGeom>
          <a:blipFill>
            <a:blip r:embed="rId29" cstate="print"/>
            <a:stretch>
              <a:fillRect/>
            </a:stretch>
          </a:blipFill>
        </p:spPr>
        <p:txBody>
          <a:bodyPr wrap="square" lIns="0" tIns="0" rIns="0" bIns="0" rtlCol="0"/>
          <a:lstStyle/>
          <a:p>
            <a:endParaRPr/>
          </a:p>
        </p:txBody>
      </p:sp>
      <p:sp>
        <p:nvSpPr>
          <p:cNvPr id="40" name="object 40"/>
          <p:cNvSpPr/>
          <p:nvPr/>
        </p:nvSpPr>
        <p:spPr>
          <a:xfrm>
            <a:off x="450957" y="4420380"/>
            <a:ext cx="1226946" cy="114515"/>
          </a:xfrm>
          <a:prstGeom prst="rect">
            <a:avLst/>
          </a:prstGeom>
          <a:blipFill>
            <a:blip r:embed="rId30" cstate="print"/>
            <a:stretch>
              <a:fillRect/>
            </a:stretch>
          </a:blipFill>
        </p:spPr>
        <p:txBody>
          <a:bodyPr wrap="square" lIns="0" tIns="0" rIns="0" bIns="0" rtlCol="0"/>
          <a:lstStyle/>
          <a:p>
            <a:endParaRPr/>
          </a:p>
        </p:txBody>
      </p:sp>
      <p:sp>
        <p:nvSpPr>
          <p:cNvPr id="41" name="object 41"/>
          <p:cNvSpPr/>
          <p:nvPr/>
        </p:nvSpPr>
        <p:spPr>
          <a:xfrm>
            <a:off x="1604772" y="4337303"/>
            <a:ext cx="2104643" cy="301751"/>
          </a:xfrm>
          <a:prstGeom prst="rect">
            <a:avLst/>
          </a:prstGeom>
          <a:blipFill>
            <a:blip r:embed="rId31" cstate="print"/>
            <a:stretch>
              <a:fillRect/>
            </a:stretch>
          </a:blipFill>
        </p:spPr>
        <p:txBody>
          <a:bodyPr wrap="square" lIns="0" tIns="0" rIns="0" bIns="0" rtlCol="0"/>
          <a:lstStyle/>
          <a:p>
            <a:endParaRPr/>
          </a:p>
        </p:txBody>
      </p:sp>
      <p:sp>
        <p:nvSpPr>
          <p:cNvPr id="42" name="object 42"/>
          <p:cNvSpPr txBox="1"/>
          <p:nvPr/>
        </p:nvSpPr>
        <p:spPr>
          <a:xfrm>
            <a:off x="3645534" y="881842"/>
            <a:ext cx="242570" cy="165735"/>
          </a:xfrm>
          <a:prstGeom prst="rect">
            <a:avLst/>
          </a:prstGeom>
        </p:spPr>
        <p:txBody>
          <a:bodyPr vert="horz" wrap="square" lIns="0" tIns="0" rIns="0" bIns="0" rtlCol="0">
            <a:spAutoFit/>
          </a:bodyPr>
          <a:lstStyle/>
          <a:p>
            <a:pPr marL="12700">
              <a:lnSpc>
                <a:spcPct val="100000"/>
              </a:lnSpc>
            </a:pPr>
            <a:r>
              <a:rPr sz="1100" b="1" dirty="0">
                <a:latin typeface="Times New Roman"/>
                <a:cs typeface="Times New Roman"/>
              </a:rPr>
              <a:t>6</a:t>
            </a:r>
            <a:r>
              <a:rPr sz="1100" b="1" spc="-5" dirty="0">
                <a:latin typeface="Times New Roman"/>
                <a:cs typeface="Times New Roman"/>
              </a:rPr>
              <a:t>D:</a:t>
            </a:r>
            <a:endParaRPr sz="1100">
              <a:latin typeface="Times New Roman"/>
              <a:cs typeface="Times New Roman"/>
            </a:endParaRPr>
          </a:p>
        </p:txBody>
      </p:sp>
      <p:sp>
        <p:nvSpPr>
          <p:cNvPr id="43" name="object 43"/>
          <p:cNvSpPr/>
          <p:nvPr/>
        </p:nvSpPr>
        <p:spPr>
          <a:xfrm>
            <a:off x="381000" y="874775"/>
            <a:ext cx="7208520" cy="0"/>
          </a:xfrm>
          <a:custGeom>
            <a:avLst/>
            <a:gdLst/>
            <a:ahLst/>
            <a:cxnLst/>
            <a:rect l="l" t="t" r="r" b="b"/>
            <a:pathLst>
              <a:path w="7208520">
                <a:moveTo>
                  <a:pt x="0" y="0"/>
                </a:moveTo>
                <a:lnTo>
                  <a:pt x="7208265" y="0"/>
                </a:lnTo>
              </a:path>
            </a:pathLst>
          </a:custGeom>
          <a:ln w="7365">
            <a:solidFill>
              <a:srgbClr val="000000"/>
            </a:solidFill>
          </a:ln>
        </p:spPr>
        <p:txBody>
          <a:bodyPr wrap="square" lIns="0" tIns="0" rIns="0" bIns="0" rtlCol="0"/>
          <a:lstStyle/>
          <a:p>
            <a:endParaRPr/>
          </a:p>
        </p:txBody>
      </p:sp>
      <p:sp>
        <p:nvSpPr>
          <p:cNvPr id="44" name="object 44"/>
          <p:cNvSpPr/>
          <p:nvPr/>
        </p:nvSpPr>
        <p:spPr>
          <a:xfrm>
            <a:off x="384047" y="877824"/>
            <a:ext cx="0" cy="161925"/>
          </a:xfrm>
          <a:custGeom>
            <a:avLst/>
            <a:gdLst/>
            <a:ahLst/>
            <a:cxnLst/>
            <a:rect l="l" t="t" r="r" b="b"/>
            <a:pathLst>
              <a:path h="161925">
                <a:moveTo>
                  <a:pt x="0" y="0"/>
                </a:moveTo>
                <a:lnTo>
                  <a:pt x="0" y="161544"/>
                </a:lnTo>
              </a:path>
            </a:pathLst>
          </a:custGeom>
          <a:ln w="7366">
            <a:solidFill>
              <a:srgbClr val="000000"/>
            </a:solidFill>
          </a:ln>
        </p:spPr>
        <p:txBody>
          <a:bodyPr wrap="square" lIns="0" tIns="0" rIns="0" bIns="0" rtlCol="0"/>
          <a:lstStyle/>
          <a:p>
            <a:endParaRPr/>
          </a:p>
        </p:txBody>
      </p:sp>
      <p:sp>
        <p:nvSpPr>
          <p:cNvPr id="45" name="object 45"/>
          <p:cNvSpPr/>
          <p:nvPr/>
        </p:nvSpPr>
        <p:spPr>
          <a:xfrm>
            <a:off x="381000" y="1042416"/>
            <a:ext cx="7208520" cy="0"/>
          </a:xfrm>
          <a:custGeom>
            <a:avLst/>
            <a:gdLst/>
            <a:ahLst/>
            <a:cxnLst/>
            <a:rect l="l" t="t" r="r" b="b"/>
            <a:pathLst>
              <a:path w="7208520">
                <a:moveTo>
                  <a:pt x="0" y="0"/>
                </a:moveTo>
                <a:lnTo>
                  <a:pt x="7208265" y="0"/>
                </a:lnTo>
              </a:path>
            </a:pathLst>
          </a:custGeom>
          <a:ln w="7365">
            <a:solidFill>
              <a:srgbClr val="000000"/>
            </a:solidFill>
          </a:ln>
        </p:spPr>
        <p:txBody>
          <a:bodyPr wrap="square" lIns="0" tIns="0" rIns="0" bIns="0" rtlCol="0"/>
          <a:lstStyle/>
          <a:p>
            <a:endParaRPr/>
          </a:p>
        </p:txBody>
      </p:sp>
      <p:sp>
        <p:nvSpPr>
          <p:cNvPr id="46" name="object 46"/>
          <p:cNvSpPr/>
          <p:nvPr/>
        </p:nvSpPr>
        <p:spPr>
          <a:xfrm>
            <a:off x="1928114" y="877824"/>
            <a:ext cx="0" cy="161925"/>
          </a:xfrm>
          <a:custGeom>
            <a:avLst/>
            <a:gdLst/>
            <a:ahLst/>
            <a:cxnLst/>
            <a:rect l="l" t="t" r="r" b="b"/>
            <a:pathLst>
              <a:path h="161925">
                <a:moveTo>
                  <a:pt x="0" y="0"/>
                </a:moveTo>
                <a:lnTo>
                  <a:pt x="0" y="161544"/>
                </a:lnTo>
              </a:path>
            </a:pathLst>
          </a:custGeom>
          <a:ln w="7365">
            <a:solidFill>
              <a:srgbClr val="000000"/>
            </a:solidFill>
          </a:ln>
        </p:spPr>
        <p:txBody>
          <a:bodyPr wrap="square" lIns="0" tIns="0" rIns="0" bIns="0" rtlCol="0"/>
          <a:lstStyle/>
          <a:p>
            <a:endParaRPr/>
          </a:p>
        </p:txBody>
      </p:sp>
      <p:sp>
        <p:nvSpPr>
          <p:cNvPr id="47" name="object 47"/>
          <p:cNvSpPr/>
          <p:nvPr/>
        </p:nvSpPr>
        <p:spPr>
          <a:xfrm>
            <a:off x="3585083" y="877824"/>
            <a:ext cx="0" cy="161925"/>
          </a:xfrm>
          <a:custGeom>
            <a:avLst/>
            <a:gdLst/>
            <a:ahLst/>
            <a:cxnLst/>
            <a:rect l="l" t="t" r="r" b="b"/>
            <a:pathLst>
              <a:path h="161925">
                <a:moveTo>
                  <a:pt x="0" y="0"/>
                </a:moveTo>
                <a:lnTo>
                  <a:pt x="0" y="161544"/>
                </a:lnTo>
              </a:path>
            </a:pathLst>
          </a:custGeom>
          <a:ln w="7366">
            <a:solidFill>
              <a:srgbClr val="000000"/>
            </a:solidFill>
          </a:ln>
        </p:spPr>
        <p:txBody>
          <a:bodyPr wrap="square" lIns="0" tIns="0" rIns="0" bIns="0" rtlCol="0"/>
          <a:lstStyle/>
          <a:p>
            <a:endParaRPr/>
          </a:p>
        </p:txBody>
      </p:sp>
      <p:sp>
        <p:nvSpPr>
          <p:cNvPr id="48" name="object 48"/>
          <p:cNvSpPr/>
          <p:nvPr/>
        </p:nvSpPr>
        <p:spPr>
          <a:xfrm>
            <a:off x="5757036" y="877824"/>
            <a:ext cx="0" cy="161925"/>
          </a:xfrm>
          <a:custGeom>
            <a:avLst/>
            <a:gdLst/>
            <a:ahLst/>
            <a:cxnLst/>
            <a:rect l="l" t="t" r="r" b="b"/>
            <a:pathLst>
              <a:path h="161925">
                <a:moveTo>
                  <a:pt x="0" y="0"/>
                </a:moveTo>
                <a:lnTo>
                  <a:pt x="0" y="161544"/>
                </a:lnTo>
              </a:path>
            </a:pathLst>
          </a:custGeom>
          <a:ln w="7366">
            <a:solidFill>
              <a:srgbClr val="000000"/>
            </a:solidFill>
          </a:ln>
        </p:spPr>
        <p:txBody>
          <a:bodyPr wrap="square" lIns="0" tIns="0" rIns="0" bIns="0" rtlCol="0"/>
          <a:lstStyle/>
          <a:p>
            <a:endParaRPr/>
          </a:p>
        </p:txBody>
      </p:sp>
      <p:sp>
        <p:nvSpPr>
          <p:cNvPr id="49" name="object 49"/>
          <p:cNvSpPr/>
          <p:nvPr/>
        </p:nvSpPr>
        <p:spPr>
          <a:xfrm>
            <a:off x="6729729" y="877824"/>
            <a:ext cx="0" cy="161925"/>
          </a:xfrm>
          <a:custGeom>
            <a:avLst/>
            <a:gdLst/>
            <a:ahLst/>
            <a:cxnLst/>
            <a:rect l="l" t="t" r="r" b="b"/>
            <a:pathLst>
              <a:path h="161925">
                <a:moveTo>
                  <a:pt x="0" y="0"/>
                </a:moveTo>
                <a:lnTo>
                  <a:pt x="0" y="161544"/>
                </a:lnTo>
              </a:path>
            </a:pathLst>
          </a:custGeom>
          <a:ln w="7365">
            <a:solidFill>
              <a:srgbClr val="000000"/>
            </a:solidFill>
          </a:ln>
        </p:spPr>
        <p:txBody>
          <a:bodyPr wrap="square" lIns="0" tIns="0" rIns="0" bIns="0" rtlCol="0"/>
          <a:lstStyle/>
          <a:p>
            <a:endParaRPr/>
          </a:p>
        </p:txBody>
      </p:sp>
      <p:sp>
        <p:nvSpPr>
          <p:cNvPr id="50" name="object 50"/>
          <p:cNvSpPr/>
          <p:nvPr/>
        </p:nvSpPr>
        <p:spPr>
          <a:xfrm>
            <a:off x="7586217" y="877824"/>
            <a:ext cx="0" cy="161925"/>
          </a:xfrm>
          <a:custGeom>
            <a:avLst/>
            <a:gdLst/>
            <a:ahLst/>
            <a:cxnLst/>
            <a:rect l="l" t="t" r="r" b="b"/>
            <a:pathLst>
              <a:path h="161925">
                <a:moveTo>
                  <a:pt x="0" y="0"/>
                </a:moveTo>
                <a:lnTo>
                  <a:pt x="0" y="161544"/>
                </a:lnTo>
              </a:path>
            </a:pathLst>
          </a:custGeom>
          <a:ln w="7365">
            <a:solidFill>
              <a:srgbClr val="000000"/>
            </a:solidFill>
          </a:ln>
        </p:spPr>
        <p:txBody>
          <a:bodyPr wrap="square" lIns="0" tIns="0" rIns="0" bIns="0" rtlCol="0"/>
          <a:lstStyle/>
          <a:p>
            <a:endParaRPr/>
          </a:p>
        </p:txBody>
      </p:sp>
      <p:graphicFrame>
        <p:nvGraphicFramePr>
          <p:cNvPr id="8" name="object 8"/>
          <p:cNvGraphicFramePr>
            <a:graphicFrameLocks noGrp="1"/>
          </p:cNvGraphicFramePr>
          <p:nvPr/>
        </p:nvGraphicFramePr>
        <p:xfrm>
          <a:off x="380365" y="1321561"/>
          <a:ext cx="7202168" cy="670560"/>
        </p:xfrm>
        <a:graphic>
          <a:graphicData uri="http://schemas.openxmlformats.org/drawingml/2006/table">
            <a:tbl>
              <a:tblPr firstRow="1" bandRow="1">
                <a:tableStyleId>{2D5ABB26-0587-4C30-8999-92F81FD0307C}</a:tableStyleId>
              </a:tblPr>
              <a:tblGrid>
                <a:gridCol w="1544065"/>
                <a:gridCol w="1656969"/>
                <a:gridCol w="2171954"/>
                <a:gridCol w="972692"/>
                <a:gridCol w="856488"/>
              </a:tblGrid>
              <a:tr h="167640">
                <a:tc>
                  <a:txBody>
                    <a:bodyPr/>
                    <a:lstStyle/>
                    <a:p>
                      <a:pPr marL="69215">
                        <a:lnSpc>
                          <a:spcPct val="100000"/>
                        </a:lnSpc>
                      </a:pPr>
                      <a:r>
                        <a:rPr sz="1100" dirty="0">
                          <a:latin typeface="Times New Roman"/>
                          <a:cs typeface="Times New Roman"/>
                        </a:rPr>
                        <a:t>7.</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pPr marL="69215">
                        <a:lnSpc>
                          <a:spcPct val="100000"/>
                        </a:lnSpc>
                      </a:pPr>
                      <a:r>
                        <a:rPr sz="1100" dirty="0">
                          <a:latin typeface="Times New Roman"/>
                          <a:cs typeface="Times New Roman"/>
                        </a:rPr>
                        <a:t>7.</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115">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tcPr>
                </a:tc>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7640">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tcPr>
                </a:tc>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7639">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bl>
          </a:graphicData>
        </a:graphic>
      </p:graphicFrame>
    </p:spTree>
    <p:extLst>
      <p:ext uri="{BB962C8B-B14F-4D97-AF65-F5344CB8AC3E}">
        <p14:creationId xmlns:p14="http://schemas.microsoft.com/office/powerpoint/2010/main" val="3000961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740665"/>
          </a:xfrm>
        </p:spPr>
        <p:txBody>
          <a:bodyPr>
            <a:normAutofit fontScale="90000"/>
          </a:bodyPr>
          <a:lstStyle/>
          <a:p>
            <a:r>
              <a:rPr lang="en-US" sz="3600" dirty="0" smtClean="0">
                <a:solidFill>
                  <a:schemeClr val="tx2"/>
                </a:solidFill>
                <a:latin typeface="Bookman Old Style" panose="02050604050505020204" pitchFamily="18" charset="0"/>
              </a:rPr>
              <a:t>The Action Plan</a:t>
            </a:r>
            <a:r>
              <a:rPr lang="en-US" dirty="0"/>
              <a:t/>
            </a:r>
            <a:br>
              <a:rPr lang="en-US" dirty="0"/>
            </a:br>
            <a:endParaRPr lang="en-US" dirty="0"/>
          </a:p>
        </p:txBody>
      </p:sp>
      <p:sp>
        <p:nvSpPr>
          <p:cNvPr id="3" name="Content Placeholder 2"/>
          <p:cNvSpPr>
            <a:spLocks noGrp="1"/>
          </p:cNvSpPr>
          <p:nvPr>
            <p:ph sz="quarter" idx="1"/>
          </p:nvPr>
        </p:nvSpPr>
        <p:spPr>
          <a:xfrm>
            <a:off x="388620" y="1219200"/>
            <a:ext cx="6995159" cy="4308872"/>
          </a:xfrm>
        </p:spPr>
        <p:txBody>
          <a:bodyPr/>
          <a:lstStyle/>
          <a:p>
            <a:r>
              <a:rPr lang="en-US" sz="2800" b="1" dirty="0" smtClean="0">
                <a:latin typeface="Bookman Old Style" panose="02050604050505020204" pitchFamily="18" charset="0"/>
              </a:rPr>
              <a:t>It is important for the individual and team to identify what they really want to accomplish this year. Try not to use generic terms like “Maintain Health” or “Continue to live/work at…”. What are the real issues or desires behind these statements? Use those as the Desired Outcomes and build the plan to more specifically address them.</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266380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4500" y="1059164"/>
            <a:ext cx="6569709" cy="579755"/>
          </a:xfrm>
          <a:prstGeom prst="rect">
            <a:avLst/>
          </a:prstGeom>
        </p:spPr>
        <p:txBody>
          <a:bodyPr vert="horz" wrap="square" lIns="0" tIns="0" rIns="0" bIns="0" rtlCol="0">
            <a:spAutoFit/>
          </a:bodyPr>
          <a:lstStyle/>
          <a:p>
            <a:pPr marL="12700" marR="5080">
              <a:lnSpc>
                <a:spcPct val="111200"/>
              </a:lnSpc>
            </a:pPr>
            <a:r>
              <a:rPr sz="1600" b="1" u="heavy" dirty="0">
                <a:latin typeface="Arial"/>
                <a:cs typeface="Arial"/>
              </a:rPr>
              <a:t>Sum</a:t>
            </a:r>
            <a:r>
              <a:rPr sz="1600" b="1" u="heavy" spc="-10" dirty="0">
                <a:latin typeface="Arial"/>
                <a:cs typeface="Arial"/>
              </a:rPr>
              <a:t>m</a:t>
            </a:r>
            <a:r>
              <a:rPr sz="1600" b="1" u="heavy" dirty="0">
                <a:latin typeface="Arial"/>
                <a:cs typeface="Arial"/>
              </a:rPr>
              <a:t>ary</a:t>
            </a:r>
            <a:r>
              <a:rPr sz="1600" b="1" u="heavy" spc="-10" dirty="0">
                <a:latin typeface="Arial"/>
                <a:cs typeface="Arial"/>
              </a:rPr>
              <a:t> </a:t>
            </a:r>
            <a:r>
              <a:rPr sz="1600" b="1" u="heavy" dirty="0">
                <a:latin typeface="Arial"/>
                <a:cs typeface="Arial"/>
              </a:rPr>
              <a:t>of Supp</a:t>
            </a:r>
            <a:r>
              <a:rPr sz="1600" b="1" u="heavy" spc="-5" dirty="0">
                <a:latin typeface="Arial"/>
                <a:cs typeface="Arial"/>
              </a:rPr>
              <a:t>o</a:t>
            </a:r>
            <a:r>
              <a:rPr sz="1600" b="1" u="heavy" dirty="0">
                <a:latin typeface="Arial"/>
                <a:cs typeface="Arial"/>
              </a:rPr>
              <a:t>rts </a:t>
            </a:r>
            <a:r>
              <a:rPr sz="1600" b="1" u="heavy" spc="-5" dirty="0">
                <a:latin typeface="Arial"/>
                <a:cs typeface="Arial"/>
              </a:rPr>
              <a:t>a</a:t>
            </a:r>
            <a:r>
              <a:rPr sz="1600" b="1" u="heavy" dirty="0">
                <a:latin typeface="Arial"/>
                <a:cs typeface="Arial"/>
              </a:rPr>
              <a:t>nd S</a:t>
            </a:r>
            <a:r>
              <a:rPr sz="1600" b="1" u="heavy" spc="-10" dirty="0">
                <a:latin typeface="Arial"/>
                <a:cs typeface="Arial"/>
              </a:rPr>
              <a:t>e</a:t>
            </a:r>
            <a:r>
              <a:rPr sz="1600" b="1" u="heavy" dirty="0">
                <a:latin typeface="Arial"/>
                <a:cs typeface="Arial"/>
              </a:rPr>
              <a:t>rvi</a:t>
            </a:r>
            <a:r>
              <a:rPr sz="1600" b="1" u="heavy" spc="-10" dirty="0">
                <a:latin typeface="Arial"/>
                <a:cs typeface="Arial"/>
              </a:rPr>
              <a:t>c</a:t>
            </a:r>
            <a:r>
              <a:rPr sz="1600" b="1" u="heavy" dirty="0">
                <a:latin typeface="Arial"/>
                <a:cs typeface="Arial"/>
              </a:rPr>
              <a:t>e</a:t>
            </a:r>
            <a:r>
              <a:rPr sz="1600" b="1" u="heavy" spc="-5" dirty="0">
                <a:latin typeface="Arial"/>
                <a:cs typeface="Arial"/>
              </a:rPr>
              <a:t>s</a:t>
            </a:r>
            <a:r>
              <a:rPr sz="1600" b="1" u="heavy" dirty="0">
                <a:latin typeface="Arial"/>
                <a:cs typeface="Arial"/>
              </a:rPr>
              <a:t>: </a:t>
            </a:r>
            <a:r>
              <a:rPr sz="1000" b="1" spc="5" dirty="0">
                <a:solidFill>
                  <a:srgbClr val="FF0000"/>
                </a:solidFill>
                <a:latin typeface="Arial"/>
                <a:cs typeface="Arial"/>
              </a:rPr>
              <a:t>F</a:t>
            </a:r>
            <a:r>
              <a:rPr sz="1000" b="1" dirty="0">
                <a:solidFill>
                  <a:srgbClr val="FF0000"/>
                </a:solidFill>
                <a:latin typeface="Arial"/>
                <a:cs typeface="Arial"/>
              </a:rPr>
              <a:t>unded s</a:t>
            </a:r>
            <a:r>
              <a:rPr sz="1000" b="1" spc="-10" dirty="0">
                <a:solidFill>
                  <a:srgbClr val="FF0000"/>
                </a:solidFill>
                <a:latin typeface="Arial"/>
                <a:cs typeface="Arial"/>
              </a:rPr>
              <a:t>e</a:t>
            </a:r>
            <a:r>
              <a:rPr sz="1000" b="1" dirty="0">
                <a:solidFill>
                  <a:srgbClr val="FF0000"/>
                </a:solidFill>
                <a:latin typeface="Arial"/>
                <a:cs typeface="Arial"/>
              </a:rPr>
              <a:t>r</a:t>
            </a:r>
            <a:r>
              <a:rPr sz="1000" b="1" spc="-15" dirty="0">
                <a:solidFill>
                  <a:srgbClr val="FF0000"/>
                </a:solidFill>
                <a:latin typeface="Arial"/>
                <a:cs typeface="Arial"/>
              </a:rPr>
              <a:t>v</a:t>
            </a:r>
            <a:r>
              <a:rPr sz="1000" b="1" dirty="0">
                <a:solidFill>
                  <a:srgbClr val="FF0000"/>
                </a:solidFill>
                <a:latin typeface="Arial"/>
                <a:cs typeface="Arial"/>
              </a:rPr>
              <a:t>ices must </a:t>
            </a:r>
            <a:r>
              <a:rPr sz="1000" b="1" spc="-10" dirty="0">
                <a:solidFill>
                  <a:srgbClr val="FF0000"/>
                </a:solidFill>
                <a:latin typeface="Arial"/>
                <a:cs typeface="Arial"/>
              </a:rPr>
              <a:t>b</a:t>
            </a:r>
            <a:r>
              <a:rPr sz="1000" b="1" dirty="0">
                <a:solidFill>
                  <a:srgbClr val="FF0000"/>
                </a:solidFill>
                <a:latin typeface="Arial"/>
                <a:cs typeface="Arial"/>
              </a:rPr>
              <a:t>e </a:t>
            </a:r>
            <a:r>
              <a:rPr sz="1000" b="1" spc="-5" dirty="0">
                <a:solidFill>
                  <a:srgbClr val="FF0000"/>
                </a:solidFill>
                <a:latin typeface="Arial"/>
                <a:cs typeface="Arial"/>
              </a:rPr>
              <a:t>l</a:t>
            </a:r>
            <a:r>
              <a:rPr sz="1000" b="1" dirty="0">
                <a:solidFill>
                  <a:srgbClr val="FF0000"/>
                </a:solidFill>
                <a:latin typeface="Arial"/>
                <a:cs typeface="Arial"/>
              </a:rPr>
              <a:t>isted but</a:t>
            </a:r>
            <a:r>
              <a:rPr sz="1000" b="1" spc="-10" dirty="0">
                <a:solidFill>
                  <a:srgbClr val="FF0000"/>
                </a:solidFill>
                <a:latin typeface="Arial"/>
                <a:cs typeface="Arial"/>
              </a:rPr>
              <a:t> </a:t>
            </a:r>
            <a:r>
              <a:rPr sz="1000" b="1" dirty="0">
                <a:solidFill>
                  <a:srgbClr val="FF0000"/>
                </a:solidFill>
                <a:latin typeface="Arial"/>
                <a:cs typeface="Arial"/>
              </a:rPr>
              <a:t>this su</a:t>
            </a:r>
            <a:r>
              <a:rPr sz="1000" b="1" spc="-5" dirty="0">
                <a:solidFill>
                  <a:srgbClr val="FF0000"/>
                </a:solidFill>
                <a:latin typeface="Arial"/>
                <a:cs typeface="Arial"/>
              </a:rPr>
              <a:t>m</a:t>
            </a:r>
            <a:r>
              <a:rPr sz="1000" b="1" dirty="0">
                <a:solidFill>
                  <a:srgbClr val="FF0000"/>
                </a:solidFill>
                <a:latin typeface="Arial"/>
                <a:cs typeface="Arial"/>
              </a:rPr>
              <a:t>mary should</a:t>
            </a:r>
            <a:r>
              <a:rPr sz="1000" b="1" spc="-5" dirty="0">
                <a:solidFill>
                  <a:srgbClr val="FF0000"/>
                </a:solidFill>
                <a:latin typeface="Arial"/>
                <a:cs typeface="Arial"/>
              </a:rPr>
              <a:t> </a:t>
            </a:r>
            <a:r>
              <a:rPr sz="1000" b="1" dirty="0">
                <a:solidFill>
                  <a:srgbClr val="FF0000"/>
                </a:solidFill>
                <a:latin typeface="Arial"/>
                <a:cs typeface="Arial"/>
              </a:rPr>
              <a:t>also</a:t>
            </a:r>
            <a:r>
              <a:rPr sz="1000" b="1" spc="-5" dirty="0">
                <a:solidFill>
                  <a:srgbClr val="FF0000"/>
                </a:solidFill>
                <a:latin typeface="Arial"/>
                <a:cs typeface="Arial"/>
              </a:rPr>
              <a:t> </a:t>
            </a:r>
            <a:r>
              <a:rPr sz="1000" b="1" dirty="0">
                <a:solidFill>
                  <a:srgbClr val="FF0000"/>
                </a:solidFill>
                <a:latin typeface="Arial"/>
                <a:cs typeface="Arial"/>
              </a:rPr>
              <a:t>inc</a:t>
            </a:r>
            <a:r>
              <a:rPr sz="1000" b="1" spc="-5" dirty="0">
                <a:solidFill>
                  <a:srgbClr val="FF0000"/>
                </a:solidFill>
                <a:latin typeface="Arial"/>
                <a:cs typeface="Arial"/>
              </a:rPr>
              <a:t>l</a:t>
            </a:r>
            <a:r>
              <a:rPr sz="1000" b="1" dirty="0">
                <a:solidFill>
                  <a:srgbClr val="FF0000"/>
                </a:solidFill>
                <a:latin typeface="Arial"/>
                <a:cs typeface="Arial"/>
              </a:rPr>
              <a:t>ude any</a:t>
            </a:r>
            <a:r>
              <a:rPr sz="1000" b="1" spc="-20" dirty="0">
                <a:solidFill>
                  <a:srgbClr val="FF0000"/>
                </a:solidFill>
                <a:latin typeface="Arial"/>
                <a:cs typeface="Arial"/>
              </a:rPr>
              <a:t> </a:t>
            </a:r>
            <a:r>
              <a:rPr sz="1000" b="1" dirty="0">
                <a:solidFill>
                  <a:srgbClr val="FF0000"/>
                </a:solidFill>
                <a:latin typeface="Arial"/>
                <a:cs typeface="Arial"/>
              </a:rPr>
              <a:t>support</a:t>
            </a:r>
            <a:r>
              <a:rPr sz="1000" b="1" spc="-10" dirty="0">
                <a:solidFill>
                  <a:srgbClr val="FF0000"/>
                </a:solidFill>
                <a:latin typeface="Arial"/>
                <a:cs typeface="Arial"/>
              </a:rPr>
              <a:t> </a:t>
            </a:r>
            <a:r>
              <a:rPr sz="1000" b="1" dirty="0">
                <a:solidFill>
                  <a:srgbClr val="FF0000"/>
                </a:solidFill>
                <a:latin typeface="Arial"/>
                <a:cs typeface="Arial"/>
              </a:rPr>
              <a:t>the </a:t>
            </a:r>
            <a:r>
              <a:rPr sz="1000" b="1" spc="-10" dirty="0">
                <a:solidFill>
                  <a:srgbClr val="FF0000"/>
                </a:solidFill>
                <a:latin typeface="Arial"/>
                <a:cs typeface="Arial"/>
              </a:rPr>
              <a:t>p</a:t>
            </a:r>
            <a:r>
              <a:rPr sz="1000" b="1" dirty="0">
                <a:solidFill>
                  <a:srgbClr val="FF0000"/>
                </a:solidFill>
                <a:latin typeface="Arial"/>
                <a:cs typeface="Arial"/>
              </a:rPr>
              <a:t>erson </a:t>
            </a:r>
            <a:r>
              <a:rPr sz="1000" b="1" spc="-5" dirty="0">
                <a:solidFill>
                  <a:srgbClr val="FF0000"/>
                </a:solidFill>
                <a:latin typeface="Arial"/>
                <a:cs typeface="Arial"/>
              </a:rPr>
              <a:t>i</a:t>
            </a:r>
            <a:r>
              <a:rPr sz="1000" b="1" dirty="0">
                <a:solidFill>
                  <a:srgbClr val="FF0000"/>
                </a:solidFill>
                <a:latin typeface="Arial"/>
                <a:cs typeface="Arial"/>
              </a:rPr>
              <a:t>s re</a:t>
            </a:r>
            <a:r>
              <a:rPr sz="1000" b="1" spc="-10" dirty="0">
                <a:solidFill>
                  <a:srgbClr val="FF0000"/>
                </a:solidFill>
                <a:latin typeface="Arial"/>
                <a:cs typeface="Arial"/>
              </a:rPr>
              <a:t>c</a:t>
            </a:r>
            <a:r>
              <a:rPr sz="1000" b="1" dirty="0">
                <a:solidFill>
                  <a:srgbClr val="FF0000"/>
                </a:solidFill>
                <a:latin typeface="Arial"/>
                <a:cs typeface="Arial"/>
              </a:rPr>
              <a:t>ei</a:t>
            </a:r>
            <a:r>
              <a:rPr sz="1000" b="1" spc="-15" dirty="0">
                <a:solidFill>
                  <a:srgbClr val="FF0000"/>
                </a:solidFill>
                <a:latin typeface="Arial"/>
                <a:cs typeface="Arial"/>
              </a:rPr>
              <a:t>v</a:t>
            </a:r>
            <a:r>
              <a:rPr sz="1000" b="1" dirty="0">
                <a:solidFill>
                  <a:srgbClr val="FF0000"/>
                </a:solidFill>
                <a:latin typeface="Arial"/>
                <a:cs typeface="Arial"/>
              </a:rPr>
              <a:t>ing.</a:t>
            </a:r>
            <a:r>
              <a:rPr sz="1000" b="1" spc="-5" dirty="0">
                <a:solidFill>
                  <a:srgbClr val="FF0000"/>
                </a:solidFill>
                <a:latin typeface="Arial"/>
                <a:cs typeface="Arial"/>
              </a:rPr>
              <a:t> </a:t>
            </a:r>
            <a:r>
              <a:rPr sz="1000" b="1" dirty="0">
                <a:solidFill>
                  <a:srgbClr val="FF0000"/>
                </a:solidFill>
                <a:latin typeface="Arial"/>
                <a:cs typeface="Arial"/>
              </a:rPr>
              <a:t>This</a:t>
            </a:r>
            <a:r>
              <a:rPr sz="1000" b="1" spc="-5" dirty="0">
                <a:solidFill>
                  <a:srgbClr val="FF0000"/>
                </a:solidFill>
                <a:latin typeface="Arial"/>
                <a:cs typeface="Arial"/>
              </a:rPr>
              <a:t> </a:t>
            </a:r>
            <a:r>
              <a:rPr sz="1000" b="1" dirty="0">
                <a:solidFill>
                  <a:srgbClr val="FF0000"/>
                </a:solidFill>
                <a:latin typeface="Arial"/>
                <a:cs typeface="Arial"/>
              </a:rPr>
              <a:t>includes</a:t>
            </a:r>
            <a:r>
              <a:rPr sz="1000" b="1" spc="-5" dirty="0">
                <a:solidFill>
                  <a:srgbClr val="FF0000"/>
                </a:solidFill>
                <a:latin typeface="Arial"/>
                <a:cs typeface="Arial"/>
              </a:rPr>
              <a:t> </a:t>
            </a:r>
            <a:r>
              <a:rPr sz="1000" b="1" dirty="0">
                <a:solidFill>
                  <a:srgbClr val="FF0000"/>
                </a:solidFill>
                <a:latin typeface="Arial"/>
                <a:cs typeface="Arial"/>
              </a:rPr>
              <a:t>n</a:t>
            </a:r>
            <a:r>
              <a:rPr sz="1000" b="1" spc="-10" dirty="0">
                <a:solidFill>
                  <a:srgbClr val="FF0000"/>
                </a:solidFill>
                <a:latin typeface="Arial"/>
                <a:cs typeface="Arial"/>
              </a:rPr>
              <a:t>o</a:t>
            </a:r>
            <a:r>
              <a:rPr sz="1000" b="1" spc="-5" dirty="0">
                <a:solidFill>
                  <a:srgbClr val="FF0000"/>
                </a:solidFill>
                <a:latin typeface="Arial"/>
                <a:cs typeface="Arial"/>
              </a:rPr>
              <a:t>n</a:t>
            </a:r>
            <a:r>
              <a:rPr sz="1000" b="1" dirty="0">
                <a:solidFill>
                  <a:srgbClr val="FF0000"/>
                </a:solidFill>
                <a:latin typeface="Arial"/>
                <a:cs typeface="Arial"/>
              </a:rPr>
              <a:t>-fu</a:t>
            </a:r>
            <a:r>
              <a:rPr sz="1000" b="1" spc="-5" dirty="0">
                <a:solidFill>
                  <a:srgbClr val="FF0000"/>
                </a:solidFill>
                <a:latin typeface="Arial"/>
                <a:cs typeface="Arial"/>
              </a:rPr>
              <a:t>n</a:t>
            </a:r>
            <a:r>
              <a:rPr sz="1000" b="1" dirty="0">
                <a:solidFill>
                  <a:srgbClr val="FF0000"/>
                </a:solidFill>
                <a:latin typeface="Arial"/>
                <a:cs typeface="Arial"/>
              </a:rPr>
              <a:t>ded co</a:t>
            </a:r>
            <a:r>
              <a:rPr sz="1000" b="1" spc="-10" dirty="0">
                <a:solidFill>
                  <a:srgbClr val="FF0000"/>
                </a:solidFill>
                <a:latin typeface="Arial"/>
                <a:cs typeface="Arial"/>
              </a:rPr>
              <a:t>m</a:t>
            </a:r>
            <a:r>
              <a:rPr sz="1000" b="1" dirty="0">
                <a:solidFill>
                  <a:srgbClr val="FF0000"/>
                </a:solidFill>
                <a:latin typeface="Arial"/>
                <a:cs typeface="Arial"/>
              </a:rPr>
              <a:t>mu</a:t>
            </a:r>
            <a:r>
              <a:rPr sz="1000" b="1" spc="-5" dirty="0">
                <a:solidFill>
                  <a:srgbClr val="FF0000"/>
                </a:solidFill>
                <a:latin typeface="Arial"/>
                <a:cs typeface="Arial"/>
              </a:rPr>
              <a:t>n</a:t>
            </a:r>
            <a:r>
              <a:rPr sz="1000" b="1" dirty="0">
                <a:solidFill>
                  <a:srgbClr val="FF0000"/>
                </a:solidFill>
                <a:latin typeface="Arial"/>
                <a:cs typeface="Arial"/>
              </a:rPr>
              <a:t>i</a:t>
            </a:r>
            <a:r>
              <a:rPr sz="1000" b="1" spc="5" dirty="0">
                <a:solidFill>
                  <a:srgbClr val="FF0000"/>
                </a:solidFill>
                <a:latin typeface="Arial"/>
                <a:cs typeface="Arial"/>
              </a:rPr>
              <a:t>t</a:t>
            </a:r>
            <a:r>
              <a:rPr sz="1000" b="1" dirty="0">
                <a:solidFill>
                  <a:srgbClr val="FF0000"/>
                </a:solidFill>
                <a:latin typeface="Arial"/>
                <a:cs typeface="Arial"/>
              </a:rPr>
              <a:t>y</a:t>
            </a:r>
            <a:r>
              <a:rPr sz="1000" b="1" spc="-15" dirty="0">
                <a:solidFill>
                  <a:srgbClr val="FF0000"/>
                </a:solidFill>
                <a:latin typeface="Arial"/>
                <a:cs typeface="Arial"/>
              </a:rPr>
              <a:t> </a:t>
            </a:r>
            <a:r>
              <a:rPr sz="1000" b="1" dirty="0">
                <a:solidFill>
                  <a:srgbClr val="FF0000"/>
                </a:solidFill>
                <a:latin typeface="Arial"/>
                <a:cs typeface="Arial"/>
              </a:rPr>
              <a:t>or</a:t>
            </a:r>
            <a:r>
              <a:rPr sz="1000" b="1" spc="-5" dirty="0">
                <a:solidFill>
                  <a:srgbClr val="FF0000"/>
                </a:solidFill>
                <a:latin typeface="Arial"/>
                <a:cs typeface="Arial"/>
              </a:rPr>
              <a:t> </a:t>
            </a:r>
            <a:r>
              <a:rPr sz="1000" b="1" dirty="0">
                <a:solidFill>
                  <a:srgbClr val="FF0000"/>
                </a:solidFill>
                <a:latin typeface="Arial"/>
                <a:cs typeface="Arial"/>
              </a:rPr>
              <a:t>natural suppo</a:t>
            </a:r>
            <a:r>
              <a:rPr sz="1000" b="1" spc="-10" dirty="0">
                <a:solidFill>
                  <a:srgbClr val="FF0000"/>
                </a:solidFill>
                <a:latin typeface="Arial"/>
                <a:cs typeface="Arial"/>
              </a:rPr>
              <a:t>r</a:t>
            </a:r>
            <a:r>
              <a:rPr sz="1000" b="1" dirty="0">
                <a:solidFill>
                  <a:srgbClr val="FF0000"/>
                </a:solidFill>
                <a:latin typeface="Arial"/>
                <a:cs typeface="Arial"/>
              </a:rPr>
              <a:t>ts.</a:t>
            </a:r>
            <a:endParaRPr sz="1000">
              <a:latin typeface="Arial"/>
              <a:cs typeface="Arial"/>
            </a:endParaRPr>
          </a:p>
        </p:txBody>
      </p:sp>
      <p:sp>
        <p:nvSpPr>
          <p:cNvPr id="7" name="object 7"/>
          <p:cNvSpPr/>
          <p:nvPr/>
        </p:nvSpPr>
        <p:spPr>
          <a:xfrm>
            <a:off x="333756" y="7165847"/>
            <a:ext cx="373380" cy="41757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81761" y="7636509"/>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9" name="object 9"/>
          <p:cNvSpPr/>
          <p:nvPr/>
        </p:nvSpPr>
        <p:spPr>
          <a:xfrm>
            <a:off x="384809" y="7639557"/>
            <a:ext cx="0" cy="906780"/>
          </a:xfrm>
          <a:custGeom>
            <a:avLst/>
            <a:gdLst/>
            <a:ahLst/>
            <a:cxnLst/>
            <a:rect l="l" t="t" r="r" b="b"/>
            <a:pathLst>
              <a:path h="906779">
                <a:moveTo>
                  <a:pt x="0" y="0"/>
                </a:moveTo>
                <a:lnTo>
                  <a:pt x="0" y="906780"/>
                </a:lnTo>
              </a:path>
            </a:pathLst>
          </a:custGeom>
          <a:ln w="7365">
            <a:solidFill>
              <a:srgbClr val="000000"/>
            </a:solidFill>
          </a:ln>
        </p:spPr>
        <p:txBody>
          <a:bodyPr wrap="square" lIns="0" tIns="0" rIns="0" bIns="0" rtlCol="0"/>
          <a:lstStyle/>
          <a:p>
            <a:endParaRPr/>
          </a:p>
        </p:txBody>
      </p:sp>
      <p:sp>
        <p:nvSpPr>
          <p:cNvPr id="10" name="object 10"/>
          <p:cNvSpPr/>
          <p:nvPr/>
        </p:nvSpPr>
        <p:spPr>
          <a:xfrm>
            <a:off x="7388352" y="7639557"/>
            <a:ext cx="0" cy="906780"/>
          </a:xfrm>
          <a:custGeom>
            <a:avLst/>
            <a:gdLst/>
            <a:ahLst/>
            <a:cxnLst/>
            <a:rect l="l" t="t" r="r" b="b"/>
            <a:pathLst>
              <a:path h="906779">
                <a:moveTo>
                  <a:pt x="0" y="0"/>
                </a:moveTo>
                <a:lnTo>
                  <a:pt x="0" y="906780"/>
                </a:lnTo>
              </a:path>
            </a:pathLst>
          </a:custGeom>
          <a:ln w="7366">
            <a:solidFill>
              <a:srgbClr val="000000"/>
            </a:solidFill>
          </a:ln>
        </p:spPr>
        <p:txBody>
          <a:bodyPr wrap="square" lIns="0" tIns="0" rIns="0" bIns="0" rtlCol="0"/>
          <a:lstStyle/>
          <a:p>
            <a:endParaRPr/>
          </a:p>
        </p:txBody>
      </p:sp>
      <p:sp>
        <p:nvSpPr>
          <p:cNvPr id="11" name="object 11"/>
          <p:cNvSpPr txBox="1"/>
          <p:nvPr/>
        </p:nvSpPr>
        <p:spPr>
          <a:xfrm>
            <a:off x="444500" y="7663061"/>
            <a:ext cx="6872605" cy="855980"/>
          </a:xfrm>
          <a:prstGeom prst="rect">
            <a:avLst/>
          </a:prstGeom>
        </p:spPr>
        <p:txBody>
          <a:bodyPr vert="horz" wrap="square" lIns="0" tIns="0" rIns="0" bIns="0" rtlCol="0">
            <a:spAutoFit/>
          </a:bodyPr>
          <a:lstStyle/>
          <a:p>
            <a:pPr marL="12700">
              <a:lnSpc>
                <a:spcPct val="100000"/>
              </a:lnSpc>
            </a:pPr>
            <a:r>
              <a:rPr sz="1400" b="1" u="heavy" spc="-10" dirty="0">
                <a:latin typeface="Times New Roman"/>
                <a:cs typeface="Times New Roman"/>
              </a:rPr>
              <a:t>For Extensi</a:t>
            </a:r>
            <a:r>
              <a:rPr sz="1400" b="1" u="heavy" spc="-5" dirty="0">
                <a:latin typeface="Times New Roman"/>
                <a:cs typeface="Times New Roman"/>
              </a:rPr>
              <a:t>o</a:t>
            </a:r>
            <a:r>
              <a:rPr sz="1400" b="1" u="heavy" spc="-10" dirty="0">
                <a:latin typeface="Times New Roman"/>
                <a:cs typeface="Times New Roman"/>
              </a:rPr>
              <a:t>n Purposes Only</a:t>
            </a:r>
            <a:endParaRPr sz="1400">
              <a:latin typeface="Times New Roman"/>
              <a:cs typeface="Times New Roman"/>
            </a:endParaRPr>
          </a:p>
          <a:p>
            <a:pPr marL="12700">
              <a:lnSpc>
                <a:spcPct val="100000"/>
              </a:lnSpc>
              <a:spcBef>
                <a:spcPts val="1205"/>
              </a:spcBef>
            </a:pPr>
            <a:r>
              <a:rPr sz="1100" b="1" spc="-10" dirty="0">
                <a:latin typeface="Calibri"/>
                <a:cs typeface="Calibri"/>
              </a:rPr>
              <a:t>Plan</a:t>
            </a:r>
            <a:r>
              <a:rPr sz="1100" b="1" dirty="0">
                <a:latin typeface="Calibri"/>
                <a:cs typeface="Calibri"/>
              </a:rPr>
              <a:t> </a:t>
            </a:r>
            <a:r>
              <a:rPr sz="1100" b="1" spc="-10" dirty="0">
                <a:latin typeface="Calibri"/>
                <a:cs typeface="Calibri"/>
              </a:rPr>
              <a:t>re</a:t>
            </a:r>
            <a:r>
              <a:rPr sz="1100" b="1" spc="-15" dirty="0">
                <a:latin typeface="Calibri"/>
                <a:cs typeface="Calibri"/>
              </a:rPr>
              <a:t>main</a:t>
            </a:r>
            <a:r>
              <a:rPr sz="1100" b="1" spc="-5" dirty="0">
                <a:latin typeface="Calibri"/>
                <a:cs typeface="Calibri"/>
              </a:rPr>
              <a:t>s</a:t>
            </a:r>
            <a:r>
              <a:rPr sz="1100" b="1" spc="10" dirty="0">
                <a:latin typeface="Calibri"/>
                <a:cs typeface="Calibri"/>
              </a:rPr>
              <a:t> </a:t>
            </a:r>
            <a:r>
              <a:rPr sz="1100" b="1" spc="-15" dirty="0">
                <a:latin typeface="Calibri"/>
                <a:cs typeface="Calibri"/>
              </a:rPr>
              <a:t>a</a:t>
            </a:r>
            <a:r>
              <a:rPr sz="1100" b="1" spc="-5" dirty="0">
                <a:latin typeface="Calibri"/>
                <a:cs typeface="Calibri"/>
              </a:rPr>
              <a:t>ppropriate</a:t>
            </a:r>
            <a:r>
              <a:rPr sz="1100" b="1" dirty="0">
                <a:latin typeface="Calibri"/>
                <a:cs typeface="Calibri"/>
              </a:rPr>
              <a:t> </a:t>
            </a:r>
            <a:r>
              <a:rPr sz="1100" b="1" spc="-10" dirty="0">
                <a:latin typeface="Calibri"/>
                <a:cs typeface="Calibri"/>
              </a:rPr>
              <a:t>a</a:t>
            </a:r>
            <a:r>
              <a:rPr sz="1100" b="1" spc="-15" dirty="0">
                <a:latin typeface="Calibri"/>
                <a:cs typeface="Calibri"/>
              </a:rPr>
              <a:t>n</a:t>
            </a:r>
            <a:r>
              <a:rPr sz="1100" b="1" spc="-10" dirty="0">
                <a:latin typeface="Calibri"/>
                <a:cs typeface="Calibri"/>
              </a:rPr>
              <a:t>d</a:t>
            </a:r>
            <a:r>
              <a:rPr sz="1100" b="1" dirty="0">
                <a:latin typeface="Calibri"/>
                <a:cs typeface="Calibri"/>
              </a:rPr>
              <a:t> </a:t>
            </a:r>
            <a:r>
              <a:rPr sz="1100" b="1" spc="-15" dirty="0">
                <a:latin typeface="Calibri"/>
                <a:cs typeface="Calibri"/>
              </a:rPr>
              <a:t>Tea</a:t>
            </a:r>
            <a:r>
              <a:rPr sz="1100" b="1" spc="-10" dirty="0">
                <a:latin typeface="Calibri"/>
                <a:cs typeface="Calibri"/>
              </a:rPr>
              <a:t>m</a:t>
            </a:r>
            <a:r>
              <a:rPr sz="1100" b="1" dirty="0">
                <a:latin typeface="Calibri"/>
                <a:cs typeface="Calibri"/>
              </a:rPr>
              <a:t> </a:t>
            </a:r>
            <a:r>
              <a:rPr sz="1100" b="1" spc="-15" dirty="0">
                <a:latin typeface="Calibri"/>
                <a:cs typeface="Calibri"/>
              </a:rPr>
              <a:t>a</a:t>
            </a:r>
            <a:r>
              <a:rPr sz="1100" b="1" spc="-5" dirty="0">
                <a:latin typeface="Calibri"/>
                <a:cs typeface="Calibri"/>
              </a:rPr>
              <a:t>g</a:t>
            </a:r>
            <a:r>
              <a:rPr sz="1100" b="1" spc="-10" dirty="0">
                <a:latin typeface="Calibri"/>
                <a:cs typeface="Calibri"/>
              </a:rPr>
              <a:t>reed</a:t>
            </a:r>
            <a:r>
              <a:rPr sz="1100" b="1" dirty="0">
                <a:latin typeface="Calibri"/>
                <a:cs typeface="Calibri"/>
              </a:rPr>
              <a:t> </a:t>
            </a:r>
            <a:r>
              <a:rPr sz="1100" b="1" spc="-5" dirty="0">
                <a:latin typeface="Calibri"/>
                <a:cs typeface="Calibri"/>
              </a:rPr>
              <a:t>to </a:t>
            </a:r>
            <a:r>
              <a:rPr sz="1100" b="1" spc="-10" dirty="0">
                <a:latin typeface="Calibri"/>
                <a:cs typeface="Calibri"/>
              </a:rPr>
              <a:t>extend</a:t>
            </a:r>
            <a:r>
              <a:rPr sz="1100" b="1" spc="5" dirty="0">
                <a:latin typeface="Calibri"/>
                <a:cs typeface="Calibri"/>
              </a:rPr>
              <a:t> </a:t>
            </a:r>
            <a:r>
              <a:rPr sz="1100" b="1" spc="-5" dirty="0">
                <a:latin typeface="Calibri"/>
                <a:cs typeface="Calibri"/>
              </a:rPr>
              <a:t>pl</a:t>
            </a:r>
            <a:r>
              <a:rPr sz="1100" b="1" spc="-15" dirty="0">
                <a:latin typeface="Calibri"/>
                <a:cs typeface="Calibri"/>
              </a:rPr>
              <a:t>a</a:t>
            </a:r>
            <a:r>
              <a:rPr sz="1100" b="1" spc="-10" dirty="0">
                <a:latin typeface="Calibri"/>
                <a:cs typeface="Calibri"/>
              </a:rPr>
              <a:t>n</a:t>
            </a:r>
            <a:r>
              <a:rPr sz="1100" b="1" dirty="0">
                <a:latin typeface="Calibri"/>
                <a:cs typeface="Calibri"/>
              </a:rPr>
              <a:t> </a:t>
            </a:r>
            <a:r>
              <a:rPr sz="1100" b="1" spc="-5" dirty="0">
                <a:latin typeface="Calibri"/>
                <a:cs typeface="Calibri"/>
              </a:rPr>
              <a:t>as </a:t>
            </a:r>
            <a:r>
              <a:rPr sz="1100" b="1" spc="-10" dirty="0">
                <a:latin typeface="Calibri"/>
                <a:cs typeface="Calibri"/>
              </a:rPr>
              <a:t>per</a:t>
            </a:r>
            <a:r>
              <a:rPr sz="1100" b="1" spc="-5" dirty="0">
                <a:latin typeface="Calibri"/>
                <a:cs typeface="Calibri"/>
              </a:rPr>
              <a:t> </a:t>
            </a:r>
            <a:r>
              <a:rPr sz="1100" b="1" spc="-15" dirty="0">
                <a:latin typeface="Calibri"/>
                <a:cs typeface="Calibri"/>
              </a:rPr>
              <a:t>DD</a:t>
            </a:r>
            <a:r>
              <a:rPr sz="1100" b="1" spc="-10" dirty="0">
                <a:latin typeface="Calibri"/>
                <a:cs typeface="Calibri"/>
              </a:rPr>
              <a:t>S</a:t>
            </a:r>
            <a:r>
              <a:rPr sz="1100" b="1" dirty="0">
                <a:latin typeface="Calibri"/>
                <a:cs typeface="Calibri"/>
              </a:rPr>
              <a:t> </a:t>
            </a:r>
            <a:r>
              <a:rPr sz="1100" b="1" spc="-15" dirty="0">
                <a:latin typeface="Calibri"/>
                <a:cs typeface="Calibri"/>
              </a:rPr>
              <a:t>e</a:t>
            </a:r>
            <a:r>
              <a:rPr sz="1100" b="1" dirty="0">
                <a:latin typeface="Calibri"/>
                <a:cs typeface="Calibri"/>
              </a:rPr>
              <a:t>x</a:t>
            </a:r>
            <a:r>
              <a:rPr sz="1100" b="1" spc="-5" dirty="0">
                <a:latin typeface="Calibri"/>
                <a:cs typeface="Calibri"/>
              </a:rPr>
              <a:t>tens</a:t>
            </a:r>
            <a:r>
              <a:rPr sz="1100" b="1" spc="20" dirty="0">
                <a:latin typeface="Calibri"/>
                <a:cs typeface="Calibri"/>
              </a:rPr>
              <a:t>i</a:t>
            </a:r>
            <a:r>
              <a:rPr sz="1100" b="1" spc="-10" dirty="0">
                <a:latin typeface="Calibri"/>
                <a:cs typeface="Calibri"/>
              </a:rPr>
              <a:t>on</a:t>
            </a:r>
            <a:r>
              <a:rPr sz="1100" b="1" spc="-5" dirty="0">
                <a:latin typeface="Calibri"/>
                <a:cs typeface="Calibri"/>
              </a:rPr>
              <a:t> pr</a:t>
            </a:r>
            <a:r>
              <a:rPr sz="1100" b="1" spc="-15" dirty="0">
                <a:latin typeface="Calibri"/>
                <a:cs typeface="Calibri"/>
              </a:rPr>
              <a:t>oc</a:t>
            </a:r>
            <a:r>
              <a:rPr sz="1100" b="1" spc="-5" dirty="0">
                <a:latin typeface="Calibri"/>
                <a:cs typeface="Calibri"/>
              </a:rPr>
              <a:t>e</a:t>
            </a:r>
            <a:r>
              <a:rPr sz="1100" b="1" spc="-10" dirty="0">
                <a:latin typeface="Calibri"/>
                <a:cs typeface="Calibri"/>
              </a:rPr>
              <a:t>dure</a:t>
            </a:r>
            <a:r>
              <a:rPr sz="1100" b="1" spc="-5" dirty="0">
                <a:latin typeface="Calibri"/>
                <a:cs typeface="Calibri"/>
              </a:rPr>
              <a:t> on:</a:t>
            </a:r>
            <a:endParaRPr sz="1100">
              <a:latin typeface="Calibri"/>
              <a:cs typeface="Calibri"/>
            </a:endParaRPr>
          </a:p>
          <a:p>
            <a:pPr>
              <a:lnSpc>
                <a:spcPct val="100000"/>
              </a:lnSpc>
              <a:spcBef>
                <a:spcPts val="22"/>
              </a:spcBef>
            </a:pPr>
            <a:endParaRPr sz="1050">
              <a:latin typeface="Times New Roman"/>
              <a:cs typeface="Times New Roman"/>
            </a:endParaRPr>
          </a:p>
          <a:p>
            <a:pPr marL="12700">
              <a:lnSpc>
                <a:spcPct val="100000"/>
              </a:lnSpc>
              <a:tabLst>
                <a:tab pos="1963420" algn="l"/>
              </a:tabLst>
            </a:pPr>
            <a:r>
              <a:rPr sz="1100" b="1" spc="-15" dirty="0">
                <a:latin typeface="Calibri"/>
                <a:cs typeface="Calibri"/>
              </a:rPr>
              <a:t>Cas</a:t>
            </a:r>
            <a:r>
              <a:rPr sz="1100" b="1" spc="-10" dirty="0">
                <a:latin typeface="Calibri"/>
                <a:cs typeface="Calibri"/>
              </a:rPr>
              <a:t>e</a:t>
            </a:r>
            <a:r>
              <a:rPr sz="1100" b="1" dirty="0">
                <a:latin typeface="Calibri"/>
                <a:cs typeface="Calibri"/>
              </a:rPr>
              <a:t> </a:t>
            </a:r>
            <a:r>
              <a:rPr sz="1100" b="1" spc="-10" dirty="0">
                <a:latin typeface="Calibri"/>
                <a:cs typeface="Calibri"/>
              </a:rPr>
              <a:t>M</a:t>
            </a:r>
            <a:r>
              <a:rPr sz="1100" b="1" spc="-5" dirty="0">
                <a:latin typeface="Calibri"/>
                <a:cs typeface="Calibri"/>
              </a:rPr>
              <a:t>a</a:t>
            </a:r>
            <a:r>
              <a:rPr sz="1100" b="1" spc="-10" dirty="0">
                <a:latin typeface="Calibri"/>
                <a:cs typeface="Calibri"/>
              </a:rPr>
              <a:t>n</a:t>
            </a:r>
            <a:r>
              <a:rPr sz="1100" b="1" spc="-15" dirty="0">
                <a:latin typeface="Calibri"/>
                <a:cs typeface="Calibri"/>
              </a:rPr>
              <a:t>ag</a:t>
            </a:r>
            <a:r>
              <a:rPr sz="1100" b="1" spc="-5" dirty="0">
                <a:latin typeface="Calibri"/>
                <a:cs typeface="Calibri"/>
              </a:rPr>
              <a:t>er Signat</a:t>
            </a:r>
            <a:r>
              <a:rPr sz="1100" b="1" spc="-10" dirty="0">
                <a:latin typeface="Calibri"/>
                <a:cs typeface="Calibri"/>
              </a:rPr>
              <a:t>ur</a:t>
            </a:r>
            <a:r>
              <a:rPr sz="1100" b="1" spc="-5" dirty="0">
                <a:latin typeface="Calibri"/>
                <a:cs typeface="Calibri"/>
              </a:rPr>
              <a:t>e:</a:t>
            </a:r>
            <a:r>
              <a:rPr sz="1100" b="1" dirty="0">
                <a:latin typeface="Calibri"/>
                <a:cs typeface="Calibri"/>
              </a:rPr>
              <a:t>	</a:t>
            </a:r>
            <a:r>
              <a:rPr sz="1100" spc="-10" dirty="0">
                <a:solidFill>
                  <a:srgbClr val="FF0000"/>
                </a:solidFill>
                <a:latin typeface="Arial"/>
                <a:cs typeface="Arial"/>
              </a:rPr>
              <a:t>This</a:t>
            </a:r>
            <a:r>
              <a:rPr sz="1100" spc="-5" dirty="0">
                <a:solidFill>
                  <a:srgbClr val="FF0000"/>
                </a:solidFill>
                <a:latin typeface="Arial"/>
                <a:cs typeface="Arial"/>
              </a:rPr>
              <a:t> section </a:t>
            </a:r>
            <a:r>
              <a:rPr sz="1100" spc="-10" dirty="0">
                <a:solidFill>
                  <a:srgbClr val="FF0000"/>
                </a:solidFill>
                <a:latin typeface="Arial"/>
                <a:cs typeface="Arial"/>
              </a:rPr>
              <a:t>and</a:t>
            </a:r>
            <a:r>
              <a:rPr sz="1100" spc="-5" dirty="0">
                <a:solidFill>
                  <a:srgbClr val="FF0000"/>
                </a:solidFill>
                <a:latin typeface="Arial"/>
                <a:cs typeface="Arial"/>
              </a:rPr>
              <a:t> </a:t>
            </a:r>
            <a:r>
              <a:rPr sz="1100" spc="-10" dirty="0">
                <a:solidFill>
                  <a:srgbClr val="FF0000"/>
                </a:solidFill>
                <a:latin typeface="Arial"/>
                <a:cs typeface="Arial"/>
              </a:rPr>
              <a:t>page</a:t>
            </a:r>
            <a:r>
              <a:rPr sz="1100" dirty="0">
                <a:solidFill>
                  <a:srgbClr val="FF0000"/>
                </a:solidFill>
                <a:latin typeface="Arial"/>
                <a:cs typeface="Arial"/>
              </a:rPr>
              <a:t> </a:t>
            </a:r>
            <a:r>
              <a:rPr sz="1100" spc="-5" dirty="0">
                <a:solidFill>
                  <a:srgbClr val="FF0000"/>
                </a:solidFill>
                <a:latin typeface="Arial"/>
                <a:cs typeface="Arial"/>
              </a:rPr>
              <a:t>will r</a:t>
            </a:r>
            <a:r>
              <a:rPr sz="1100" spc="-15" dirty="0">
                <a:solidFill>
                  <a:srgbClr val="FF0000"/>
                </a:solidFill>
                <a:latin typeface="Arial"/>
                <a:cs typeface="Arial"/>
              </a:rPr>
              <a:t>e</a:t>
            </a:r>
            <a:r>
              <a:rPr sz="1100" spc="-10" dirty="0">
                <a:solidFill>
                  <a:srgbClr val="FF0000"/>
                </a:solidFill>
                <a:latin typeface="Arial"/>
                <a:cs typeface="Arial"/>
              </a:rPr>
              <a:t>place</a:t>
            </a:r>
            <a:r>
              <a:rPr sz="1100" spc="-5" dirty="0">
                <a:solidFill>
                  <a:srgbClr val="FF0000"/>
                </a:solidFill>
                <a:latin typeface="Arial"/>
                <a:cs typeface="Arial"/>
              </a:rPr>
              <a:t> the </a:t>
            </a:r>
            <a:r>
              <a:rPr sz="1100" spc="-10" dirty="0">
                <a:solidFill>
                  <a:srgbClr val="FF0000"/>
                </a:solidFill>
                <a:latin typeface="Arial"/>
                <a:cs typeface="Arial"/>
              </a:rPr>
              <a:t>h</a:t>
            </a:r>
            <a:r>
              <a:rPr sz="1100" spc="-15" dirty="0">
                <a:solidFill>
                  <a:srgbClr val="FF0000"/>
                </a:solidFill>
                <a:latin typeface="Arial"/>
                <a:cs typeface="Arial"/>
              </a:rPr>
              <a:t>a</a:t>
            </a:r>
            <a:r>
              <a:rPr sz="1100" spc="-5" dirty="0">
                <a:solidFill>
                  <a:srgbClr val="FF0000"/>
                </a:solidFill>
                <a:latin typeface="Arial"/>
                <a:cs typeface="Arial"/>
              </a:rPr>
              <a:t>ndwritten</a:t>
            </a:r>
            <a:r>
              <a:rPr sz="1100" dirty="0">
                <a:solidFill>
                  <a:srgbClr val="FF0000"/>
                </a:solidFill>
                <a:latin typeface="Arial"/>
                <a:cs typeface="Arial"/>
              </a:rPr>
              <a:t> </a:t>
            </a:r>
            <a:r>
              <a:rPr sz="1100" spc="-10" dirty="0">
                <a:solidFill>
                  <a:srgbClr val="FF0000"/>
                </a:solidFill>
                <a:latin typeface="Arial"/>
                <a:cs typeface="Arial"/>
              </a:rPr>
              <a:t>s</a:t>
            </a:r>
            <a:r>
              <a:rPr sz="1100" spc="-15" dirty="0">
                <a:solidFill>
                  <a:srgbClr val="FF0000"/>
                </a:solidFill>
                <a:latin typeface="Arial"/>
                <a:cs typeface="Arial"/>
              </a:rPr>
              <a:t>t</a:t>
            </a:r>
            <a:r>
              <a:rPr sz="1100" spc="-10" dirty="0">
                <a:solidFill>
                  <a:srgbClr val="FF0000"/>
                </a:solidFill>
                <a:latin typeface="Arial"/>
                <a:cs typeface="Arial"/>
              </a:rPr>
              <a:t>ep</a:t>
            </a:r>
            <a:r>
              <a:rPr sz="1100" dirty="0">
                <a:solidFill>
                  <a:srgbClr val="FF0000"/>
                </a:solidFill>
                <a:latin typeface="Arial"/>
                <a:cs typeface="Arial"/>
              </a:rPr>
              <a:t> </a:t>
            </a:r>
            <a:r>
              <a:rPr sz="1100" spc="-5" dirty="0">
                <a:solidFill>
                  <a:srgbClr val="FF0000"/>
                </a:solidFill>
                <a:latin typeface="Arial"/>
                <a:cs typeface="Arial"/>
              </a:rPr>
              <a:t>for</a:t>
            </a:r>
            <a:r>
              <a:rPr sz="1100" dirty="0">
                <a:solidFill>
                  <a:srgbClr val="FF0000"/>
                </a:solidFill>
                <a:latin typeface="Arial"/>
                <a:cs typeface="Arial"/>
              </a:rPr>
              <a:t> </a:t>
            </a:r>
            <a:r>
              <a:rPr sz="1100" spc="-10" dirty="0">
                <a:solidFill>
                  <a:srgbClr val="FF0000"/>
                </a:solidFill>
                <a:latin typeface="Arial"/>
                <a:cs typeface="Arial"/>
              </a:rPr>
              <a:t>extension</a:t>
            </a:r>
            <a:r>
              <a:rPr sz="1100" spc="-5" dirty="0">
                <a:solidFill>
                  <a:srgbClr val="FF0000"/>
                </a:solidFill>
                <a:latin typeface="Arial"/>
                <a:cs typeface="Arial"/>
              </a:rPr>
              <a:t> </a:t>
            </a:r>
            <a:r>
              <a:rPr sz="1100" spc="-10" dirty="0">
                <a:solidFill>
                  <a:srgbClr val="FF0000"/>
                </a:solidFill>
                <a:latin typeface="Arial"/>
                <a:cs typeface="Arial"/>
              </a:rPr>
              <a:t>procedure</a:t>
            </a:r>
            <a:endParaRPr sz="1100">
              <a:latin typeface="Arial"/>
              <a:cs typeface="Arial"/>
            </a:endParaRPr>
          </a:p>
        </p:txBody>
      </p:sp>
      <p:sp>
        <p:nvSpPr>
          <p:cNvPr id="12" name="object 12"/>
          <p:cNvSpPr/>
          <p:nvPr/>
        </p:nvSpPr>
        <p:spPr>
          <a:xfrm>
            <a:off x="7221473" y="8292845"/>
            <a:ext cx="246888" cy="28879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81761" y="8549385"/>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14" name="object 14"/>
          <p:cNvSpPr/>
          <p:nvPr/>
        </p:nvSpPr>
        <p:spPr>
          <a:xfrm>
            <a:off x="333756" y="8627364"/>
            <a:ext cx="2202180" cy="417576"/>
          </a:xfrm>
          <a:prstGeom prst="rect">
            <a:avLst/>
          </a:prstGeom>
          <a:blipFill>
            <a:blip r:embed="rId7"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80365" y="1781810"/>
          <a:ext cx="6973060" cy="5448296"/>
        </p:xfrm>
        <a:graphic>
          <a:graphicData uri="http://schemas.openxmlformats.org/drawingml/2006/table">
            <a:tbl>
              <a:tblPr firstRow="1" bandRow="1">
                <a:tableStyleId>{2D5ABB26-0587-4C30-8999-92F81FD0307C}</a:tableStyleId>
              </a:tblPr>
              <a:tblGrid>
                <a:gridCol w="2302255"/>
                <a:gridCol w="2629154"/>
                <a:gridCol w="2041651"/>
              </a:tblGrid>
              <a:tr h="765809">
                <a:tc>
                  <a:txBody>
                    <a:bodyPr/>
                    <a:lstStyle/>
                    <a:p>
                      <a:pPr marL="289560">
                        <a:lnSpc>
                          <a:spcPct val="100000"/>
                        </a:lnSpc>
                      </a:pPr>
                      <a:r>
                        <a:rPr sz="1100" b="1" dirty="0">
                          <a:latin typeface="Arial"/>
                          <a:cs typeface="Arial"/>
                        </a:rPr>
                        <a:t>Agen</a:t>
                      </a:r>
                      <a:r>
                        <a:rPr sz="1100" b="1" spc="5" dirty="0">
                          <a:latin typeface="Arial"/>
                          <a:cs typeface="Arial"/>
                        </a:rPr>
                        <a:t>c</a:t>
                      </a:r>
                      <a:r>
                        <a:rPr sz="1100" b="1" spc="-15" dirty="0">
                          <a:latin typeface="Arial"/>
                          <a:cs typeface="Arial"/>
                        </a:rPr>
                        <a:t>y</a:t>
                      </a:r>
                      <a:r>
                        <a:rPr sz="1100" b="1" dirty="0">
                          <a:latin typeface="Arial"/>
                          <a:cs typeface="Arial"/>
                        </a:rPr>
                        <a:t>/in</a:t>
                      </a:r>
                      <a:r>
                        <a:rPr sz="1100" b="1" spc="5" dirty="0">
                          <a:latin typeface="Arial"/>
                          <a:cs typeface="Arial"/>
                        </a:rPr>
                        <a:t>d</a:t>
                      </a:r>
                      <a:r>
                        <a:rPr sz="1100" b="1" dirty="0">
                          <a:latin typeface="Arial"/>
                          <a:cs typeface="Arial"/>
                        </a:rPr>
                        <a:t>ividual/Vendor</a:t>
                      </a:r>
                      <a:endParaRPr sz="11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ts val="1290"/>
                        </a:lnSpc>
                      </a:pPr>
                      <a:r>
                        <a:rPr sz="1100" b="1" spc="5" dirty="0">
                          <a:latin typeface="Arial"/>
                          <a:cs typeface="Arial"/>
                        </a:rPr>
                        <a:t>T</a:t>
                      </a:r>
                      <a:r>
                        <a:rPr sz="1100" b="1" spc="-15" dirty="0">
                          <a:latin typeface="Arial"/>
                          <a:cs typeface="Arial"/>
                        </a:rPr>
                        <a:t>y</a:t>
                      </a:r>
                      <a:r>
                        <a:rPr sz="1100" b="1" dirty="0">
                          <a:latin typeface="Arial"/>
                          <a:cs typeface="Arial"/>
                        </a:rPr>
                        <a:t>pe of</a:t>
                      </a:r>
                      <a:r>
                        <a:rPr sz="1100" b="1" spc="-5" dirty="0">
                          <a:latin typeface="Arial"/>
                          <a:cs typeface="Arial"/>
                        </a:rPr>
                        <a:t> </a:t>
                      </a:r>
                      <a:r>
                        <a:rPr sz="1100" b="1" dirty="0">
                          <a:latin typeface="Arial"/>
                          <a:cs typeface="Arial"/>
                        </a:rPr>
                        <a:t>S</a:t>
                      </a:r>
                      <a:r>
                        <a:rPr sz="1100" b="1" spc="5" dirty="0">
                          <a:latin typeface="Arial"/>
                          <a:cs typeface="Arial"/>
                        </a:rPr>
                        <a:t>u</a:t>
                      </a:r>
                      <a:r>
                        <a:rPr sz="1100" b="1" dirty="0">
                          <a:latin typeface="Arial"/>
                          <a:cs typeface="Arial"/>
                        </a:rPr>
                        <a:t>pport/Serv</a:t>
                      </a:r>
                      <a:r>
                        <a:rPr sz="1100" b="1" spc="5" dirty="0">
                          <a:latin typeface="Arial"/>
                          <a:cs typeface="Arial"/>
                        </a:rPr>
                        <a:t>i</a:t>
                      </a:r>
                      <a:r>
                        <a:rPr sz="1100" b="1" dirty="0">
                          <a:latin typeface="Arial"/>
                          <a:cs typeface="Arial"/>
                        </a:rPr>
                        <a:t>ce</a:t>
                      </a:r>
                      <a:endParaRPr sz="1100">
                        <a:latin typeface="Arial"/>
                        <a:cs typeface="Arial"/>
                      </a:endParaRPr>
                    </a:p>
                    <a:p>
                      <a:pPr marL="118745" marR="111760" algn="ctr">
                        <a:lnSpc>
                          <a:spcPts val="1270"/>
                        </a:lnSpc>
                        <a:spcBef>
                          <a:spcPts val="55"/>
                        </a:spcBef>
                      </a:pPr>
                      <a:r>
                        <a:rPr sz="1100" dirty="0">
                          <a:latin typeface="Arial"/>
                          <a:cs typeface="Arial"/>
                        </a:rPr>
                        <a:t>(identify</a:t>
                      </a:r>
                      <a:r>
                        <a:rPr sz="1100" spc="-5" dirty="0">
                          <a:latin typeface="Arial"/>
                          <a:cs typeface="Arial"/>
                        </a:rPr>
                        <a:t> </a:t>
                      </a:r>
                      <a:r>
                        <a:rPr sz="1100" dirty="0">
                          <a:latin typeface="Arial"/>
                          <a:cs typeface="Arial"/>
                        </a:rPr>
                        <a:t>all</a:t>
                      </a:r>
                      <a:r>
                        <a:rPr sz="1100" spc="-5" dirty="0">
                          <a:latin typeface="Arial"/>
                          <a:cs typeface="Arial"/>
                        </a:rPr>
                        <a:t> </a:t>
                      </a:r>
                      <a:r>
                        <a:rPr sz="1100" dirty="0">
                          <a:latin typeface="Arial"/>
                          <a:cs typeface="Arial"/>
                        </a:rPr>
                        <a:t>including</a:t>
                      </a:r>
                      <a:r>
                        <a:rPr sz="1100" spc="10" dirty="0">
                          <a:latin typeface="Arial"/>
                          <a:cs typeface="Arial"/>
                        </a:rPr>
                        <a:t> </a:t>
                      </a:r>
                      <a:r>
                        <a:rPr sz="1100" dirty="0">
                          <a:latin typeface="Arial"/>
                          <a:cs typeface="Arial"/>
                        </a:rPr>
                        <a:t>HCBS</a:t>
                      </a:r>
                      <a:r>
                        <a:rPr sz="1100" spc="-5" dirty="0">
                          <a:latin typeface="Arial"/>
                          <a:cs typeface="Arial"/>
                        </a:rPr>
                        <a:t> </a:t>
                      </a:r>
                      <a:r>
                        <a:rPr sz="1100" dirty="0">
                          <a:latin typeface="Arial"/>
                          <a:cs typeface="Arial"/>
                        </a:rPr>
                        <a:t>Waiver Service</a:t>
                      </a:r>
                      <a:r>
                        <a:rPr sz="1100" spc="5" dirty="0">
                          <a:latin typeface="Arial"/>
                          <a:cs typeface="Arial"/>
                        </a:rPr>
                        <a:t>s</a:t>
                      </a:r>
                      <a:r>
                        <a:rPr sz="1100" dirty="0">
                          <a:latin typeface="Arial"/>
                          <a:cs typeface="Arial"/>
                        </a:rPr>
                        <a:t>, non-waiver services</a:t>
                      </a:r>
                      <a:r>
                        <a:rPr sz="1100" spc="5" dirty="0">
                          <a:latin typeface="Arial"/>
                          <a:cs typeface="Arial"/>
                        </a:rPr>
                        <a:t> </a:t>
                      </a:r>
                      <a:r>
                        <a:rPr sz="1100" dirty="0">
                          <a:latin typeface="Arial"/>
                          <a:cs typeface="Arial"/>
                        </a:rPr>
                        <a:t>and </a:t>
                      </a:r>
                      <a:r>
                        <a:rPr sz="1100" spc="-5" dirty="0">
                          <a:latin typeface="Arial"/>
                          <a:cs typeface="Arial"/>
                        </a:rPr>
                        <a:t>a</a:t>
                      </a:r>
                      <a:r>
                        <a:rPr sz="1100" dirty="0">
                          <a:latin typeface="Arial"/>
                          <a:cs typeface="Arial"/>
                        </a:rPr>
                        <a:t>ny other</a:t>
                      </a:r>
                      <a:r>
                        <a:rPr sz="1100" spc="-5" dirty="0">
                          <a:latin typeface="Arial"/>
                          <a:cs typeface="Arial"/>
                        </a:rPr>
                        <a:t> </a:t>
                      </a:r>
                      <a:r>
                        <a:rPr sz="1100" dirty="0">
                          <a:latin typeface="Arial"/>
                          <a:cs typeface="Arial"/>
                        </a:rPr>
                        <a:t>support</a:t>
                      </a:r>
                      <a:r>
                        <a:rPr sz="1100" spc="5" dirty="0">
                          <a:latin typeface="Arial"/>
                          <a:cs typeface="Arial"/>
                        </a:rPr>
                        <a:t>s</a:t>
                      </a:r>
                      <a:r>
                        <a:rPr sz="1100" dirty="0">
                          <a:latin typeface="Arial"/>
                          <a:cs typeface="Arial"/>
                        </a:rPr>
                        <a:t>)</a:t>
                      </a:r>
                      <a:endParaRPr sz="11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112395" marR="106045" algn="ctr">
                        <a:lnSpc>
                          <a:spcPct val="95900"/>
                        </a:lnSpc>
                      </a:pPr>
                      <a:r>
                        <a:rPr sz="1100" b="1" dirty="0">
                          <a:latin typeface="Arial"/>
                          <a:cs typeface="Arial"/>
                        </a:rPr>
                        <a:t>Amount</a:t>
                      </a:r>
                      <a:r>
                        <a:rPr sz="1100" b="1" spc="-5" dirty="0">
                          <a:latin typeface="Arial"/>
                          <a:cs typeface="Arial"/>
                        </a:rPr>
                        <a:t> </a:t>
                      </a:r>
                      <a:r>
                        <a:rPr sz="1100" b="1" dirty="0">
                          <a:latin typeface="Arial"/>
                          <a:cs typeface="Arial"/>
                        </a:rPr>
                        <a:t>of</a:t>
                      </a:r>
                      <a:r>
                        <a:rPr sz="1100" b="1" spc="-5" dirty="0">
                          <a:latin typeface="Arial"/>
                          <a:cs typeface="Arial"/>
                        </a:rPr>
                        <a:t> </a:t>
                      </a:r>
                      <a:r>
                        <a:rPr sz="1100" b="1" dirty="0">
                          <a:latin typeface="Arial"/>
                          <a:cs typeface="Arial"/>
                        </a:rPr>
                        <a:t>Support/S</a:t>
                      </a:r>
                      <a:r>
                        <a:rPr sz="1100" b="1" spc="5" dirty="0">
                          <a:latin typeface="Arial"/>
                          <a:cs typeface="Arial"/>
                        </a:rPr>
                        <a:t>e</a:t>
                      </a:r>
                      <a:r>
                        <a:rPr sz="1100" b="1" dirty="0">
                          <a:latin typeface="Arial"/>
                          <a:cs typeface="Arial"/>
                        </a:rPr>
                        <a:t>rvice </a:t>
                      </a:r>
                      <a:r>
                        <a:rPr sz="1100" dirty="0">
                          <a:latin typeface="Arial"/>
                          <a:cs typeface="Arial"/>
                        </a:rPr>
                        <a:t>Hours per</a:t>
                      </a:r>
                      <a:r>
                        <a:rPr sz="1100" spc="-5" dirty="0">
                          <a:latin typeface="Arial"/>
                          <a:cs typeface="Arial"/>
                        </a:rPr>
                        <a:t> </a:t>
                      </a:r>
                      <a:r>
                        <a:rPr sz="1100" dirty="0">
                          <a:latin typeface="Arial"/>
                          <a:cs typeface="Arial"/>
                        </a:rPr>
                        <a:t>week/month/year </a:t>
                      </a:r>
                      <a:r>
                        <a:rPr sz="1000" b="1" dirty="0">
                          <a:solidFill>
                            <a:srgbClr val="FF0000"/>
                          </a:solidFill>
                          <a:latin typeface="Arial"/>
                          <a:cs typeface="Arial"/>
                        </a:rPr>
                        <a:t>This</a:t>
                      </a:r>
                      <a:r>
                        <a:rPr sz="1000" b="1" spc="-5" dirty="0">
                          <a:solidFill>
                            <a:srgbClr val="FF0000"/>
                          </a:solidFill>
                          <a:latin typeface="Arial"/>
                          <a:cs typeface="Arial"/>
                        </a:rPr>
                        <a:t> </a:t>
                      </a:r>
                      <a:r>
                        <a:rPr sz="1000" b="1" dirty="0">
                          <a:solidFill>
                            <a:srgbClr val="FF0000"/>
                          </a:solidFill>
                          <a:latin typeface="Arial"/>
                          <a:cs typeface="Arial"/>
                        </a:rPr>
                        <a:t>infor</a:t>
                      </a:r>
                      <a:r>
                        <a:rPr sz="1000" b="1" spc="-5" dirty="0">
                          <a:solidFill>
                            <a:srgbClr val="FF0000"/>
                          </a:solidFill>
                          <a:latin typeface="Arial"/>
                          <a:cs typeface="Arial"/>
                        </a:rPr>
                        <a:t>ma</a:t>
                      </a:r>
                      <a:r>
                        <a:rPr sz="1000" b="1" dirty="0">
                          <a:solidFill>
                            <a:srgbClr val="FF0000"/>
                          </a:solidFill>
                          <a:latin typeface="Arial"/>
                          <a:cs typeface="Arial"/>
                        </a:rPr>
                        <a:t>tion</a:t>
                      </a:r>
                      <a:r>
                        <a:rPr sz="1000" b="1" spc="-5" dirty="0">
                          <a:solidFill>
                            <a:srgbClr val="FF0000"/>
                          </a:solidFill>
                          <a:latin typeface="Arial"/>
                          <a:cs typeface="Arial"/>
                        </a:rPr>
                        <a:t> </a:t>
                      </a:r>
                      <a:r>
                        <a:rPr sz="1000" b="1" dirty="0">
                          <a:solidFill>
                            <a:srgbClr val="FF0000"/>
                          </a:solidFill>
                          <a:latin typeface="Arial"/>
                          <a:cs typeface="Arial"/>
                        </a:rPr>
                        <a:t>must </a:t>
                      </a:r>
                      <a:r>
                        <a:rPr sz="1000" b="1" spc="-15" dirty="0">
                          <a:solidFill>
                            <a:srgbClr val="FF0000"/>
                          </a:solidFill>
                          <a:latin typeface="Arial"/>
                          <a:cs typeface="Arial"/>
                        </a:rPr>
                        <a:t>m</a:t>
                      </a:r>
                      <a:r>
                        <a:rPr sz="1000" b="1" dirty="0">
                          <a:solidFill>
                            <a:srgbClr val="FF0000"/>
                          </a:solidFill>
                          <a:latin typeface="Arial"/>
                          <a:cs typeface="Arial"/>
                        </a:rPr>
                        <a:t>atch the a</a:t>
                      </a:r>
                      <a:r>
                        <a:rPr sz="1000" b="1" spc="-5" dirty="0">
                          <a:solidFill>
                            <a:srgbClr val="FF0000"/>
                          </a:solidFill>
                          <a:latin typeface="Arial"/>
                          <a:cs typeface="Arial"/>
                        </a:rPr>
                        <a:t>u</a:t>
                      </a:r>
                      <a:r>
                        <a:rPr sz="1000" b="1" dirty="0">
                          <a:solidFill>
                            <a:srgbClr val="FF0000"/>
                          </a:solidFill>
                          <a:latin typeface="Arial"/>
                          <a:cs typeface="Arial"/>
                        </a:rPr>
                        <a:t>thor</a:t>
                      </a:r>
                      <a:r>
                        <a:rPr sz="1000" b="1" spc="-10" dirty="0">
                          <a:solidFill>
                            <a:srgbClr val="FF0000"/>
                          </a:solidFill>
                          <a:latin typeface="Arial"/>
                          <a:cs typeface="Arial"/>
                        </a:rPr>
                        <a:t>i</a:t>
                      </a:r>
                      <a:r>
                        <a:rPr sz="1000" b="1" dirty="0">
                          <a:solidFill>
                            <a:srgbClr val="FF0000"/>
                          </a:solidFill>
                          <a:latin typeface="Arial"/>
                          <a:cs typeface="Arial"/>
                        </a:rPr>
                        <a:t>zation</a:t>
                      </a:r>
                      <a:r>
                        <a:rPr sz="1000" b="1" spc="-5" dirty="0">
                          <a:solidFill>
                            <a:srgbClr val="FF0000"/>
                          </a:solidFill>
                          <a:latin typeface="Arial"/>
                          <a:cs typeface="Arial"/>
                        </a:rPr>
                        <a:t> </a:t>
                      </a:r>
                      <a:r>
                        <a:rPr sz="1000" b="1" dirty="0">
                          <a:solidFill>
                            <a:srgbClr val="FF0000"/>
                          </a:solidFill>
                          <a:latin typeface="Arial"/>
                          <a:cs typeface="Arial"/>
                        </a:rPr>
                        <a:t>for</a:t>
                      </a:r>
                      <a:r>
                        <a:rPr sz="1000" b="1" spc="-10" dirty="0">
                          <a:solidFill>
                            <a:srgbClr val="FF0000"/>
                          </a:solidFill>
                          <a:latin typeface="Arial"/>
                          <a:cs typeface="Arial"/>
                        </a:rPr>
                        <a:t> </a:t>
                      </a:r>
                      <a:r>
                        <a:rPr sz="1000" b="1" dirty="0">
                          <a:solidFill>
                            <a:srgbClr val="FF0000"/>
                          </a:solidFill>
                          <a:latin typeface="Arial"/>
                          <a:cs typeface="Arial"/>
                        </a:rPr>
                        <a:t>the ser</a:t>
                      </a:r>
                      <a:r>
                        <a:rPr sz="1000" b="1" spc="-10" dirty="0">
                          <a:solidFill>
                            <a:srgbClr val="FF0000"/>
                          </a:solidFill>
                          <a:latin typeface="Arial"/>
                          <a:cs typeface="Arial"/>
                        </a:rPr>
                        <a:t>v</a:t>
                      </a:r>
                      <a:r>
                        <a:rPr sz="1000" b="1" dirty="0">
                          <a:solidFill>
                            <a:srgbClr val="FF0000"/>
                          </a:solidFill>
                          <a:latin typeface="Arial"/>
                          <a:cs typeface="Arial"/>
                        </a:rPr>
                        <a:t>ice.</a:t>
                      </a:r>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736092">
                <a:tc>
                  <a:txBody>
                    <a:bodyPr/>
                    <a:lstStyle/>
                    <a:p>
                      <a:pPr marL="69215" marR="240029">
                        <a:lnSpc>
                          <a:spcPct val="95700"/>
                        </a:lnSpc>
                      </a:pPr>
                      <a:r>
                        <a:rPr sz="1000" b="1" dirty="0">
                          <a:solidFill>
                            <a:srgbClr val="FF0000"/>
                          </a:solidFill>
                          <a:latin typeface="Arial"/>
                          <a:cs typeface="Arial"/>
                        </a:rPr>
                        <a:t>Name</a:t>
                      </a:r>
                      <a:r>
                        <a:rPr sz="1000" b="1" spc="-5" dirty="0">
                          <a:solidFill>
                            <a:srgbClr val="FF0000"/>
                          </a:solidFill>
                          <a:latin typeface="Arial"/>
                          <a:cs typeface="Arial"/>
                        </a:rPr>
                        <a:t> </a:t>
                      </a:r>
                      <a:r>
                        <a:rPr sz="1000" b="1" dirty="0">
                          <a:solidFill>
                            <a:srgbClr val="FF0000"/>
                          </a:solidFill>
                          <a:latin typeface="Arial"/>
                          <a:cs typeface="Arial"/>
                        </a:rPr>
                        <a:t>of</a:t>
                      </a:r>
                      <a:r>
                        <a:rPr sz="1000" b="1" spc="-10" dirty="0">
                          <a:solidFill>
                            <a:srgbClr val="FF0000"/>
                          </a:solidFill>
                          <a:latin typeface="Arial"/>
                          <a:cs typeface="Arial"/>
                        </a:rPr>
                        <a:t> </a:t>
                      </a:r>
                      <a:r>
                        <a:rPr sz="1000" b="1" dirty="0">
                          <a:solidFill>
                            <a:srgbClr val="FF0000"/>
                          </a:solidFill>
                          <a:latin typeface="Arial"/>
                          <a:cs typeface="Arial"/>
                        </a:rPr>
                        <a:t>the</a:t>
                      </a:r>
                      <a:r>
                        <a:rPr sz="1000" b="1" spc="-10" dirty="0">
                          <a:solidFill>
                            <a:srgbClr val="FF0000"/>
                          </a:solidFill>
                          <a:latin typeface="Arial"/>
                          <a:cs typeface="Arial"/>
                        </a:rPr>
                        <a:t> </a:t>
                      </a:r>
                      <a:r>
                        <a:rPr sz="1000" b="1" dirty="0">
                          <a:solidFill>
                            <a:srgbClr val="FF0000"/>
                          </a:solidFill>
                          <a:latin typeface="Arial"/>
                          <a:cs typeface="Arial"/>
                        </a:rPr>
                        <a:t>fund</a:t>
                      </a:r>
                      <a:r>
                        <a:rPr sz="1000" b="1" spc="-5" dirty="0">
                          <a:solidFill>
                            <a:srgbClr val="FF0000"/>
                          </a:solidFill>
                          <a:latin typeface="Arial"/>
                          <a:cs typeface="Arial"/>
                        </a:rPr>
                        <a:t>e</a:t>
                      </a:r>
                      <a:r>
                        <a:rPr sz="1000" b="1" dirty="0">
                          <a:solidFill>
                            <a:srgbClr val="FF0000"/>
                          </a:solidFill>
                          <a:latin typeface="Arial"/>
                          <a:cs typeface="Arial"/>
                        </a:rPr>
                        <a:t>d pro</a:t>
                      </a:r>
                      <a:r>
                        <a:rPr sz="1000" b="1" spc="-15" dirty="0">
                          <a:solidFill>
                            <a:srgbClr val="FF0000"/>
                          </a:solidFill>
                          <a:latin typeface="Arial"/>
                          <a:cs typeface="Arial"/>
                        </a:rPr>
                        <a:t>v</a:t>
                      </a:r>
                      <a:r>
                        <a:rPr sz="1000" b="1" dirty="0">
                          <a:solidFill>
                            <a:srgbClr val="FF0000"/>
                          </a:solidFill>
                          <a:latin typeface="Arial"/>
                          <a:cs typeface="Arial"/>
                        </a:rPr>
                        <a:t>ider of ser</a:t>
                      </a:r>
                      <a:r>
                        <a:rPr sz="1000" b="1" spc="-10" dirty="0">
                          <a:solidFill>
                            <a:srgbClr val="FF0000"/>
                          </a:solidFill>
                          <a:latin typeface="Arial"/>
                          <a:cs typeface="Arial"/>
                        </a:rPr>
                        <a:t>v</a:t>
                      </a:r>
                      <a:r>
                        <a:rPr sz="1000" b="1" dirty="0">
                          <a:solidFill>
                            <a:srgbClr val="FF0000"/>
                          </a:solidFill>
                          <a:latin typeface="Arial"/>
                          <a:cs typeface="Arial"/>
                        </a:rPr>
                        <a:t>ice</a:t>
                      </a:r>
                      <a:r>
                        <a:rPr sz="1000" b="1" spc="-5" dirty="0">
                          <a:solidFill>
                            <a:srgbClr val="FF0000"/>
                          </a:solidFill>
                          <a:latin typeface="Arial"/>
                          <a:cs typeface="Arial"/>
                        </a:rPr>
                        <a:t> </a:t>
                      </a:r>
                      <a:r>
                        <a:rPr sz="1000" b="1" dirty="0">
                          <a:solidFill>
                            <a:srgbClr val="FF0000"/>
                          </a:solidFill>
                          <a:latin typeface="Arial"/>
                          <a:cs typeface="Arial"/>
                        </a:rPr>
                        <a:t>must </a:t>
                      </a:r>
                      <a:r>
                        <a:rPr sz="1000" b="1" spc="-5" dirty="0">
                          <a:solidFill>
                            <a:srgbClr val="FF0000"/>
                          </a:solidFill>
                          <a:latin typeface="Arial"/>
                          <a:cs typeface="Arial"/>
                        </a:rPr>
                        <a:t>m</a:t>
                      </a:r>
                      <a:r>
                        <a:rPr sz="1000" b="1" dirty="0">
                          <a:solidFill>
                            <a:srgbClr val="FF0000"/>
                          </a:solidFill>
                          <a:latin typeface="Arial"/>
                          <a:cs typeface="Arial"/>
                        </a:rPr>
                        <a:t>atch t</a:t>
                      </a:r>
                      <a:r>
                        <a:rPr sz="1000" b="1" spc="-10" dirty="0">
                          <a:solidFill>
                            <a:srgbClr val="FF0000"/>
                          </a:solidFill>
                          <a:latin typeface="Arial"/>
                          <a:cs typeface="Arial"/>
                        </a:rPr>
                        <a:t>h</a:t>
                      </a:r>
                      <a:r>
                        <a:rPr sz="1000" b="1" dirty="0">
                          <a:solidFill>
                            <a:srgbClr val="FF0000"/>
                          </a:solidFill>
                          <a:latin typeface="Arial"/>
                          <a:cs typeface="Arial"/>
                        </a:rPr>
                        <a:t>e person’s auth</a:t>
                      </a:r>
                      <a:r>
                        <a:rPr sz="1000" b="1" spc="-5" dirty="0">
                          <a:solidFill>
                            <a:srgbClr val="FF0000"/>
                          </a:solidFill>
                          <a:latin typeface="Arial"/>
                          <a:cs typeface="Arial"/>
                        </a:rPr>
                        <a:t>o</a:t>
                      </a:r>
                      <a:r>
                        <a:rPr sz="1000" b="1" dirty="0">
                          <a:solidFill>
                            <a:srgbClr val="FF0000"/>
                          </a:solidFill>
                          <a:latin typeface="Arial"/>
                          <a:cs typeface="Arial"/>
                        </a:rPr>
                        <a:t>riz</a:t>
                      </a:r>
                      <a:r>
                        <a:rPr sz="1000" b="1" spc="-5" dirty="0">
                          <a:solidFill>
                            <a:srgbClr val="FF0000"/>
                          </a:solidFill>
                          <a:latin typeface="Arial"/>
                          <a:cs typeface="Arial"/>
                        </a:rPr>
                        <a:t>a</a:t>
                      </a:r>
                      <a:r>
                        <a:rPr sz="1000" b="1" dirty="0">
                          <a:solidFill>
                            <a:srgbClr val="FF0000"/>
                          </a:solidFill>
                          <a:latin typeface="Arial"/>
                          <a:cs typeface="Arial"/>
                        </a:rPr>
                        <a:t>ti</a:t>
                      </a:r>
                      <a:r>
                        <a:rPr sz="1000" b="1" spc="-10" dirty="0">
                          <a:solidFill>
                            <a:srgbClr val="FF0000"/>
                          </a:solidFill>
                          <a:latin typeface="Arial"/>
                          <a:cs typeface="Arial"/>
                        </a:rPr>
                        <a:t>o</a:t>
                      </a:r>
                      <a:r>
                        <a:rPr sz="1000" b="1" dirty="0">
                          <a:solidFill>
                            <a:srgbClr val="FF0000"/>
                          </a:solidFill>
                          <a:latin typeface="Arial"/>
                          <a:cs typeface="Arial"/>
                        </a:rPr>
                        <a:t>n for th</a:t>
                      </a:r>
                      <a:r>
                        <a:rPr sz="1000" b="1" spc="-10" dirty="0">
                          <a:solidFill>
                            <a:srgbClr val="FF0000"/>
                          </a:solidFill>
                          <a:latin typeface="Arial"/>
                          <a:cs typeface="Arial"/>
                        </a:rPr>
                        <a:t>a</a:t>
                      </a:r>
                      <a:r>
                        <a:rPr sz="1000" b="1" dirty="0">
                          <a:solidFill>
                            <a:srgbClr val="FF0000"/>
                          </a:solidFill>
                          <a:latin typeface="Arial"/>
                          <a:cs typeface="Arial"/>
                        </a:rPr>
                        <a:t>t se</a:t>
                      </a:r>
                      <a:r>
                        <a:rPr sz="1000" b="1" spc="-5" dirty="0">
                          <a:solidFill>
                            <a:srgbClr val="FF0000"/>
                          </a:solidFill>
                          <a:latin typeface="Arial"/>
                          <a:cs typeface="Arial"/>
                        </a:rPr>
                        <a:t>rv</a:t>
                      </a:r>
                      <a:r>
                        <a:rPr sz="1000" b="1" dirty="0">
                          <a:solidFill>
                            <a:srgbClr val="FF0000"/>
                          </a:solidFill>
                          <a:latin typeface="Arial"/>
                          <a:cs typeface="Arial"/>
                        </a:rPr>
                        <a:t>ice.</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9215" marR="135890">
                        <a:lnSpc>
                          <a:spcPct val="95700"/>
                        </a:lnSpc>
                      </a:pPr>
                      <a:r>
                        <a:rPr sz="1000" b="1" dirty="0">
                          <a:solidFill>
                            <a:srgbClr val="FF0000"/>
                          </a:solidFill>
                          <a:latin typeface="Arial"/>
                          <a:cs typeface="Arial"/>
                        </a:rPr>
                        <a:t>Each</a:t>
                      </a:r>
                      <a:r>
                        <a:rPr sz="1000" b="1" spc="-5" dirty="0">
                          <a:solidFill>
                            <a:srgbClr val="FF0000"/>
                          </a:solidFill>
                          <a:latin typeface="Arial"/>
                          <a:cs typeface="Arial"/>
                        </a:rPr>
                        <a:t> </a:t>
                      </a:r>
                      <a:r>
                        <a:rPr sz="1000" b="1" dirty="0">
                          <a:solidFill>
                            <a:srgbClr val="FF0000"/>
                          </a:solidFill>
                          <a:latin typeface="Arial"/>
                          <a:cs typeface="Arial"/>
                        </a:rPr>
                        <a:t>ma</a:t>
                      </a:r>
                      <a:r>
                        <a:rPr sz="1000" b="1" spc="-5" dirty="0">
                          <a:solidFill>
                            <a:srgbClr val="FF0000"/>
                          </a:solidFill>
                          <a:latin typeface="Arial"/>
                          <a:cs typeface="Arial"/>
                        </a:rPr>
                        <a:t>j</a:t>
                      </a:r>
                      <a:r>
                        <a:rPr sz="1000" b="1" dirty="0">
                          <a:solidFill>
                            <a:srgbClr val="FF0000"/>
                          </a:solidFill>
                          <a:latin typeface="Arial"/>
                          <a:cs typeface="Arial"/>
                        </a:rPr>
                        <a:t>or ser</a:t>
                      </a:r>
                      <a:r>
                        <a:rPr sz="1000" b="1" spc="-15" dirty="0">
                          <a:solidFill>
                            <a:srgbClr val="FF0000"/>
                          </a:solidFill>
                          <a:latin typeface="Arial"/>
                          <a:cs typeface="Arial"/>
                        </a:rPr>
                        <a:t>v</a:t>
                      </a:r>
                      <a:r>
                        <a:rPr sz="1000" b="1" dirty="0">
                          <a:solidFill>
                            <a:srgbClr val="FF0000"/>
                          </a:solidFill>
                          <a:latin typeface="Arial"/>
                          <a:cs typeface="Arial"/>
                        </a:rPr>
                        <a:t>ice</a:t>
                      </a:r>
                      <a:r>
                        <a:rPr sz="1000" b="1" spc="-5" dirty="0">
                          <a:solidFill>
                            <a:srgbClr val="FF0000"/>
                          </a:solidFill>
                          <a:latin typeface="Arial"/>
                          <a:cs typeface="Arial"/>
                        </a:rPr>
                        <a:t> </a:t>
                      </a:r>
                      <a:r>
                        <a:rPr sz="1000" b="1" dirty="0">
                          <a:solidFill>
                            <a:srgbClr val="FF0000"/>
                          </a:solidFill>
                          <a:latin typeface="Arial"/>
                          <a:cs typeface="Arial"/>
                        </a:rPr>
                        <a:t>should</a:t>
                      </a:r>
                      <a:r>
                        <a:rPr sz="1000" b="1" spc="-5" dirty="0">
                          <a:solidFill>
                            <a:srgbClr val="FF0000"/>
                          </a:solidFill>
                          <a:latin typeface="Arial"/>
                          <a:cs typeface="Arial"/>
                        </a:rPr>
                        <a:t> </a:t>
                      </a:r>
                      <a:r>
                        <a:rPr sz="1000" b="1" dirty="0">
                          <a:solidFill>
                            <a:srgbClr val="FF0000"/>
                          </a:solidFill>
                          <a:latin typeface="Arial"/>
                          <a:cs typeface="Arial"/>
                        </a:rPr>
                        <a:t>h</a:t>
                      </a:r>
                      <a:r>
                        <a:rPr sz="1000" b="1" spc="5" dirty="0">
                          <a:solidFill>
                            <a:srgbClr val="FF0000"/>
                          </a:solidFill>
                          <a:latin typeface="Arial"/>
                          <a:cs typeface="Arial"/>
                        </a:rPr>
                        <a:t>a</a:t>
                      </a:r>
                      <a:r>
                        <a:rPr sz="1000" b="1" spc="-15" dirty="0">
                          <a:solidFill>
                            <a:srgbClr val="FF0000"/>
                          </a:solidFill>
                          <a:latin typeface="Arial"/>
                          <a:cs typeface="Arial"/>
                        </a:rPr>
                        <a:t>v</a:t>
                      </a:r>
                      <a:r>
                        <a:rPr sz="1000" b="1" dirty="0">
                          <a:solidFill>
                            <a:srgbClr val="FF0000"/>
                          </a:solidFill>
                          <a:latin typeface="Arial"/>
                          <a:cs typeface="Arial"/>
                        </a:rPr>
                        <a:t>e </a:t>
                      </a:r>
                      <a:r>
                        <a:rPr sz="1000" b="1" spc="-5" dirty="0">
                          <a:solidFill>
                            <a:srgbClr val="FF0000"/>
                          </a:solidFill>
                          <a:latin typeface="Arial"/>
                          <a:cs typeface="Arial"/>
                        </a:rPr>
                        <a:t>i</a:t>
                      </a:r>
                      <a:r>
                        <a:rPr sz="1000" b="1" dirty="0">
                          <a:solidFill>
                            <a:srgbClr val="FF0000"/>
                          </a:solidFill>
                          <a:latin typeface="Arial"/>
                          <a:cs typeface="Arial"/>
                        </a:rPr>
                        <a:t>ts o</a:t>
                      </a:r>
                      <a:r>
                        <a:rPr sz="1000" b="1" spc="5" dirty="0">
                          <a:solidFill>
                            <a:srgbClr val="FF0000"/>
                          </a:solidFill>
                          <a:latin typeface="Arial"/>
                          <a:cs typeface="Arial"/>
                        </a:rPr>
                        <a:t>w</a:t>
                      </a:r>
                      <a:r>
                        <a:rPr sz="1000" b="1" dirty="0">
                          <a:solidFill>
                            <a:srgbClr val="FF0000"/>
                          </a:solidFill>
                          <a:latin typeface="Arial"/>
                          <a:cs typeface="Arial"/>
                        </a:rPr>
                        <a:t>n sepa</a:t>
                      </a:r>
                      <a:r>
                        <a:rPr sz="1000" b="1" spc="-5" dirty="0">
                          <a:solidFill>
                            <a:srgbClr val="FF0000"/>
                          </a:solidFill>
                          <a:latin typeface="Arial"/>
                          <a:cs typeface="Arial"/>
                        </a:rPr>
                        <a:t>r</a:t>
                      </a:r>
                      <a:r>
                        <a:rPr sz="1000" b="1" dirty="0">
                          <a:solidFill>
                            <a:srgbClr val="FF0000"/>
                          </a:solidFill>
                          <a:latin typeface="Arial"/>
                          <a:cs typeface="Arial"/>
                        </a:rPr>
                        <a:t>ate</a:t>
                      </a:r>
                      <a:r>
                        <a:rPr sz="1000" b="1" spc="-5" dirty="0">
                          <a:solidFill>
                            <a:srgbClr val="FF0000"/>
                          </a:solidFill>
                          <a:latin typeface="Arial"/>
                          <a:cs typeface="Arial"/>
                        </a:rPr>
                        <a:t> </a:t>
                      </a:r>
                      <a:r>
                        <a:rPr sz="1000" b="1" dirty="0">
                          <a:solidFill>
                            <a:srgbClr val="FF0000"/>
                          </a:solidFill>
                          <a:latin typeface="Arial"/>
                          <a:cs typeface="Arial"/>
                        </a:rPr>
                        <a:t>l</a:t>
                      </a:r>
                      <a:r>
                        <a:rPr sz="1000" b="1" spc="-5" dirty="0">
                          <a:solidFill>
                            <a:srgbClr val="FF0000"/>
                          </a:solidFill>
                          <a:latin typeface="Arial"/>
                          <a:cs typeface="Arial"/>
                        </a:rPr>
                        <a:t>i</a:t>
                      </a:r>
                      <a:r>
                        <a:rPr sz="1000" b="1" dirty="0">
                          <a:solidFill>
                            <a:srgbClr val="FF0000"/>
                          </a:solidFill>
                          <a:latin typeface="Arial"/>
                          <a:cs typeface="Arial"/>
                        </a:rPr>
                        <a:t>ne</a:t>
                      </a:r>
                      <a:r>
                        <a:rPr sz="1000" b="1" spc="-10" dirty="0">
                          <a:solidFill>
                            <a:srgbClr val="FF0000"/>
                          </a:solidFill>
                          <a:latin typeface="Arial"/>
                          <a:cs typeface="Arial"/>
                        </a:rPr>
                        <a:t> </a:t>
                      </a:r>
                      <a:r>
                        <a:rPr sz="1000" b="1" spc="5" dirty="0">
                          <a:solidFill>
                            <a:srgbClr val="FF0000"/>
                          </a:solidFill>
                          <a:latin typeface="Arial"/>
                          <a:cs typeface="Arial"/>
                        </a:rPr>
                        <a:t>e</a:t>
                      </a:r>
                      <a:r>
                        <a:rPr sz="1000" b="1" spc="-15" dirty="0">
                          <a:solidFill>
                            <a:srgbClr val="FF0000"/>
                          </a:solidFill>
                          <a:latin typeface="Arial"/>
                          <a:cs typeface="Arial"/>
                        </a:rPr>
                        <a:t>v</a:t>
                      </a:r>
                      <a:r>
                        <a:rPr sz="1000" b="1" dirty="0">
                          <a:solidFill>
                            <a:srgbClr val="FF0000"/>
                          </a:solidFill>
                          <a:latin typeface="Arial"/>
                          <a:cs typeface="Arial"/>
                        </a:rPr>
                        <a:t>en </a:t>
                      </a:r>
                      <a:r>
                        <a:rPr sz="1000" b="1" spc="-5" dirty="0">
                          <a:solidFill>
                            <a:srgbClr val="FF0000"/>
                          </a:solidFill>
                          <a:latin typeface="Arial"/>
                          <a:cs typeface="Arial"/>
                        </a:rPr>
                        <a:t>i</a:t>
                      </a:r>
                      <a:r>
                        <a:rPr sz="1000" b="1" dirty="0">
                          <a:solidFill>
                            <a:srgbClr val="FF0000"/>
                          </a:solidFill>
                          <a:latin typeface="Arial"/>
                          <a:cs typeface="Arial"/>
                        </a:rPr>
                        <a:t>f pr</a:t>
                      </a:r>
                      <a:r>
                        <a:rPr sz="1000" b="1" spc="5" dirty="0">
                          <a:solidFill>
                            <a:srgbClr val="FF0000"/>
                          </a:solidFill>
                          <a:latin typeface="Arial"/>
                          <a:cs typeface="Arial"/>
                        </a:rPr>
                        <a:t>o</a:t>
                      </a:r>
                      <a:r>
                        <a:rPr sz="1000" b="1" spc="-5" dirty="0">
                          <a:solidFill>
                            <a:srgbClr val="FF0000"/>
                          </a:solidFill>
                          <a:latin typeface="Arial"/>
                          <a:cs typeface="Arial"/>
                        </a:rPr>
                        <a:t>v</a:t>
                      </a:r>
                      <a:r>
                        <a:rPr sz="1000" b="1" dirty="0">
                          <a:solidFill>
                            <a:srgbClr val="FF0000"/>
                          </a:solidFill>
                          <a:latin typeface="Arial"/>
                          <a:cs typeface="Arial"/>
                        </a:rPr>
                        <a:t>ided</a:t>
                      </a:r>
                      <a:r>
                        <a:rPr sz="1000" b="1" spc="-5" dirty="0">
                          <a:solidFill>
                            <a:srgbClr val="FF0000"/>
                          </a:solidFill>
                          <a:latin typeface="Arial"/>
                          <a:cs typeface="Arial"/>
                        </a:rPr>
                        <a:t> </a:t>
                      </a:r>
                      <a:r>
                        <a:rPr sz="1000" b="1" spc="5" dirty="0">
                          <a:solidFill>
                            <a:srgbClr val="FF0000"/>
                          </a:solidFill>
                          <a:latin typeface="Arial"/>
                          <a:cs typeface="Arial"/>
                        </a:rPr>
                        <a:t>b</a:t>
                      </a:r>
                      <a:r>
                        <a:rPr sz="1000" b="1" dirty="0">
                          <a:solidFill>
                            <a:srgbClr val="FF0000"/>
                          </a:solidFill>
                          <a:latin typeface="Arial"/>
                          <a:cs typeface="Arial"/>
                        </a:rPr>
                        <a:t>y</a:t>
                      </a:r>
                      <a:r>
                        <a:rPr sz="1000" b="1" spc="-15" dirty="0">
                          <a:solidFill>
                            <a:srgbClr val="FF0000"/>
                          </a:solidFill>
                          <a:latin typeface="Arial"/>
                          <a:cs typeface="Arial"/>
                        </a:rPr>
                        <a:t> </a:t>
                      </a:r>
                      <a:r>
                        <a:rPr sz="1000" b="1" dirty="0">
                          <a:solidFill>
                            <a:srgbClr val="FF0000"/>
                          </a:solidFill>
                          <a:latin typeface="Arial"/>
                          <a:cs typeface="Arial"/>
                        </a:rPr>
                        <a:t>the same age</a:t>
                      </a:r>
                      <a:r>
                        <a:rPr sz="1000" b="1" spc="-10" dirty="0">
                          <a:solidFill>
                            <a:srgbClr val="FF0000"/>
                          </a:solidFill>
                          <a:latin typeface="Arial"/>
                          <a:cs typeface="Arial"/>
                        </a:rPr>
                        <a:t>nc</a:t>
                      </a:r>
                      <a:r>
                        <a:rPr sz="1000" b="1" spc="-15" dirty="0">
                          <a:solidFill>
                            <a:srgbClr val="FF0000"/>
                          </a:solidFill>
                          <a:latin typeface="Arial"/>
                          <a:cs typeface="Arial"/>
                        </a:rPr>
                        <a:t>y</a:t>
                      </a:r>
                      <a:r>
                        <a:rPr sz="1000" b="1" dirty="0">
                          <a:solidFill>
                            <a:srgbClr val="FF0000"/>
                          </a:solidFill>
                          <a:latin typeface="Arial"/>
                          <a:cs typeface="Arial"/>
                        </a:rPr>
                        <a:t>.</a:t>
                      </a:r>
                      <a:endParaRPr sz="1000">
                        <a:latin typeface="Arial"/>
                        <a:cs typeface="Arial"/>
                      </a:endParaRPr>
                    </a:p>
                    <a:p>
                      <a:pPr marL="69215" marR="426720">
                        <a:lnSpc>
                          <a:spcPts val="1150"/>
                        </a:lnSpc>
                        <a:spcBef>
                          <a:spcPts val="30"/>
                        </a:spcBef>
                      </a:pPr>
                      <a:r>
                        <a:rPr sz="1000" b="1" dirty="0">
                          <a:solidFill>
                            <a:srgbClr val="FF0000"/>
                          </a:solidFill>
                          <a:latin typeface="Arial"/>
                          <a:cs typeface="Arial"/>
                        </a:rPr>
                        <a:t>Exa</a:t>
                      </a:r>
                      <a:r>
                        <a:rPr sz="1000" b="1" spc="-5" dirty="0">
                          <a:solidFill>
                            <a:srgbClr val="FF0000"/>
                          </a:solidFill>
                          <a:latin typeface="Arial"/>
                          <a:cs typeface="Arial"/>
                        </a:rPr>
                        <a:t>m</a:t>
                      </a:r>
                      <a:r>
                        <a:rPr sz="1000" b="1" dirty="0">
                          <a:solidFill>
                            <a:srgbClr val="FF0000"/>
                          </a:solidFill>
                          <a:latin typeface="Arial"/>
                          <a:cs typeface="Arial"/>
                        </a:rPr>
                        <a:t>ple</a:t>
                      </a:r>
                      <a:r>
                        <a:rPr sz="1000" b="1" spc="-5" dirty="0">
                          <a:solidFill>
                            <a:srgbClr val="FF0000"/>
                          </a:solidFill>
                          <a:latin typeface="Arial"/>
                          <a:cs typeface="Arial"/>
                        </a:rPr>
                        <a:t> </a:t>
                      </a:r>
                      <a:r>
                        <a:rPr sz="1000" b="1" dirty="0">
                          <a:solidFill>
                            <a:srgbClr val="FF0000"/>
                          </a:solidFill>
                          <a:latin typeface="Arial"/>
                          <a:cs typeface="Arial"/>
                        </a:rPr>
                        <a:t>Res</a:t>
                      </a:r>
                      <a:r>
                        <a:rPr sz="1000" b="1" spc="-5" dirty="0">
                          <a:solidFill>
                            <a:srgbClr val="FF0000"/>
                          </a:solidFill>
                          <a:latin typeface="Arial"/>
                          <a:cs typeface="Arial"/>
                        </a:rPr>
                        <a:t>i</a:t>
                      </a:r>
                      <a:r>
                        <a:rPr sz="1000" b="1" dirty="0">
                          <a:solidFill>
                            <a:srgbClr val="FF0000"/>
                          </a:solidFill>
                          <a:latin typeface="Arial"/>
                          <a:cs typeface="Arial"/>
                        </a:rPr>
                        <a:t>dential,</a:t>
                      </a:r>
                      <a:r>
                        <a:rPr sz="1000" b="1" spc="-5" dirty="0">
                          <a:solidFill>
                            <a:srgbClr val="FF0000"/>
                          </a:solidFill>
                          <a:latin typeface="Arial"/>
                          <a:cs typeface="Arial"/>
                        </a:rPr>
                        <a:t> </a:t>
                      </a:r>
                      <a:r>
                        <a:rPr sz="1000" b="1" dirty="0">
                          <a:solidFill>
                            <a:srgbClr val="FF0000"/>
                          </a:solidFill>
                          <a:latin typeface="Arial"/>
                          <a:cs typeface="Arial"/>
                        </a:rPr>
                        <a:t>D</a:t>
                      </a:r>
                      <a:r>
                        <a:rPr sz="1000" b="1" spc="-5" dirty="0">
                          <a:solidFill>
                            <a:srgbClr val="FF0000"/>
                          </a:solidFill>
                          <a:latin typeface="Arial"/>
                          <a:cs typeface="Arial"/>
                        </a:rPr>
                        <a:t>a</a:t>
                      </a:r>
                      <a:r>
                        <a:rPr sz="1000" b="1" dirty="0">
                          <a:solidFill>
                            <a:srgbClr val="FF0000"/>
                          </a:solidFill>
                          <a:latin typeface="Arial"/>
                          <a:cs typeface="Arial"/>
                        </a:rPr>
                        <a:t>y</a:t>
                      </a:r>
                      <a:r>
                        <a:rPr sz="1000" b="1" spc="-10" dirty="0">
                          <a:solidFill>
                            <a:srgbClr val="FF0000"/>
                          </a:solidFill>
                          <a:latin typeface="Arial"/>
                          <a:cs typeface="Arial"/>
                        </a:rPr>
                        <a:t> </a:t>
                      </a:r>
                      <a:r>
                        <a:rPr sz="1000" b="1" dirty="0">
                          <a:solidFill>
                            <a:srgbClr val="FF0000"/>
                          </a:solidFill>
                          <a:latin typeface="Arial"/>
                          <a:cs typeface="Arial"/>
                        </a:rPr>
                        <a:t>se</a:t>
                      </a:r>
                      <a:r>
                        <a:rPr sz="1000" b="1" spc="5" dirty="0">
                          <a:solidFill>
                            <a:srgbClr val="FF0000"/>
                          </a:solidFill>
                          <a:latin typeface="Arial"/>
                          <a:cs typeface="Arial"/>
                        </a:rPr>
                        <a:t>r</a:t>
                      </a:r>
                      <a:r>
                        <a:rPr sz="1000" b="1" spc="-15" dirty="0">
                          <a:solidFill>
                            <a:srgbClr val="FF0000"/>
                          </a:solidFill>
                          <a:latin typeface="Arial"/>
                          <a:cs typeface="Arial"/>
                        </a:rPr>
                        <a:t>v</a:t>
                      </a:r>
                      <a:r>
                        <a:rPr sz="1000" b="1" dirty="0">
                          <a:solidFill>
                            <a:srgbClr val="FF0000"/>
                          </a:solidFill>
                          <a:latin typeface="Arial"/>
                          <a:cs typeface="Arial"/>
                        </a:rPr>
                        <a:t>ices, Trans</a:t>
                      </a:r>
                      <a:r>
                        <a:rPr sz="1000" b="1" spc="-5" dirty="0">
                          <a:solidFill>
                            <a:srgbClr val="FF0000"/>
                          </a:solidFill>
                          <a:latin typeface="Arial"/>
                          <a:cs typeface="Arial"/>
                        </a:rPr>
                        <a:t>p</a:t>
                      </a:r>
                      <a:r>
                        <a:rPr sz="1000" b="1" dirty="0">
                          <a:solidFill>
                            <a:srgbClr val="FF0000"/>
                          </a:solidFill>
                          <a:latin typeface="Arial"/>
                          <a:cs typeface="Arial"/>
                        </a:rPr>
                        <a:t>or</a:t>
                      </a:r>
                      <a:r>
                        <a:rPr sz="1000" b="1" spc="-5" dirty="0">
                          <a:solidFill>
                            <a:srgbClr val="FF0000"/>
                          </a:solidFill>
                          <a:latin typeface="Arial"/>
                          <a:cs typeface="Arial"/>
                        </a:rPr>
                        <a:t>t</a:t>
                      </a:r>
                      <a:r>
                        <a:rPr sz="1000" b="1" dirty="0">
                          <a:solidFill>
                            <a:srgbClr val="FF0000"/>
                          </a:solidFill>
                          <a:latin typeface="Arial"/>
                          <a:cs typeface="Arial"/>
                        </a:rPr>
                        <a:t>at</a:t>
                      </a:r>
                      <a:r>
                        <a:rPr sz="1000" b="1" spc="-10" dirty="0">
                          <a:solidFill>
                            <a:srgbClr val="FF0000"/>
                          </a:solidFill>
                          <a:latin typeface="Arial"/>
                          <a:cs typeface="Arial"/>
                        </a:rPr>
                        <a:t>i</a:t>
                      </a:r>
                      <a:r>
                        <a:rPr sz="1000" b="1" dirty="0">
                          <a:solidFill>
                            <a:srgbClr val="FF0000"/>
                          </a:solidFill>
                          <a:latin typeface="Arial"/>
                          <a:cs typeface="Arial"/>
                        </a:rPr>
                        <a:t>on.</a:t>
                      </a:r>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48717">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740536">
                <a:tc>
                  <a:txBody>
                    <a:bodyPr/>
                    <a:lstStyle/>
                    <a:p>
                      <a:pPr marL="69215" marR="219710">
                        <a:lnSpc>
                          <a:spcPct val="95700"/>
                        </a:lnSpc>
                      </a:pPr>
                      <a:r>
                        <a:rPr sz="1000" b="1" dirty="0">
                          <a:solidFill>
                            <a:srgbClr val="FF0000"/>
                          </a:solidFill>
                          <a:latin typeface="Arial"/>
                          <a:cs typeface="Arial"/>
                        </a:rPr>
                        <a:t>If an</a:t>
                      </a:r>
                      <a:r>
                        <a:rPr sz="1000" b="1" spc="-5" dirty="0">
                          <a:solidFill>
                            <a:srgbClr val="FF0000"/>
                          </a:solidFill>
                          <a:latin typeface="Arial"/>
                          <a:cs typeface="Arial"/>
                        </a:rPr>
                        <a:t> </a:t>
                      </a:r>
                      <a:r>
                        <a:rPr sz="1000" b="1" dirty="0">
                          <a:solidFill>
                            <a:srgbClr val="FF0000"/>
                          </a:solidFill>
                          <a:latin typeface="Arial"/>
                          <a:cs typeface="Arial"/>
                        </a:rPr>
                        <a:t>agency</a:t>
                      </a:r>
                      <a:r>
                        <a:rPr sz="1000" b="1" spc="-10" dirty="0">
                          <a:solidFill>
                            <a:srgbClr val="FF0000"/>
                          </a:solidFill>
                          <a:latin typeface="Arial"/>
                          <a:cs typeface="Arial"/>
                        </a:rPr>
                        <a:t> </a:t>
                      </a:r>
                      <a:r>
                        <a:rPr sz="1000" b="1" dirty="0">
                          <a:solidFill>
                            <a:srgbClr val="FF0000"/>
                          </a:solidFill>
                          <a:latin typeface="Arial"/>
                          <a:cs typeface="Arial"/>
                        </a:rPr>
                        <a:t>pro</a:t>
                      </a:r>
                      <a:r>
                        <a:rPr sz="1000" b="1" spc="-15" dirty="0">
                          <a:solidFill>
                            <a:srgbClr val="FF0000"/>
                          </a:solidFill>
                          <a:latin typeface="Arial"/>
                          <a:cs typeface="Arial"/>
                        </a:rPr>
                        <a:t>v</a:t>
                      </a:r>
                      <a:r>
                        <a:rPr sz="1000" b="1" dirty="0">
                          <a:solidFill>
                            <a:srgbClr val="FF0000"/>
                          </a:solidFill>
                          <a:latin typeface="Arial"/>
                          <a:cs typeface="Arial"/>
                        </a:rPr>
                        <a:t>ides</a:t>
                      </a:r>
                      <a:r>
                        <a:rPr sz="1000" b="1" spc="-5" dirty="0">
                          <a:solidFill>
                            <a:srgbClr val="FF0000"/>
                          </a:solidFill>
                          <a:latin typeface="Arial"/>
                          <a:cs typeface="Arial"/>
                        </a:rPr>
                        <a:t> </a:t>
                      </a:r>
                      <a:r>
                        <a:rPr sz="1000" b="1" dirty="0">
                          <a:solidFill>
                            <a:srgbClr val="FF0000"/>
                          </a:solidFill>
                          <a:latin typeface="Arial"/>
                          <a:cs typeface="Arial"/>
                        </a:rPr>
                        <a:t>the serv</a:t>
                      </a:r>
                      <a:r>
                        <a:rPr sz="1000" b="1" spc="-5" dirty="0">
                          <a:solidFill>
                            <a:srgbClr val="FF0000"/>
                          </a:solidFill>
                          <a:latin typeface="Arial"/>
                          <a:cs typeface="Arial"/>
                        </a:rPr>
                        <a:t>i</a:t>
                      </a:r>
                      <a:r>
                        <a:rPr sz="1000" b="1" dirty="0">
                          <a:solidFill>
                            <a:srgbClr val="FF0000"/>
                          </a:solidFill>
                          <a:latin typeface="Arial"/>
                          <a:cs typeface="Arial"/>
                        </a:rPr>
                        <a:t>ce the ind</a:t>
                      </a:r>
                      <a:r>
                        <a:rPr sz="1000" b="1" spc="-10" dirty="0">
                          <a:solidFill>
                            <a:srgbClr val="FF0000"/>
                          </a:solidFill>
                          <a:latin typeface="Arial"/>
                          <a:cs typeface="Arial"/>
                        </a:rPr>
                        <a:t>i</a:t>
                      </a:r>
                      <a:r>
                        <a:rPr sz="1000" b="1" spc="-15" dirty="0">
                          <a:solidFill>
                            <a:srgbClr val="FF0000"/>
                          </a:solidFill>
                          <a:latin typeface="Arial"/>
                          <a:cs typeface="Arial"/>
                        </a:rPr>
                        <a:t>v</a:t>
                      </a:r>
                      <a:r>
                        <a:rPr sz="1000" b="1" dirty="0">
                          <a:solidFill>
                            <a:srgbClr val="FF0000"/>
                          </a:solidFill>
                          <a:latin typeface="Arial"/>
                          <a:cs typeface="Arial"/>
                        </a:rPr>
                        <a:t>idual</a:t>
                      </a:r>
                      <a:r>
                        <a:rPr sz="1000" b="1" spc="-5" dirty="0">
                          <a:solidFill>
                            <a:srgbClr val="FF0000"/>
                          </a:solidFill>
                          <a:latin typeface="Arial"/>
                          <a:cs typeface="Arial"/>
                        </a:rPr>
                        <a:t> </a:t>
                      </a:r>
                      <a:r>
                        <a:rPr sz="1000" b="1" dirty="0">
                          <a:solidFill>
                            <a:srgbClr val="FF0000"/>
                          </a:solidFill>
                          <a:latin typeface="Arial"/>
                          <a:cs typeface="Arial"/>
                        </a:rPr>
                        <a:t>staff </a:t>
                      </a:r>
                      <a:r>
                        <a:rPr sz="1000" b="1" spc="-10" dirty="0">
                          <a:solidFill>
                            <a:srgbClr val="FF0000"/>
                          </a:solidFill>
                          <a:latin typeface="Arial"/>
                          <a:cs typeface="Arial"/>
                        </a:rPr>
                        <a:t>i</a:t>
                      </a:r>
                      <a:r>
                        <a:rPr sz="1000" b="1" dirty="0">
                          <a:solidFill>
                            <a:srgbClr val="FF0000"/>
                          </a:solidFill>
                          <a:latin typeface="Arial"/>
                          <a:cs typeface="Arial"/>
                        </a:rPr>
                        <a:t>s n</a:t>
                      </a:r>
                      <a:r>
                        <a:rPr sz="1000" b="1" spc="-10" dirty="0">
                          <a:solidFill>
                            <a:srgbClr val="FF0000"/>
                          </a:solidFill>
                          <a:latin typeface="Arial"/>
                          <a:cs typeface="Arial"/>
                        </a:rPr>
                        <a:t>o</a:t>
                      </a:r>
                      <a:r>
                        <a:rPr sz="1000" b="1" dirty="0">
                          <a:solidFill>
                            <a:srgbClr val="FF0000"/>
                          </a:solidFill>
                          <a:latin typeface="Arial"/>
                          <a:cs typeface="Arial"/>
                        </a:rPr>
                        <a:t>t l</a:t>
                      </a:r>
                      <a:r>
                        <a:rPr sz="1000" b="1" spc="-5" dirty="0">
                          <a:solidFill>
                            <a:srgbClr val="FF0000"/>
                          </a:solidFill>
                          <a:latin typeface="Arial"/>
                          <a:cs typeface="Arial"/>
                        </a:rPr>
                        <a:t>i</a:t>
                      </a:r>
                      <a:r>
                        <a:rPr sz="1000" b="1" dirty="0">
                          <a:solidFill>
                            <a:srgbClr val="FF0000"/>
                          </a:solidFill>
                          <a:latin typeface="Arial"/>
                          <a:cs typeface="Arial"/>
                        </a:rPr>
                        <a:t>sted. Indi</a:t>
                      </a:r>
                      <a:r>
                        <a:rPr sz="1000" b="1" spc="-15" dirty="0">
                          <a:solidFill>
                            <a:srgbClr val="FF0000"/>
                          </a:solidFill>
                          <a:latin typeface="Arial"/>
                          <a:cs typeface="Arial"/>
                        </a:rPr>
                        <a:t>v</a:t>
                      </a:r>
                      <a:r>
                        <a:rPr sz="1000" b="1" dirty="0">
                          <a:solidFill>
                            <a:srgbClr val="FF0000"/>
                          </a:solidFill>
                          <a:latin typeface="Arial"/>
                          <a:cs typeface="Arial"/>
                        </a:rPr>
                        <a:t>idual</a:t>
                      </a:r>
                      <a:r>
                        <a:rPr sz="1000" b="1" spc="-10" dirty="0">
                          <a:solidFill>
                            <a:srgbClr val="FF0000"/>
                          </a:solidFill>
                          <a:latin typeface="Arial"/>
                          <a:cs typeface="Arial"/>
                        </a:rPr>
                        <a:t> </a:t>
                      </a:r>
                      <a:r>
                        <a:rPr sz="1000" b="1" dirty="0">
                          <a:solidFill>
                            <a:srgbClr val="FF0000"/>
                          </a:solidFill>
                          <a:latin typeface="Arial"/>
                          <a:cs typeface="Arial"/>
                        </a:rPr>
                        <a:t>staff is only</a:t>
                      </a:r>
                      <a:r>
                        <a:rPr sz="1000" b="1" spc="-15" dirty="0">
                          <a:solidFill>
                            <a:srgbClr val="FF0000"/>
                          </a:solidFill>
                          <a:latin typeface="Arial"/>
                          <a:cs typeface="Arial"/>
                        </a:rPr>
                        <a:t> </a:t>
                      </a:r>
                      <a:r>
                        <a:rPr sz="1000" b="1" dirty="0">
                          <a:solidFill>
                            <a:srgbClr val="FF0000"/>
                          </a:solidFill>
                          <a:latin typeface="Arial"/>
                          <a:cs typeface="Arial"/>
                        </a:rPr>
                        <a:t>listed f</a:t>
                      </a:r>
                      <a:r>
                        <a:rPr sz="1000" b="1" spc="-5" dirty="0">
                          <a:solidFill>
                            <a:srgbClr val="FF0000"/>
                          </a:solidFill>
                          <a:latin typeface="Arial"/>
                          <a:cs typeface="Arial"/>
                        </a:rPr>
                        <a:t>o</a:t>
                      </a:r>
                      <a:r>
                        <a:rPr sz="1000" b="1" dirty="0">
                          <a:solidFill>
                            <a:srgbClr val="FF0000"/>
                          </a:solidFill>
                          <a:latin typeface="Arial"/>
                          <a:cs typeface="Arial"/>
                        </a:rPr>
                        <a:t>r self</a:t>
                      </a:r>
                      <a:r>
                        <a:rPr sz="1000" b="1" spc="-5" dirty="0">
                          <a:solidFill>
                            <a:srgbClr val="FF0000"/>
                          </a:solidFill>
                          <a:latin typeface="Arial"/>
                          <a:cs typeface="Arial"/>
                        </a:rPr>
                        <a:t>-</a:t>
                      </a:r>
                      <a:r>
                        <a:rPr sz="1000" b="1" dirty="0">
                          <a:solidFill>
                            <a:srgbClr val="FF0000"/>
                          </a:solidFill>
                          <a:latin typeface="Arial"/>
                          <a:cs typeface="Arial"/>
                        </a:rPr>
                        <a:t>hired</a:t>
                      </a:r>
                      <a:r>
                        <a:rPr sz="1000" b="1" spc="-5" dirty="0">
                          <a:solidFill>
                            <a:srgbClr val="FF0000"/>
                          </a:solidFill>
                          <a:latin typeface="Arial"/>
                          <a:cs typeface="Arial"/>
                        </a:rPr>
                        <a:t> </a:t>
                      </a:r>
                      <a:r>
                        <a:rPr sz="1000" b="1" dirty="0">
                          <a:solidFill>
                            <a:srgbClr val="FF0000"/>
                          </a:solidFill>
                          <a:latin typeface="Arial"/>
                          <a:cs typeface="Arial"/>
                        </a:rPr>
                        <a:t>or</a:t>
                      </a:r>
                      <a:r>
                        <a:rPr sz="1000" b="1" spc="-10" dirty="0">
                          <a:solidFill>
                            <a:srgbClr val="FF0000"/>
                          </a:solidFill>
                          <a:latin typeface="Arial"/>
                          <a:cs typeface="Arial"/>
                        </a:rPr>
                        <a:t> </a:t>
                      </a:r>
                      <a:r>
                        <a:rPr sz="1000" b="1" dirty="0">
                          <a:solidFill>
                            <a:srgbClr val="FF0000"/>
                          </a:solidFill>
                          <a:latin typeface="Arial"/>
                          <a:cs typeface="Arial"/>
                        </a:rPr>
                        <a:t>natural</a:t>
                      </a:r>
                      <a:r>
                        <a:rPr sz="1000" b="1" spc="-5" dirty="0">
                          <a:solidFill>
                            <a:srgbClr val="FF0000"/>
                          </a:solidFill>
                          <a:latin typeface="Arial"/>
                          <a:cs typeface="Arial"/>
                        </a:rPr>
                        <a:t> </a:t>
                      </a:r>
                      <a:r>
                        <a:rPr sz="1000" b="1" dirty="0">
                          <a:solidFill>
                            <a:srgbClr val="FF0000"/>
                          </a:solidFill>
                          <a:latin typeface="Arial"/>
                          <a:cs typeface="Arial"/>
                        </a:rPr>
                        <a:t>sup</a:t>
                      </a:r>
                      <a:r>
                        <a:rPr sz="1000" b="1" spc="-10" dirty="0">
                          <a:solidFill>
                            <a:srgbClr val="FF0000"/>
                          </a:solidFill>
                          <a:latin typeface="Arial"/>
                          <a:cs typeface="Arial"/>
                        </a:rPr>
                        <a:t>p</a:t>
                      </a:r>
                      <a:r>
                        <a:rPr sz="1000" b="1" dirty="0">
                          <a:solidFill>
                            <a:srgbClr val="FF0000"/>
                          </a:solidFill>
                          <a:latin typeface="Arial"/>
                          <a:cs typeface="Arial"/>
                        </a:rPr>
                        <a:t>orts situ</a:t>
                      </a:r>
                      <a:r>
                        <a:rPr sz="1000" b="1" spc="-5" dirty="0">
                          <a:solidFill>
                            <a:srgbClr val="FF0000"/>
                          </a:solidFill>
                          <a:latin typeface="Arial"/>
                          <a:cs typeface="Arial"/>
                        </a:rPr>
                        <a:t>a</a:t>
                      </a:r>
                      <a:r>
                        <a:rPr sz="1000" b="1" dirty="0">
                          <a:solidFill>
                            <a:srgbClr val="FF0000"/>
                          </a:solidFill>
                          <a:latin typeface="Arial"/>
                          <a:cs typeface="Arial"/>
                        </a:rPr>
                        <a:t>tions.</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48716">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653">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302386">
                <a:tc>
                  <a:txBody>
                    <a:bodyPr/>
                    <a:lstStyle/>
                    <a:p>
                      <a:pPr marL="69215">
                        <a:lnSpc>
                          <a:spcPct val="100000"/>
                        </a:lnSpc>
                      </a:pPr>
                      <a:r>
                        <a:rPr sz="1000" b="1" i="1" dirty="0">
                          <a:latin typeface="Arial"/>
                          <a:cs typeface="Arial"/>
                        </a:rPr>
                        <a:t>DDS</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000" b="1" i="1" dirty="0">
                          <a:latin typeface="Arial"/>
                          <a:cs typeface="Arial"/>
                        </a:rPr>
                        <a:t>Ca</a:t>
                      </a:r>
                      <a:r>
                        <a:rPr sz="1000" b="1" i="1" spc="-5" dirty="0">
                          <a:latin typeface="Arial"/>
                          <a:cs typeface="Arial"/>
                        </a:rPr>
                        <a:t>s</a:t>
                      </a:r>
                      <a:r>
                        <a:rPr sz="1000" b="1" i="1" dirty="0">
                          <a:latin typeface="Arial"/>
                          <a:cs typeface="Arial"/>
                        </a:rPr>
                        <a:t>e </a:t>
                      </a:r>
                      <a:r>
                        <a:rPr sz="1000" b="1" i="1" spc="-10" dirty="0">
                          <a:latin typeface="Arial"/>
                          <a:cs typeface="Arial"/>
                        </a:rPr>
                        <a:t>M</a:t>
                      </a:r>
                      <a:r>
                        <a:rPr sz="1000" b="1" i="1" dirty="0">
                          <a:latin typeface="Arial"/>
                          <a:cs typeface="Arial"/>
                        </a:rPr>
                        <a:t>anagement</a:t>
                      </a:r>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900" b="1" i="1" dirty="0">
                          <a:latin typeface="Arial"/>
                          <a:cs typeface="Arial"/>
                        </a:rPr>
                        <a:t>Qua</a:t>
                      </a:r>
                      <a:r>
                        <a:rPr sz="900" b="1" i="1" spc="-5" dirty="0">
                          <a:latin typeface="Arial"/>
                          <a:cs typeface="Arial"/>
                        </a:rPr>
                        <a:t>r</a:t>
                      </a:r>
                      <a:r>
                        <a:rPr sz="900" b="1" i="1" dirty="0">
                          <a:latin typeface="Arial"/>
                          <a:cs typeface="Arial"/>
                        </a:rPr>
                        <a:t>te</a:t>
                      </a:r>
                      <a:r>
                        <a:rPr sz="900" b="1" i="1" spc="-5" dirty="0">
                          <a:latin typeface="Arial"/>
                          <a:cs typeface="Arial"/>
                        </a:rPr>
                        <a:t>r</a:t>
                      </a:r>
                      <a:r>
                        <a:rPr sz="900" b="1" i="1" dirty="0">
                          <a:latin typeface="Arial"/>
                          <a:cs typeface="Arial"/>
                        </a:rPr>
                        <a:t>ly conta</a:t>
                      </a:r>
                      <a:r>
                        <a:rPr sz="900" b="1" i="1" spc="-5" dirty="0">
                          <a:latin typeface="Arial"/>
                          <a:cs typeface="Arial"/>
                        </a:rPr>
                        <a:t>c</a:t>
                      </a:r>
                      <a:r>
                        <a:rPr sz="900" b="1" i="1" dirty="0">
                          <a:latin typeface="Arial"/>
                          <a:cs typeface="Arial"/>
                        </a:rPr>
                        <a:t>t and as</a:t>
                      </a:r>
                      <a:r>
                        <a:rPr sz="900" b="1" i="1" spc="-5" dirty="0">
                          <a:latin typeface="Arial"/>
                          <a:cs typeface="Arial"/>
                        </a:rPr>
                        <a:t> </a:t>
                      </a:r>
                      <a:r>
                        <a:rPr sz="900" b="1" i="1" dirty="0">
                          <a:latin typeface="Arial"/>
                          <a:cs typeface="Arial"/>
                        </a:rPr>
                        <a:t>ne</a:t>
                      </a:r>
                      <a:r>
                        <a:rPr sz="900" b="1" i="1" spc="-5" dirty="0">
                          <a:latin typeface="Arial"/>
                          <a:cs typeface="Arial"/>
                        </a:rPr>
                        <a:t>e</a:t>
                      </a:r>
                      <a:r>
                        <a:rPr sz="900" b="1" i="1" dirty="0">
                          <a:latin typeface="Arial"/>
                          <a:cs typeface="Arial"/>
                        </a:rPr>
                        <a:t>ded</a:t>
                      </a:r>
                      <a:endParaRPr sz="9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283465"/>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quarter" idx="1"/>
          </p:nvPr>
        </p:nvSpPr>
        <p:spPr>
          <a:xfrm>
            <a:off x="388620" y="381000"/>
            <a:ext cx="6995159" cy="5262979"/>
          </a:xfrm>
        </p:spPr>
        <p:txBody>
          <a:bodyPr/>
          <a:lstStyle/>
          <a:p>
            <a:r>
              <a:rPr lang="en-US" b="1" u="sng" dirty="0">
                <a:solidFill>
                  <a:schemeClr val="tx2"/>
                </a:solidFill>
                <a:latin typeface="Bookman Old Style" panose="02050604050505020204" pitchFamily="18" charset="0"/>
              </a:rPr>
              <a:t>For Extension Purposes Only</a:t>
            </a:r>
            <a:endParaRPr lang="en-US" dirty="0">
              <a:solidFill>
                <a:schemeClr val="tx2"/>
              </a:solidFill>
              <a:latin typeface="Bookman Old Style" panose="02050604050505020204" pitchFamily="18" charset="0"/>
            </a:endParaRPr>
          </a:p>
          <a:p>
            <a:r>
              <a:rPr lang="en-US" b="1" dirty="0">
                <a:solidFill>
                  <a:schemeClr val="tx2"/>
                </a:solidFill>
                <a:latin typeface="Bookman Old Style" panose="02050604050505020204" pitchFamily="18" charset="0"/>
              </a:rPr>
              <a:t>Plan remains appropriate and Team agreed to extend plan as per DDS extension procedure on:</a:t>
            </a:r>
            <a:r>
              <a:rPr lang="en-US" dirty="0">
                <a:solidFill>
                  <a:schemeClr val="tx2"/>
                </a:solidFill>
                <a:latin typeface="Bookman Old Style" panose="02050604050505020204" pitchFamily="18" charset="0"/>
              </a:rPr>
              <a:t>      </a:t>
            </a:r>
          </a:p>
          <a:p>
            <a:r>
              <a:rPr lang="en-US" b="1" dirty="0">
                <a:solidFill>
                  <a:schemeClr val="tx2"/>
                </a:solidFill>
                <a:latin typeface="Bookman Old Style" panose="02050604050505020204" pitchFamily="18" charset="0"/>
              </a:rPr>
              <a:t>Case Manager Signature:</a:t>
            </a:r>
            <a:r>
              <a:rPr lang="en-US" dirty="0">
                <a:solidFill>
                  <a:schemeClr val="tx2"/>
                </a:solidFill>
                <a:latin typeface="Bookman Old Style" panose="02050604050505020204" pitchFamily="18" charset="0"/>
              </a:rPr>
              <a:t>  </a:t>
            </a:r>
            <a:r>
              <a:rPr lang="en-US" dirty="0"/>
              <a:t>     </a:t>
            </a:r>
            <a:endParaRPr lang="en-US" dirty="0" smtClean="0"/>
          </a:p>
          <a:p>
            <a:endParaRPr lang="en-US" dirty="0" smtClean="0"/>
          </a:p>
          <a:p>
            <a:endParaRPr lang="en-US" dirty="0"/>
          </a:p>
          <a:p>
            <a:endParaRPr lang="en-US" dirty="0"/>
          </a:p>
          <a:p>
            <a:r>
              <a:rPr lang="en-US" sz="2400" b="1" dirty="0" smtClean="0">
                <a:latin typeface="Bookman Old Style" panose="02050604050505020204" pitchFamily="18" charset="0"/>
              </a:rPr>
              <a:t>This page will become part of the extension process for any IPs that cannot be completed within the 12 month calendar year.  It replaces the handwritten first page of the former IP in that process. Case Managers will fill this form out as needed, print this page only and send to team members to attach to the current IP.</a:t>
            </a:r>
            <a:endParaRPr lang="en-US" sz="2400" b="1" dirty="0">
              <a:latin typeface="Bookman Old Style" panose="02050604050505020204" pitchFamily="18" charset="0"/>
            </a:endParaRPr>
          </a:p>
          <a:p>
            <a:endParaRPr lang="en-US" sz="2400" b="1" dirty="0">
              <a:latin typeface="Bookman Old Style" panose="02050604050505020204" pitchFamily="18" charset="0"/>
            </a:endParaRPr>
          </a:p>
        </p:txBody>
      </p:sp>
    </p:spTree>
    <p:extLst>
      <p:ext uri="{BB962C8B-B14F-4D97-AF65-F5344CB8AC3E}">
        <p14:creationId xmlns:p14="http://schemas.microsoft.com/office/powerpoint/2010/main" val="2590154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884858"/>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smtClean="0">
              <a:latin typeface="Times New Roman"/>
              <a:cs typeface="Times New Roman"/>
            </a:endParaRPr>
          </a:p>
          <a:p>
            <a:pPr marL="2040889" marR="1234440" indent="607060">
              <a:lnSpc>
                <a:spcPts val="1380"/>
              </a:lnSpc>
            </a:pPr>
            <a:endParaRPr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8150" y="1455038"/>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6" name="object 6"/>
          <p:cNvSpPr/>
          <p:nvPr/>
        </p:nvSpPr>
        <p:spPr>
          <a:xfrm>
            <a:off x="438150" y="2752979"/>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7" name="object 7"/>
          <p:cNvSpPr/>
          <p:nvPr/>
        </p:nvSpPr>
        <p:spPr>
          <a:xfrm>
            <a:off x="438150" y="4327271"/>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8" name="object 8"/>
          <p:cNvSpPr/>
          <p:nvPr/>
        </p:nvSpPr>
        <p:spPr>
          <a:xfrm>
            <a:off x="438150" y="5917057"/>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9" name="object 9"/>
          <p:cNvSpPr txBox="1"/>
          <p:nvPr/>
        </p:nvSpPr>
        <p:spPr>
          <a:xfrm>
            <a:off x="444500" y="1059164"/>
            <a:ext cx="6869430" cy="5843270"/>
          </a:xfrm>
          <a:prstGeom prst="rect">
            <a:avLst/>
          </a:prstGeom>
        </p:spPr>
        <p:txBody>
          <a:bodyPr vert="horz" wrap="square" lIns="0" tIns="0" rIns="0" bIns="0" rtlCol="0">
            <a:spAutoFit/>
          </a:bodyPr>
          <a:lstStyle/>
          <a:p>
            <a:pPr marL="517525">
              <a:lnSpc>
                <a:spcPct val="100000"/>
              </a:lnSpc>
            </a:pPr>
            <a:r>
              <a:rPr sz="1600" b="1" u="heavy" dirty="0">
                <a:latin typeface="Arial"/>
                <a:cs typeface="Arial"/>
              </a:rPr>
              <a:t>Sum</a:t>
            </a:r>
            <a:r>
              <a:rPr sz="1600" b="1" u="heavy" spc="-10" dirty="0">
                <a:latin typeface="Arial"/>
                <a:cs typeface="Arial"/>
              </a:rPr>
              <a:t>m</a:t>
            </a:r>
            <a:r>
              <a:rPr sz="1600" b="1" u="heavy" dirty="0">
                <a:latin typeface="Arial"/>
                <a:cs typeface="Arial"/>
              </a:rPr>
              <a:t>ary</a:t>
            </a:r>
            <a:r>
              <a:rPr sz="1600" b="1" u="heavy" spc="-10" dirty="0">
                <a:latin typeface="Arial"/>
                <a:cs typeface="Arial"/>
              </a:rPr>
              <a:t> </a:t>
            </a:r>
            <a:r>
              <a:rPr sz="1600" b="1" u="heavy" dirty="0">
                <a:latin typeface="Arial"/>
                <a:cs typeface="Arial"/>
              </a:rPr>
              <a:t>of Repr</a:t>
            </a:r>
            <a:r>
              <a:rPr sz="1600" b="1" u="heavy" spc="-10" dirty="0">
                <a:latin typeface="Arial"/>
                <a:cs typeface="Arial"/>
              </a:rPr>
              <a:t>e</a:t>
            </a:r>
            <a:r>
              <a:rPr sz="1600" b="1" u="heavy" dirty="0">
                <a:latin typeface="Arial"/>
                <a:cs typeface="Arial"/>
              </a:rPr>
              <a:t>s</a:t>
            </a:r>
            <a:r>
              <a:rPr sz="1600" b="1" u="heavy" spc="-5" dirty="0">
                <a:latin typeface="Arial"/>
                <a:cs typeface="Arial"/>
              </a:rPr>
              <a:t>e</a:t>
            </a:r>
            <a:r>
              <a:rPr sz="1600" b="1" u="heavy" dirty="0">
                <a:latin typeface="Arial"/>
                <a:cs typeface="Arial"/>
              </a:rPr>
              <a:t>ntatio</a:t>
            </a:r>
            <a:r>
              <a:rPr sz="1600" b="1" u="heavy" spc="-5" dirty="0">
                <a:latin typeface="Arial"/>
                <a:cs typeface="Arial"/>
              </a:rPr>
              <a:t>n</a:t>
            </a:r>
            <a:r>
              <a:rPr sz="1600" b="1" u="heavy" dirty="0">
                <a:latin typeface="Arial"/>
                <a:cs typeface="Arial"/>
              </a:rPr>
              <a:t>, P</a:t>
            </a:r>
            <a:r>
              <a:rPr sz="1600" b="1" u="heavy" spc="-10" dirty="0">
                <a:latin typeface="Arial"/>
                <a:cs typeface="Arial"/>
              </a:rPr>
              <a:t>a</a:t>
            </a:r>
            <a:r>
              <a:rPr sz="1600" b="1" u="heavy" dirty="0">
                <a:latin typeface="Arial"/>
                <a:cs typeface="Arial"/>
              </a:rPr>
              <a:t>rtici</a:t>
            </a:r>
            <a:r>
              <a:rPr sz="1600" b="1" u="heavy" spc="-5" dirty="0">
                <a:latin typeface="Arial"/>
                <a:cs typeface="Arial"/>
              </a:rPr>
              <a:t>p</a:t>
            </a:r>
            <a:r>
              <a:rPr sz="1600" b="1" u="heavy" dirty="0">
                <a:latin typeface="Arial"/>
                <a:cs typeface="Arial"/>
              </a:rPr>
              <a:t>ation &amp; </a:t>
            </a:r>
            <a:r>
              <a:rPr sz="1600" b="1" u="heavy" spc="-10" dirty="0">
                <a:latin typeface="Arial"/>
                <a:cs typeface="Arial"/>
              </a:rPr>
              <a:t>P</a:t>
            </a:r>
            <a:r>
              <a:rPr sz="1600" b="1" u="heavy" dirty="0">
                <a:latin typeface="Arial"/>
                <a:cs typeface="Arial"/>
              </a:rPr>
              <a:t>lan</a:t>
            </a:r>
            <a:r>
              <a:rPr sz="1600" b="1" u="heavy" spc="-5" dirty="0">
                <a:latin typeface="Arial"/>
                <a:cs typeface="Arial"/>
              </a:rPr>
              <a:t> </a:t>
            </a:r>
            <a:r>
              <a:rPr sz="1600" b="1" u="heavy" dirty="0">
                <a:latin typeface="Arial"/>
                <a:cs typeface="Arial"/>
              </a:rPr>
              <a:t>Mo</a:t>
            </a:r>
            <a:r>
              <a:rPr sz="1600" b="1" u="heavy" spc="-5" dirty="0">
                <a:latin typeface="Arial"/>
                <a:cs typeface="Arial"/>
              </a:rPr>
              <a:t>n</a:t>
            </a:r>
            <a:r>
              <a:rPr sz="1600" b="1" u="heavy" dirty="0">
                <a:latin typeface="Arial"/>
                <a:cs typeface="Arial"/>
              </a:rPr>
              <a:t>itoring</a:t>
            </a:r>
            <a:endParaRPr sz="1600">
              <a:latin typeface="Arial"/>
              <a:cs typeface="Arial"/>
            </a:endParaRPr>
          </a:p>
          <a:p>
            <a:pPr>
              <a:lnSpc>
                <a:spcPct val="100000"/>
              </a:lnSpc>
              <a:spcBef>
                <a:spcPts val="43"/>
              </a:spcBef>
            </a:pPr>
            <a:endParaRPr sz="1300">
              <a:latin typeface="Times New Roman"/>
              <a:cs typeface="Times New Roman"/>
            </a:endParaRPr>
          </a:p>
          <a:p>
            <a:pPr marL="12700">
              <a:lnSpc>
                <a:spcPts val="1290"/>
              </a:lnSpc>
            </a:pPr>
            <a:r>
              <a:rPr sz="1100" b="1" spc="-10" dirty="0">
                <a:latin typeface="Arial"/>
                <a:cs typeface="Arial"/>
              </a:rPr>
              <a:t>Choice</a:t>
            </a:r>
            <a:r>
              <a:rPr sz="1100" b="1" spc="-5" dirty="0">
                <a:latin typeface="Arial"/>
                <a:cs typeface="Arial"/>
              </a:rPr>
              <a:t> </a:t>
            </a:r>
            <a:r>
              <a:rPr sz="1100" b="1" spc="-10" dirty="0">
                <a:latin typeface="Arial"/>
                <a:cs typeface="Arial"/>
              </a:rPr>
              <a:t>and</a:t>
            </a:r>
            <a:r>
              <a:rPr sz="1100" b="1" spc="-5" dirty="0">
                <a:latin typeface="Arial"/>
                <a:cs typeface="Arial"/>
              </a:rPr>
              <a:t> </a:t>
            </a:r>
            <a:r>
              <a:rPr sz="1100" b="1" spc="-10" dirty="0">
                <a:latin typeface="Arial"/>
                <a:cs typeface="Arial"/>
              </a:rPr>
              <a:t>Decision</a:t>
            </a:r>
            <a:r>
              <a:rPr sz="1100" b="1" dirty="0">
                <a:latin typeface="Arial"/>
                <a:cs typeface="Arial"/>
              </a:rPr>
              <a:t> </a:t>
            </a:r>
            <a:r>
              <a:rPr sz="1100" b="1" spc="-10" dirty="0">
                <a:latin typeface="Arial"/>
                <a:cs typeface="Arial"/>
              </a:rPr>
              <a:t>Making</a:t>
            </a:r>
            <a:endParaRPr sz="1100">
              <a:latin typeface="Arial"/>
              <a:cs typeface="Arial"/>
            </a:endParaRPr>
          </a:p>
          <a:p>
            <a:pPr marL="12700" marR="314960">
              <a:lnSpc>
                <a:spcPts val="1270"/>
              </a:lnSpc>
              <a:spcBef>
                <a:spcPts val="55"/>
              </a:spcBef>
            </a:pPr>
            <a:r>
              <a:rPr sz="1100" spc="-10" dirty="0">
                <a:latin typeface="Arial"/>
                <a:cs typeface="Arial"/>
              </a:rPr>
              <a:t>Would you</a:t>
            </a:r>
            <a:r>
              <a:rPr sz="1100" spc="-5" dirty="0">
                <a:latin typeface="Arial"/>
                <a:cs typeface="Arial"/>
              </a:rPr>
              <a:t> like the assis</a:t>
            </a:r>
            <a:r>
              <a:rPr sz="1100" spc="-15" dirty="0">
                <a:latin typeface="Arial"/>
                <a:cs typeface="Arial"/>
              </a:rPr>
              <a:t>t</a:t>
            </a:r>
            <a:r>
              <a:rPr sz="1100" spc="-10" dirty="0">
                <a:latin typeface="Arial"/>
                <a:cs typeface="Arial"/>
              </a:rPr>
              <a:t>ance</a:t>
            </a:r>
            <a:r>
              <a:rPr sz="1100" spc="-5" dirty="0">
                <a:latin typeface="Arial"/>
                <a:cs typeface="Arial"/>
              </a:rPr>
              <a:t> of </a:t>
            </a:r>
            <a:r>
              <a:rPr sz="1100" spc="-10" dirty="0">
                <a:latin typeface="Arial"/>
                <a:cs typeface="Arial"/>
              </a:rPr>
              <a:t>a</a:t>
            </a:r>
            <a:r>
              <a:rPr sz="1100" dirty="0">
                <a:latin typeface="Arial"/>
                <a:cs typeface="Arial"/>
              </a:rPr>
              <a:t> </a:t>
            </a:r>
            <a:r>
              <a:rPr sz="1100" spc="-10" dirty="0">
                <a:latin typeface="Arial"/>
                <a:cs typeface="Arial"/>
              </a:rPr>
              <a:t>guardian</a:t>
            </a:r>
            <a:r>
              <a:rPr sz="1100" spc="15" dirty="0">
                <a:latin typeface="Arial"/>
                <a:cs typeface="Arial"/>
              </a:rPr>
              <a:t> </a:t>
            </a:r>
            <a:r>
              <a:rPr sz="1100" spc="-5" dirty="0">
                <a:latin typeface="Arial"/>
                <a:cs typeface="Arial"/>
              </a:rPr>
              <a:t>(in</a:t>
            </a:r>
            <a:r>
              <a:rPr sz="1100" dirty="0">
                <a:latin typeface="Arial"/>
                <a:cs typeface="Arial"/>
              </a:rPr>
              <a:t> </a:t>
            </a:r>
            <a:r>
              <a:rPr sz="1100" spc="-10" dirty="0">
                <a:latin typeface="Arial"/>
                <a:cs typeface="Arial"/>
              </a:rPr>
              <a:t>s</a:t>
            </a:r>
            <a:r>
              <a:rPr sz="1100" spc="-15" dirty="0">
                <a:latin typeface="Arial"/>
                <a:cs typeface="Arial"/>
              </a:rPr>
              <a:t>o</a:t>
            </a:r>
            <a:r>
              <a:rPr sz="1100" spc="-10" dirty="0">
                <a:latin typeface="Arial"/>
                <a:cs typeface="Arial"/>
              </a:rPr>
              <a:t>me</a:t>
            </a:r>
            <a:r>
              <a:rPr sz="1100" spc="-5" dirty="0">
                <a:latin typeface="Arial"/>
                <a:cs typeface="Arial"/>
              </a:rPr>
              <a:t> or </a:t>
            </a:r>
            <a:r>
              <a:rPr sz="1100" spc="-10" dirty="0">
                <a:latin typeface="Arial"/>
                <a:cs typeface="Arial"/>
              </a:rPr>
              <a:t>ma</a:t>
            </a:r>
            <a:r>
              <a:rPr sz="1100" spc="-5" dirty="0">
                <a:latin typeface="Arial"/>
                <a:cs typeface="Arial"/>
              </a:rPr>
              <a:t>n</a:t>
            </a:r>
            <a:r>
              <a:rPr sz="1100" spc="-10" dirty="0">
                <a:latin typeface="Arial"/>
                <a:cs typeface="Arial"/>
              </a:rPr>
              <a:t>y</a:t>
            </a:r>
            <a:r>
              <a:rPr sz="1100" dirty="0">
                <a:latin typeface="Arial"/>
                <a:cs typeface="Arial"/>
              </a:rPr>
              <a:t> </a:t>
            </a:r>
            <a:r>
              <a:rPr sz="1100" spc="-10" dirty="0">
                <a:latin typeface="Arial"/>
                <a:cs typeface="Arial"/>
              </a:rPr>
              <a:t>areas)</a:t>
            </a:r>
            <a:r>
              <a:rPr sz="1100" spc="5" dirty="0">
                <a:latin typeface="Arial"/>
                <a:cs typeface="Arial"/>
              </a:rPr>
              <a:t> </a:t>
            </a:r>
            <a:r>
              <a:rPr sz="1100" spc="-5" dirty="0">
                <a:latin typeface="Arial"/>
                <a:cs typeface="Arial"/>
              </a:rPr>
              <a:t>or</a:t>
            </a:r>
            <a:r>
              <a:rPr sz="1100" dirty="0">
                <a:latin typeface="Arial"/>
                <a:cs typeface="Arial"/>
              </a:rPr>
              <a:t> </a:t>
            </a:r>
            <a:r>
              <a:rPr sz="1100" spc="-10" dirty="0">
                <a:latin typeface="Arial"/>
                <a:cs typeface="Arial"/>
              </a:rPr>
              <a:t>an</a:t>
            </a:r>
            <a:r>
              <a:rPr sz="1100" spc="-5" dirty="0">
                <a:latin typeface="Arial"/>
                <a:cs typeface="Arial"/>
              </a:rPr>
              <a:t> </a:t>
            </a:r>
            <a:r>
              <a:rPr sz="1100" spc="-10" dirty="0">
                <a:latin typeface="Arial"/>
                <a:cs typeface="Arial"/>
              </a:rPr>
              <a:t>advocate</a:t>
            </a:r>
            <a:r>
              <a:rPr sz="1100" dirty="0">
                <a:latin typeface="Arial"/>
                <a:cs typeface="Arial"/>
              </a:rPr>
              <a:t> </a:t>
            </a:r>
            <a:r>
              <a:rPr sz="1100" spc="-5" dirty="0">
                <a:latin typeface="Arial"/>
                <a:cs typeface="Arial"/>
              </a:rPr>
              <a:t>in</a:t>
            </a:r>
            <a:r>
              <a:rPr sz="1100" dirty="0">
                <a:latin typeface="Arial"/>
                <a:cs typeface="Arial"/>
              </a:rPr>
              <a:t> </a:t>
            </a:r>
            <a:r>
              <a:rPr sz="1100" spc="-10" dirty="0">
                <a:latin typeface="Arial"/>
                <a:cs typeface="Arial"/>
              </a:rPr>
              <a:t>making</a:t>
            </a:r>
            <a:r>
              <a:rPr sz="1100" dirty="0">
                <a:latin typeface="Arial"/>
                <a:cs typeface="Arial"/>
              </a:rPr>
              <a:t> </a:t>
            </a:r>
            <a:r>
              <a:rPr sz="1100" spc="-5" dirty="0">
                <a:latin typeface="Arial"/>
                <a:cs typeface="Arial"/>
              </a:rPr>
              <a:t>important decisio</a:t>
            </a:r>
            <a:r>
              <a:rPr sz="1100" spc="-15" dirty="0">
                <a:latin typeface="Arial"/>
                <a:cs typeface="Arial"/>
              </a:rPr>
              <a:t>n</a:t>
            </a:r>
            <a:r>
              <a:rPr sz="1100" spc="-10" dirty="0">
                <a:latin typeface="Arial"/>
                <a:cs typeface="Arial"/>
              </a:rPr>
              <a:t>s</a:t>
            </a:r>
            <a:r>
              <a:rPr sz="1100" dirty="0">
                <a:latin typeface="Arial"/>
                <a:cs typeface="Arial"/>
              </a:rPr>
              <a:t> </a:t>
            </a:r>
            <a:r>
              <a:rPr sz="1100" spc="-5" dirty="0">
                <a:latin typeface="Arial"/>
                <a:cs typeface="Arial"/>
              </a:rPr>
              <a:t>in </a:t>
            </a:r>
            <a:r>
              <a:rPr sz="1100" spc="-10" dirty="0">
                <a:latin typeface="Arial"/>
                <a:cs typeface="Arial"/>
              </a:rPr>
              <a:t>your</a:t>
            </a:r>
            <a:r>
              <a:rPr sz="1100" spc="-5" dirty="0">
                <a:latin typeface="Arial"/>
                <a:cs typeface="Arial"/>
              </a:rPr>
              <a:t> life? </a:t>
            </a:r>
            <a:r>
              <a:rPr sz="1100" spc="-10" dirty="0">
                <a:latin typeface="Arial"/>
                <a:cs typeface="Arial"/>
              </a:rPr>
              <a:t>Does</a:t>
            </a:r>
            <a:r>
              <a:rPr sz="1100" dirty="0">
                <a:latin typeface="Arial"/>
                <a:cs typeface="Arial"/>
              </a:rPr>
              <a:t> </a:t>
            </a:r>
            <a:r>
              <a:rPr sz="1100" spc="-10" dirty="0">
                <a:latin typeface="Arial"/>
                <a:cs typeface="Arial"/>
              </a:rPr>
              <a:t>your</a:t>
            </a:r>
            <a:r>
              <a:rPr sz="1100" spc="-5" dirty="0">
                <a:latin typeface="Arial"/>
                <a:cs typeface="Arial"/>
              </a:rPr>
              <a:t> </a:t>
            </a:r>
            <a:r>
              <a:rPr sz="1100" spc="-10" dirty="0">
                <a:latin typeface="Arial"/>
                <a:cs typeface="Arial"/>
              </a:rPr>
              <a:t>team</a:t>
            </a:r>
            <a:r>
              <a:rPr sz="1100" spc="-5" dirty="0">
                <a:latin typeface="Arial"/>
                <a:cs typeface="Arial"/>
              </a:rPr>
              <a:t> feel this</a:t>
            </a:r>
            <a:r>
              <a:rPr sz="1100" dirty="0">
                <a:latin typeface="Arial"/>
                <a:cs typeface="Arial"/>
              </a:rPr>
              <a:t> </a:t>
            </a:r>
            <a:r>
              <a:rPr sz="1100" spc="-15" dirty="0">
                <a:latin typeface="Arial"/>
                <a:cs typeface="Arial"/>
              </a:rPr>
              <a:t>a</a:t>
            </a:r>
            <a:r>
              <a:rPr sz="1100" spc="-5" dirty="0">
                <a:latin typeface="Arial"/>
                <a:cs typeface="Arial"/>
              </a:rPr>
              <a:t>ssistance </a:t>
            </a:r>
            <a:r>
              <a:rPr sz="1100" spc="-10" dirty="0">
                <a:latin typeface="Arial"/>
                <a:cs typeface="Arial"/>
              </a:rPr>
              <a:t>may</a:t>
            </a:r>
            <a:r>
              <a:rPr sz="1100" spc="-5" dirty="0">
                <a:latin typeface="Arial"/>
                <a:cs typeface="Arial"/>
              </a:rPr>
              <a:t> </a:t>
            </a:r>
            <a:r>
              <a:rPr sz="1100" spc="-10" dirty="0">
                <a:latin typeface="Arial"/>
                <a:cs typeface="Arial"/>
              </a:rPr>
              <a:t>be</a:t>
            </a:r>
            <a:r>
              <a:rPr sz="1100" dirty="0">
                <a:latin typeface="Arial"/>
                <a:cs typeface="Arial"/>
              </a:rPr>
              <a:t> </a:t>
            </a:r>
            <a:r>
              <a:rPr sz="1100" spc="-10" dirty="0">
                <a:latin typeface="Arial"/>
                <a:cs typeface="Arial"/>
              </a:rPr>
              <a:t>needed?</a:t>
            </a:r>
            <a:r>
              <a:rPr sz="1100" spc="-5" dirty="0">
                <a:latin typeface="Arial"/>
                <a:cs typeface="Arial"/>
              </a:rPr>
              <a:t> </a:t>
            </a:r>
            <a:r>
              <a:rPr sz="1100" spc="-10" dirty="0">
                <a:latin typeface="Arial"/>
                <a:cs typeface="Arial"/>
              </a:rPr>
              <a:t>Team</a:t>
            </a:r>
            <a:r>
              <a:rPr sz="1100" spc="-5" dirty="0">
                <a:latin typeface="Arial"/>
                <a:cs typeface="Arial"/>
              </a:rPr>
              <a:t> </a:t>
            </a:r>
            <a:r>
              <a:rPr sz="1100" spc="-10" dirty="0">
                <a:latin typeface="Arial"/>
                <a:cs typeface="Arial"/>
              </a:rPr>
              <a:t>should</a:t>
            </a:r>
            <a:r>
              <a:rPr sz="1100" dirty="0">
                <a:latin typeface="Arial"/>
                <a:cs typeface="Arial"/>
              </a:rPr>
              <a:t> </a:t>
            </a:r>
            <a:r>
              <a:rPr sz="1100" spc="-10" dirty="0">
                <a:latin typeface="Arial"/>
                <a:cs typeface="Arial"/>
              </a:rPr>
              <a:t>note</a:t>
            </a:r>
            <a:r>
              <a:rPr sz="1100" spc="-5" dirty="0">
                <a:latin typeface="Arial"/>
                <a:cs typeface="Arial"/>
              </a:rPr>
              <a:t> </a:t>
            </a:r>
            <a:r>
              <a:rPr sz="1100" spc="-10" dirty="0">
                <a:latin typeface="Arial"/>
                <a:cs typeface="Arial"/>
              </a:rPr>
              <a:t>s</a:t>
            </a:r>
            <a:r>
              <a:rPr sz="1100" spc="-15" dirty="0">
                <a:latin typeface="Arial"/>
                <a:cs typeface="Arial"/>
              </a:rPr>
              <a:t>t</a:t>
            </a:r>
            <a:r>
              <a:rPr sz="1100" spc="-10" dirty="0">
                <a:latin typeface="Arial"/>
                <a:cs typeface="Arial"/>
              </a:rPr>
              <a:t>eps</a:t>
            </a:r>
            <a:r>
              <a:rPr sz="1100" dirty="0">
                <a:latin typeface="Arial"/>
                <a:cs typeface="Arial"/>
              </a:rPr>
              <a:t> </a:t>
            </a:r>
            <a:r>
              <a:rPr sz="1100" spc="-5" dirty="0">
                <a:latin typeface="Arial"/>
                <a:cs typeface="Arial"/>
              </a:rPr>
              <a:t>to</a:t>
            </a:r>
            <a:r>
              <a:rPr sz="1100" dirty="0">
                <a:latin typeface="Arial"/>
                <a:cs typeface="Arial"/>
              </a:rPr>
              <a:t> </a:t>
            </a:r>
            <a:r>
              <a:rPr sz="1100" spc="-10" dirty="0">
                <a:latin typeface="Arial"/>
                <a:cs typeface="Arial"/>
              </a:rPr>
              <a:t>be</a:t>
            </a:r>
            <a:r>
              <a:rPr sz="1100" spc="-5" dirty="0">
                <a:latin typeface="Arial"/>
                <a:cs typeface="Arial"/>
              </a:rPr>
              <a:t> taken</a:t>
            </a:r>
            <a:r>
              <a:rPr sz="1100" dirty="0">
                <a:latin typeface="Arial"/>
                <a:cs typeface="Arial"/>
              </a:rPr>
              <a:t> </a:t>
            </a:r>
            <a:r>
              <a:rPr sz="1100" spc="-5" dirty="0">
                <a:latin typeface="Arial"/>
                <a:cs typeface="Arial"/>
              </a:rPr>
              <a:t>in</a:t>
            </a:r>
            <a:r>
              <a:rPr sz="1100" dirty="0">
                <a:latin typeface="Arial"/>
                <a:cs typeface="Arial"/>
              </a:rPr>
              <a:t> </a:t>
            </a:r>
            <a:r>
              <a:rPr sz="1100" spc="-5" dirty="0">
                <a:latin typeface="Arial"/>
                <a:cs typeface="Arial"/>
              </a:rPr>
              <a:t>this</a:t>
            </a:r>
            <a:r>
              <a:rPr sz="1100" dirty="0">
                <a:latin typeface="Arial"/>
                <a:cs typeface="Arial"/>
              </a:rPr>
              <a:t> </a:t>
            </a:r>
            <a:r>
              <a:rPr sz="1100" spc="-5" dirty="0">
                <a:latin typeface="Arial"/>
                <a:cs typeface="Arial"/>
              </a:rPr>
              <a:t>area.</a:t>
            </a:r>
            <a:endParaRPr sz="1100">
              <a:latin typeface="Arial"/>
              <a:cs typeface="Arial"/>
            </a:endParaRPr>
          </a:p>
          <a:p>
            <a:pPr>
              <a:lnSpc>
                <a:spcPct val="100000"/>
              </a:lnSpc>
              <a:spcBef>
                <a:spcPts val="54"/>
              </a:spcBef>
            </a:pPr>
            <a:endParaRPr sz="1050">
              <a:latin typeface="Times New Roman"/>
              <a:cs typeface="Times New Roman"/>
            </a:endParaRPr>
          </a:p>
          <a:p>
            <a:pPr marL="12700" marR="15875">
              <a:lnSpc>
                <a:spcPts val="1150"/>
              </a:lnSpc>
            </a:pPr>
            <a:r>
              <a:rPr sz="1000" b="1" dirty="0">
                <a:solidFill>
                  <a:srgbClr val="FF0000"/>
                </a:solidFill>
                <a:latin typeface="Arial"/>
                <a:cs typeface="Arial"/>
              </a:rPr>
              <a:t>This</a:t>
            </a:r>
            <a:r>
              <a:rPr sz="1000" b="1" spc="-5" dirty="0">
                <a:solidFill>
                  <a:srgbClr val="FF0000"/>
                </a:solidFill>
                <a:latin typeface="Arial"/>
                <a:cs typeface="Arial"/>
              </a:rPr>
              <a:t> </a:t>
            </a:r>
            <a:r>
              <a:rPr sz="1000" b="1" dirty="0">
                <a:solidFill>
                  <a:srgbClr val="FF0000"/>
                </a:solidFill>
                <a:latin typeface="Arial"/>
                <a:cs typeface="Arial"/>
              </a:rPr>
              <a:t>should</a:t>
            </a:r>
            <a:r>
              <a:rPr sz="1000" b="1" spc="-15" dirty="0">
                <a:solidFill>
                  <a:srgbClr val="FF0000"/>
                </a:solidFill>
                <a:latin typeface="Arial"/>
                <a:cs typeface="Arial"/>
              </a:rPr>
              <a:t> </a:t>
            </a:r>
            <a:r>
              <a:rPr sz="1000" b="1" dirty="0">
                <a:solidFill>
                  <a:srgbClr val="FF0000"/>
                </a:solidFill>
                <a:latin typeface="Arial"/>
                <a:cs typeface="Arial"/>
              </a:rPr>
              <a:t>be an</a:t>
            </a:r>
            <a:r>
              <a:rPr sz="1000" b="1" spc="-5" dirty="0">
                <a:solidFill>
                  <a:srgbClr val="FF0000"/>
                </a:solidFill>
                <a:latin typeface="Arial"/>
                <a:cs typeface="Arial"/>
              </a:rPr>
              <a:t> </a:t>
            </a:r>
            <a:r>
              <a:rPr sz="1000" b="1" dirty="0">
                <a:solidFill>
                  <a:srgbClr val="FF0000"/>
                </a:solidFill>
                <a:latin typeface="Arial"/>
                <a:cs typeface="Arial"/>
              </a:rPr>
              <a:t>area</a:t>
            </a:r>
            <a:r>
              <a:rPr sz="1000" b="1" spc="-10" dirty="0">
                <a:solidFill>
                  <a:srgbClr val="FF0000"/>
                </a:solidFill>
                <a:latin typeface="Arial"/>
                <a:cs typeface="Arial"/>
              </a:rPr>
              <a:t> </a:t>
            </a:r>
            <a:r>
              <a:rPr sz="1000" b="1" spc="-5" dirty="0">
                <a:solidFill>
                  <a:srgbClr val="FF0000"/>
                </a:solidFill>
                <a:latin typeface="Arial"/>
                <a:cs typeface="Arial"/>
              </a:rPr>
              <a:t>t</a:t>
            </a:r>
            <a:r>
              <a:rPr sz="1000" b="1" dirty="0">
                <a:solidFill>
                  <a:srgbClr val="FF0000"/>
                </a:solidFill>
                <a:latin typeface="Arial"/>
                <a:cs typeface="Arial"/>
              </a:rPr>
              <a:t>he team</a:t>
            </a:r>
            <a:r>
              <a:rPr sz="1000" b="1" spc="-5" dirty="0">
                <a:solidFill>
                  <a:srgbClr val="FF0000"/>
                </a:solidFill>
                <a:latin typeface="Arial"/>
                <a:cs typeface="Arial"/>
              </a:rPr>
              <a:t> </a:t>
            </a:r>
            <a:r>
              <a:rPr sz="1000" b="1" dirty="0">
                <a:solidFill>
                  <a:srgbClr val="FF0000"/>
                </a:solidFill>
                <a:latin typeface="Arial"/>
                <a:cs typeface="Arial"/>
              </a:rPr>
              <a:t>dis</a:t>
            </a:r>
            <a:r>
              <a:rPr sz="1000" b="1" spc="-10" dirty="0">
                <a:solidFill>
                  <a:srgbClr val="FF0000"/>
                </a:solidFill>
                <a:latin typeface="Arial"/>
                <a:cs typeface="Arial"/>
              </a:rPr>
              <a:t>c</a:t>
            </a:r>
            <a:r>
              <a:rPr sz="1000" b="1" dirty="0">
                <a:solidFill>
                  <a:srgbClr val="FF0000"/>
                </a:solidFill>
                <a:latin typeface="Arial"/>
                <a:cs typeface="Arial"/>
              </a:rPr>
              <a:t>usses </a:t>
            </a:r>
            <a:r>
              <a:rPr sz="1000" b="1" spc="-10" dirty="0">
                <a:solidFill>
                  <a:srgbClr val="FF0000"/>
                </a:solidFill>
                <a:latin typeface="Arial"/>
                <a:cs typeface="Arial"/>
              </a:rPr>
              <a:t>e</a:t>
            </a:r>
            <a:r>
              <a:rPr sz="1000" b="1" dirty="0">
                <a:solidFill>
                  <a:srgbClr val="FF0000"/>
                </a:solidFill>
                <a:latin typeface="Arial"/>
                <a:cs typeface="Arial"/>
              </a:rPr>
              <a:t>ach</a:t>
            </a:r>
            <a:r>
              <a:rPr sz="1000" b="1" spc="-10" dirty="0">
                <a:solidFill>
                  <a:srgbClr val="FF0000"/>
                </a:solidFill>
                <a:latin typeface="Arial"/>
                <a:cs typeface="Arial"/>
              </a:rPr>
              <a:t> </a:t>
            </a:r>
            <a:r>
              <a:rPr sz="1000" b="1" spc="-15" dirty="0">
                <a:solidFill>
                  <a:srgbClr val="FF0000"/>
                </a:solidFill>
                <a:latin typeface="Arial"/>
                <a:cs typeface="Arial"/>
              </a:rPr>
              <a:t>y</a:t>
            </a:r>
            <a:r>
              <a:rPr sz="1000" b="1" dirty="0">
                <a:solidFill>
                  <a:srgbClr val="FF0000"/>
                </a:solidFill>
                <a:latin typeface="Arial"/>
                <a:cs typeface="Arial"/>
              </a:rPr>
              <a:t>ear.</a:t>
            </a:r>
            <a:r>
              <a:rPr sz="1000" b="1" spc="5" dirty="0">
                <a:solidFill>
                  <a:srgbClr val="FF0000"/>
                </a:solidFill>
                <a:latin typeface="Arial"/>
                <a:cs typeface="Arial"/>
              </a:rPr>
              <a:t> </a:t>
            </a:r>
            <a:r>
              <a:rPr sz="1000" b="1" dirty="0">
                <a:solidFill>
                  <a:srgbClr val="FF0000"/>
                </a:solidFill>
                <a:latin typeface="Arial"/>
                <a:cs typeface="Arial"/>
              </a:rPr>
              <a:t>What </a:t>
            </a:r>
            <a:r>
              <a:rPr sz="1000" b="1" spc="-10" dirty="0">
                <a:solidFill>
                  <a:srgbClr val="FF0000"/>
                </a:solidFill>
                <a:latin typeface="Arial"/>
                <a:cs typeface="Arial"/>
              </a:rPr>
              <a:t>a</a:t>
            </a:r>
            <a:r>
              <a:rPr sz="1000" b="1" dirty="0">
                <a:solidFill>
                  <a:srgbClr val="FF0000"/>
                </a:solidFill>
                <a:latin typeface="Arial"/>
                <a:cs typeface="Arial"/>
              </a:rPr>
              <a:t>ssistance</a:t>
            </a:r>
            <a:r>
              <a:rPr sz="1000" b="1" spc="-5" dirty="0">
                <a:solidFill>
                  <a:srgbClr val="FF0000"/>
                </a:solidFill>
                <a:latin typeface="Arial"/>
                <a:cs typeface="Arial"/>
              </a:rPr>
              <a:t> </a:t>
            </a:r>
            <a:r>
              <a:rPr sz="1000" b="1" dirty="0">
                <a:solidFill>
                  <a:srgbClr val="FF0000"/>
                </a:solidFill>
                <a:latin typeface="Arial"/>
                <a:cs typeface="Arial"/>
              </a:rPr>
              <a:t>do</a:t>
            </a:r>
            <a:r>
              <a:rPr sz="1000" b="1" spc="-10" dirty="0">
                <a:solidFill>
                  <a:srgbClr val="FF0000"/>
                </a:solidFill>
                <a:latin typeface="Arial"/>
                <a:cs typeface="Arial"/>
              </a:rPr>
              <a:t> </a:t>
            </a:r>
            <a:r>
              <a:rPr sz="1000" b="1" dirty="0">
                <a:solidFill>
                  <a:srgbClr val="FF0000"/>
                </a:solidFill>
                <a:latin typeface="Arial"/>
                <a:cs typeface="Arial"/>
              </a:rPr>
              <a:t>th</a:t>
            </a:r>
            <a:r>
              <a:rPr sz="1000" b="1" spc="5" dirty="0">
                <a:solidFill>
                  <a:srgbClr val="FF0000"/>
                </a:solidFill>
                <a:latin typeface="Arial"/>
                <a:cs typeface="Arial"/>
              </a:rPr>
              <a:t>e</a:t>
            </a:r>
            <a:r>
              <a:rPr sz="1000" b="1" dirty="0">
                <a:solidFill>
                  <a:srgbClr val="FF0000"/>
                </a:solidFill>
                <a:latin typeface="Arial"/>
                <a:cs typeface="Arial"/>
              </a:rPr>
              <a:t>y</a:t>
            </a:r>
            <a:r>
              <a:rPr sz="1000" b="1" spc="-20" dirty="0">
                <a:solidFill>
                  <a:srgbClr val="FF0000"/>
                </a:solidFill>
                <a:latin typeface="Arial"/>
                <a:cs typeface="Arial"/>
              </a:rPr>
              <a:t> </a:t>
            </a:r>
            <a:r>
              <a:rPr sz="1000" b="1" dirty="0">
                <a:solidFill>
                  <a:srgbClr val="FF0000"/>
                </a:solidFill>
                <a:latin typeface="Arial"/>
                <a:cs typeface="Arial"/>
              </a:rPr>
              <a:t>need</a:t>
            </a:r>
            <a:r>
              <a:rPr sz="1000" b="1" spc="-20" dirty="0">
                <a:solidFill>
                  <a:srgbClr val="FF0000"/>
                </a:solidFill>
                <a:latin typeface="Arial"/>
                <a:cs typeface="Arial"/>
              </a:rPr>
              <a:t> </a:t>
            </a:r>
            <a:r>
              <a:rPr sz="1000" b="1" spc="10" dirty="0">
                <a:solidFill>
                  <a:srgbClr val="FF0000"/>
                </a:solidFill>
                <a:latin typeface="Arial"/>
                <a:cs typeface="Arial"/>
              </a:rPr>
              <a:t>w</a:t>
            </a:r>
            <a:r>
              <a:rPr sz="1000" b="1" dirty="0">
                <a:solidFill>
                  <a:srgbClr val="FF0000"/>
                </a:solidFill>
                <a:latin typeface="Arial"/>
                <a:cs typeface="Arial"/>
              </a:rPr>
              <a:t>ith </a:t>
            </a:r>
            <a:r>
              <a:rPr sz="1000" b="1" spc="-5" dirty="0">
                <a:solidFill>
                  <a:srgbClr val="FF0000"/>
                </a:solidFill>
                <a:latin typeface="Arial"/>
                <a:cs typeface="Arial"/>
              </a:rPr>
              <a:t>d</a:t>
            </a:r>
            <a:r>
              <a:rPr sz="1000" b="1" dirty="0">
                <a:solidFill>
                  <a:srgbClr val="FF0000"/>
                </a:solidFill>
                <a:latin typeface="Arial"/>
                <a:cs typeface="Arial"/>
              </a:rPr>
              <a:t>ecision</a:t>
            </a:r>
            <a:r>
              <a:rPr sz="1000" b="1" spc="-15" dirty="0">
                <a:solidFill>
                  <a:srgbClr val="FF0000"/>
                </a:solidFill>
                <a:latin typeface="Arial"/>
                <a:cs typeface="Arial"/>
              </a:rPr>
              <a:t> </a:t>
            </a:r>
            <a:r>
              <a:rPr sz="1000" b="1" dirty="0">
                <a:solidFill>
                  <a:srgbClr val="FF0000"/>
                </a:solidFill>
                <a:latin typeface="Arial"/>
                <a:cs typeface="Arial"/>
              </a:rPr>
              <a:t>mak</a:t>
            </a:r>
            <a:r>
              <a:rPr sz="1000" b="1" spc="-5" dirty="0">
                <a:solidFill>
                  <a:srgbClr val="FF0000"/>
                </a:solidFill>
                <a:latin typeface="Arial"/>
                <a:cs typeface="Arial"/>
              </a:rPr>
              <a:t>i</a:t>
            </a:r>
            <a:r>
              <a:rPr sz="1000" b="1" dirty="0">
                <a:solidFill>
                  <a:srgbClr val="FF0000"/>
                </a:solidFill>
                <a:latin typeface="Arial"/>
                <a:cs typeface="Arial"/>
              </a:rPr>
              <a:t>ng?</a:t>
            </a:r>
            <a:r>
              <a:rPr sz="1000" b="1" spc="5" dirty="0">
                <a:solidFill>
                  <a:srgbClr val="FF0000"/>
                </a:solidFill>
                <a:latin typeface="Arial"/>
                <a:cs typeface="Arial"/>
              </a:rPr>
              <a:t> </a:t>
            </a:r>
            <a:r>
              <a:rPr sz="1000" b="1" dirty="0">
                <a:solidFill>
                  <a:srgbClr val="FF0000"/>
                </a:solidFill>
                <a:latin typeface="Arial"/>
                <a:cs typeface="Arial"/>
              </a:rPr>
              <a:t>D</a:t>
            </a:r>
            <a:r>
              <a:rPr sz="1000" b="1" spc="-5" dirty="0">
                <a:solidFill>
                  <a:srgbClr val="FF0000"/>
                </a:solidFill>
                <a:latin typeface="Arial"/>
                <a:cs typeface="Arial"/>
              </a:rPr>
              <a:t>o</a:t>
            </a:r>
            <a:r>
              <a:rPr sz="1000" b="1" dirty="0">
                <a:solidFill>
                  <a:srgbClr val="FF0000"/>
                </a:solidFill>
                <a:latin typeface="Arial"/>
                <a:cs typeface="Arial"/>
              </a:rPr>
              <a:t>es the pe</a:t>
            </a:r>
            <a:r>
              <a:rPr sz="1000" b="1" spc="-5" dirty="0">
                <a:solidFill>
                  <a:srgbClr val="FF0000"/>
                </a:solidFill>
                <a:latin typeface="Arial"/>
                <a:cs typeface="Arial"/>
              </a:rPr>
              <a:t>r</a:t>
            </a:r>
            <a:r>
              <a:rPr sz="1000" b="1" dirty="0">
                <a:solidFill>
                  <a:srgbClr val="FF0000"/>
                </a:solidFill>
                <a:latin typeface="Arial"/>
                <a:cs typeface="Arial"/>
              </a:rPr>
              <a:t>son</a:t>
            </a:r>
            <a:r>
              <a:rPr sz="1000" b="1" spc="-10" dirty="0">
                <a:solidFill>
                  <a:srgbClr val="FF0000"/>
                </a:solidFill>
                <a:latin typeface="Arial"/>
                <a:cs typeface="Arial"/>
              </a:rPr>
              <a:t> </a:t>
            </a:r>
            <a:r>
              <a:rPr sz="1000" b="1" spc="10" dirty="0">
                <a:solidFill>
                  <a:srgbClr val="FF0000"/>
                </a:solidFill>
                <a:latin typeface="Arial"/>
                <a:cs typeface="Arial"/>
              </a:rPr>
              <a:t>w</a:t>
            </a:r>
            <a:r>
              <a:rPr sz="1000" b="1" spc="-5" dirty="0">
                <a:solidFill>
                  <a:srgbClr val="FF0000"/>
                </a:solidFill>
                <a:latin typeface="Arial"/>
                <a:cs typeface="Arial"/>
              </a:rPr>
              <a:t>a</a:t>
            </a:r>
            <a:r>
              <a:rPr sz="1000" b="1" spc="-10" dirty="0">
                <a:solidFill>
                  <a:srgbClr val="FF0000"/>
                </a:solidFill>
                <a:latin typeface="Arial"/>
                <a:cs typeface="Arial"/>
              </a:rPr>
              <a:t>n</a:t>
            </a:r>
            <a:r>
              <a:rPr sz="1000" b="1" dirty="0">
                <a:solidFill>
                  <a:srgbClr val="FF0000"/>
                </a:solidFill>
                <a:latin typeface="Arial"/>
                <a:cs typeface="Arial"/>
              </a:rPr>
              <a:t>t a g</a:t>
            </a:r>
            <a:r>
              <a:rPr sz="1000" b="1" spc="-10" dirty="0">
                <a:solidFill>
                  <a:srgbClr val="FF0000"/>
                </a:solidFill>
                <a:latin typeface="Arial"/>
                <a:cs typeface="Arial"/>
              </a:rPr>
              <a:t>u</a:t>
            </a:r>
            <a:r>
              <a:rPr sz="1000" b="1" dirty="0">
                <a:solidFill>
                  <a:srgbClr val="FF0000"/>
                </a:solidFill>
                <a:latin typeface="Arial"/>
                <a:cs typeface="Arial"/>
              </a:rPr>
              <a:t>a</a:t>
            </a:r>
            <a:r>
              <a:rPr sz="1000" b="1" spc="-5" dirty="0">
                <a:solidFill>
                  <a:srgbClr val="FF0000"/>
                </a:solidFill>
                <a:latin typeface="Arial"/>
                <a:cs typeface="Arial"/>
              </a:rPr>
              <a:t>r</a:t>
            </a:r>
            <a:r>
              <a:rPr sz="1000" b="1" dirty="0">
                <a:solidFill>
                  <a:srgbClr val="FF0000"/>
                </a:solidFill>
                <a:latin typeface="Arial"/>
                <a:cs typeface="Arial"/>
              </a:rPr>
              <a:t>dian?</a:t>
            </a:r>
            <a:r>
              <a:rPr sz="1000" b="1" spc="-5" dirty="0">
                <a:solidFill>
                  <a:srgbClr val="FF0000"/>
                </a:solidFill>
                <a:latin typeface="Arial"/>
                <a:cs typeface="Arial"/>
              </a:rPr>
              <a:t> </a:t>
            </a:r>
            <a:r>
              <a:rPr sz="1000" b="1" dirty="0">
                <a:solidFill>
                  <a:srgbClr val="FF0000"/>
                </a:solidFill>
                <a:latin typeface="Arial"/>
                <a:cs typeface="Arial"/>
              </a:rPr>
              <a:t>Do </a:t>
            </a:r>
            <a:r>
              <a:rPr sz="1000" b="1" spc="-5" dirty="0">
                <a:solidFill>
                  <a:srgbClr val="FF0000"/>
                </a:solidFill>
                <a:latin typeface="Arial"/>
                <a:cs typeface="Arial"/>
              </a:rPr>
              <a:t>t</a:t>
            </a:r>
            <a:r>
              <a:rPr sz="1000" b="1" dirty="0">
                <a:solidFill>
                  <a:srgbClr val="FF0000"/>
                </a:solidFill>
                <a:latin typeface="Arial"/>
                <a:cs typeface="Arial"/>
              </a:rPr>
              <a:t>h</a:t>
            </a:r>
            <a:r>
              <a:rPr sz="1000" b="1" spc="-5" dirty="0">
                <a:solidFill>
                  <a:srgbClr val="FF0000"/>
                </a:solidFill>
                <a:latin typeface="Arial"/>
                <a:cs typeface="Arial"/>
              </a:rPr>
              <a:t>e</a:t>
            </a:r>
            <a:r>
              <a:rPr sz="1000" b="1" dirty="0">
                <a:solidFill>
                  <a:srgbClr val="FF0000"/>
                </a:solidFill>
                <a:latin typeface="Arial"/>
                <a:cs typeface="Arial"/>
              </a:rPr>
              <a:t>y</a:t>
            </a:r>
            <a:r>
              <a:rPr sz="1000" b="1" spc="-10" dirty="0">
                <a:solidFill>
                  <a:srgbClr val="FF0000"/>
                </a:solidFill>
                <a:latin typeface="Arial"/>
                <a:cs typeface="Arial"/>
              </a:rPr>
              <a:t> </a:t>
            </a:r>
            <a:r>
              <a:rPr sz="1000" b="1" dirty="0">
                <a:solidFill>
                  <a:srgbClr val="FF0000"/>
                </a:solidFill>
                <a:latin typeface="Arial"/>
                <a:cs typeface="Arial"/>
              </a:rPr>
              <a:t>need one?</a:t>
            </a:r>
            <a:r>
              <a:rPr sz="1000" b="1" spc="-5" dirty="0">
                <a:solidFill>
                  <a:srgbClr val="FF0000"/>
                </a:solidFill>
                <a:latin typeface="Arial"/>
                <a:cs typeface="Arial"/>
              </a:rPr>
              <a:t> </a:t>
            </a:r>
            <a:r>
              <a:rPr sz="1000" b="1" dirty="0">
                <a:solidFill>
                  <a:srgbClr val="FF0000"/>
                </a:solidFill>
                <a:latin typeface="Arial"/>
                <a:cs typeface="Arial"/>
              </a:rPr>
              <a:t>Do t</a:t>
            </a:r>
            <a:r>
              <a:rPr sz="1000" b="1" spc="-5" dirty="0">
                <a:solidFill>
                  <a:srgbClr val="FF0000"/>
                </a:solidFill>
                <a:latin typeface="Arial"/>
                <a:cs typeface="Arial"/>
              </a:rPr>
              <a:t>h</a:t>
            </a:r>
            <a:r>
              <a:rPr sz="1000" b="1" spc="5" dirty="0">
                <a:solidFill>
                  <a:srgbClr val="FF0000"/>
                </a:solidFill>
                <a:latin typeface="Arial"/>
                <a:cs typeface="Arial"/>
              </a:rPr>
              <a:t>e</a:t>
            </a:r>
            <a:r>
              <a:rPr sz="1000" b="1" dirty="0">
                <a:solidFill>
                  <a:srgbClr val="FF0000"/>
                </a:solidFill>
                <a:latin typeface="Arial"/>
                <a:cs typeface="Arial"/>
              </a:rPr>
              <a:t>y</a:t>
            </a:r>
            <a:r>
              <a:rPr sz="1000" b="1" spc="-20" dirty="0">
                <a:solidFill>
                  <a:srgbClr val="FF0000"/>
                </a:solidFill>
                <a:latin typeface="Arial"/>
                <a:cs typeface="Arial"/>
              </a:rPr>
              <a:t> </a:t>
            </a:r>
            <a:r>
              <a:rPr sz="1000" b="1" dirty="0">
                <a:solidFill>
                  <a:srgbClr val="FF0000"/>
                </a:solidFill>
                <a:latin typeface="Arial"/>
                <a:cs typeface="Arial"/>
              </a:rPr>
              <a:t>no longer n</a:t>
            </a:r>
            <a:r>
              <a:rPr sz="1000" b="1" spc="-10" dirty="0">
                <a:solidFill>
                  <a:srgbClr val="FF0000"/>
                </a:solidFill>
                <a:latin typeface="Arial"/>
                <a:cs typeface="Arial"/>
              </a:rPr>
              <a:t>e</a:t>
            </a:r>
            <a:r>
              <a:rPr sz="1000" b="1" dirty="0">
                <a:solidFill>
                  <a:srgbClr val="FF0000"/>
                </a:solidFill>
                <a:latin typeface="Arial"/>
                <a:cs typeface="Arial"/>
              </a:rPr>
              <a:t>ed one?</a:t>
            </a:r>
            <a:endParaRPr sz="1000">
              <a:latin typeface="Arial"/>
              <a:cs typeface="Arial"/>
            </a:endParaRPr>
          </a:p>
          <a:p>
            <a:pPr>
              <a:lnSpc>
                <a:spcPct val="100000"/>
              </a:lnSpc>
              <a:spcBef>
                <a:spcPts val="13"/>
              </a:spcBef>
            </a:pPr>
            <a:endParaRPr sz="1300">
              <a:latin typeface="Times New Roman"/>
              <a:cs typeface="Times New Roman"/>
            </a:endParaRPr>
          </a:p>
          <a:p>
            <a:pPr marL="12700">
              <a:lnSpc>
                <a:spcPts val="1285"/>
              </a:lnSpc>
            </a:pPr>
            <a:r>
              <a:rPr sz="1100" b="1" spc="-5" dirty="0">
                <a:latin typeface="Arial"/>
                <a:cs typeface="Arial"/>
              </a:rPr>
              <a:t>Individual’s </a:t>
            </a:r>
            <a:r>
              <a:rPr sz="1100" b="1" spc="-15" dirty="0">
                <a:latin typeface="Arial"/>
                <a:cs typeface="Arial"/>
              </a:rPr>
              <a:t>P</a:t>
            </a:r>
            <a:r>
              <a:rPr sz="1100" b="1" spc="-5" dirty="0">
                <a:latin typeface="Arial"/>
                <a:cs typeface="Arial"/>
              </a:rPr>
              <a:t>articipation</a:t>
            </a:r>
            <a:r>
              <a:rPr sz="1100" b="1" dirty="0">
                <a:latin typeface="Arial"/>
                <a:cs typeface="Arial"/>
              </a:rPr>
              <a:t> </a:t>
            </a:r>
            <a:r>
              <a:rPr sz="1100" b="1" spc="-5" dirty="0">
                <a:latin typeface="Arial"/>
                <a:cs typeface="Arial"/>
              </a:rPr>
              <a:t>in</a:t>
            </a:r>
            <a:r>
              <a:rPr sz="1100" b="1" dirty="0">
                <a:latin typeface="Arial"/>
                <a:cs typeface="Arial"/>
              </a:rPr>
              <a:t> </a:t>
            </a:r>
            <a:r>
              <a:rPr sz="1100" b="1" spc="-10" dirty="0">
                <a:latin typeface="Arial"/>
                <a:cs typeface="Arial"/>
              </a:rPr>
              <a:t>Planning</a:t>
            </a:r>
            <a:r>
              <a:rPr sz="1100" b="1" dirty="0">
                <a:latin typeface="Arial"/>
                <a:cs typeface="Arial"/>
              </a:rPr>
              <a:t> </a:t>
            </a:r>
            <a:r>
              <a:rPr sz="1100" b="1" spc="-10" dirty="0">
                <a:latin typeface="Arial"/>
                <a:cs typeface="Arial"/>
              </a:rPr>
              <a:t>Process</a:t>
            </a:r>
            <a:endParaRPr sz="1100">
              <a:latin typeface="Arial"/>
              <a:cs typeface="Arial"/>
            </a:endParaRPr>
          </a:p>
          <a:p>
            <a:pPr marL="12700" marR="12065">
              <a:lnSpc>
                <a:spcPts val="1270"/>
              </a:lnSpc>
              <a:spcBef>
                <a:spcPts val="50"/>
              </a:spcBef>
            </a:pPr>
            <a:r>
              <a:rPr sz="1100" spc="-10" dirty="0">
                <a:latin typeface="Arial"/>
                <a:cs typeface="Arial"/>
              </a:rPr>
              <a:t>Were</a:t>
            </a:r>
            <a:r>
              <a:rPr sz="1100" spc="-5" dirty="0">
                <a:latin typeface="Arial"/>
                <a:cs typeface="Arial"/>
              </a:rPr>
              <a:t> </a:t>
            </a:r>
            <a:r>
              <a:rPr sz="1100" spc="-10" dirty="0">
                <a:latin typeface="Arial"/>
                <a:cs typeface="Arial"/>
              </a:rPr>
              <a:t>you</a:t>
            </a:r>
            <a:r>
              <a:rPr sz="1100" spc="-5" dirty="0">
                <a:latin typeface="Arial"/>
                <a:cs typeface="Arial"/>
              </a:rPr>
              <a:t> part</a:t>
            </a:r>
            <a:r>
              <a:rPr sz="1100" dirty="0">
                <a:latin typeface="Arial"/>
                <a:cs typeface="Arial"/>
              </a:rPr>
              <a:t> </a:t>
            </a:r>
            <a:r>
              <a:rPr sz="1100" spc="-5" dirty="0">
                <a:latin typeface="Arial"/>
                <a:cs typeface="Arial"/>
              </a:rPr>
              <a:t>of the</a:t>
            </a:r>
            <a:r>
              <a:rPr sz="1100" dirty="0">
                <a:latin typeface="Arial"/>
                <a:cs typeface="Arial"/>
              </a:rPr>
              <a:t> </a:t>
            </a:r>
            <a:r>
              <a:rPr sz="1100" spc="-5" dirty="0">
                <a:latin typeface="Arial"/>
                <a:cs typeface="Arial"/>
              </a:rPr>
              <a:t>pl</a:t>
            </a:r>
            <a:r>
              <a:rPr sz="1100" spc="-15" dirty="0">
                <a:latin typeface="Arial"/>
                <a:cs typeface="Arial"/>
              </a:rPr>
              <a:t>a</a:t>
            </a:r>
            <a:r>
              <a:rPr sz="1100" spc="-10" dirty="0">
                <a:latin typeface="Arial"/>
                <a:cs typeface="Arial"/>
              </a:rPr>
              <a:t>nning</a:t>
            </a:r>
            <a:r>
              <a:rPr sz="1100" dirty="0">
                <a:latin typeface="Arial"/>
                <a:cs typeface="Arial"/>
              </a:rPr>
              <a:t> </a:t>
            </a:r>
            <a:r>
              <a:rPr sz="1100" spc="-5" dirty="0">
                <a:latin typeface="Arial"/>
                <a:cs typeface="Arial"/>
              </a:rPr>
              <a:t>for</a:t>
            </a:r>
            <a:r>
              <a:rPr sz="1100" dirty="0">
                <a:latin typeface="Arial"/>
                <a:cs typeface="Arial"/>
              </a:rPr>
              <a:t> </a:t>
            </a:r>
            <a:r>
              <a:rPr sz="1100" spc="-10" dirty="0">
                <a:latin typeface="Arial"/>
                <a:cs typeface="Arial"/>
              </a:rPr>
              <a:t>your</a:t>
            </a:r>
            <a:r>
              <a:rPr sz="1100" spc="-5" dirty="0">
                <a:latin typeface="Arial"/>
                <a:cs typeface="Arial"/>
              </a:rPr>
              <a:t> </a:t>
            </a:r>
            <a:r>
              <a:rPr sz="1100" spc="-10" dirty="0">
                <a:latin typeface="Arial"/>
                <a:cs typeface="Arial"/>
              </a:rPr>
              <a:t>meeting</a:t>
            </a:r>
            <a:r>
              <a:rPr sz="1100" dirty="0">
                <a:latin typeface="Arial"/>
                <a:cs typeface="Arial"/>
              </a:rPr>
              <a:t> </a:t>
            </a:r>
            <a:r>
              <a:rPr sz="1100" spc="-10" dirty="0">
                <a:latin typeface="Arial"/>
                <a:cs typeface="Arial"/>
              </a:rPr>
              <a:t>and</a:t>
            </a:r>
            <a:r>
              <a:rPr sz="1100" dirty="0">
                <a:latin typeface="Arial"/>
                <a:cs typeface="Arial"/>
              </a:rPr>
              <a:t> </a:t>
            </a:r>
            <a:r>
              <a:rPr sz="1100" spc="-5" dirty="0">
                <a:latin typeface="Arial"/>
                <a:cs typeface="Arial"/>
              </a:rPr>
              <a:t>the</a:t>
            </a:r>
            <a:r>
              <a:rPr sz="1100" dirty="0">
                <a:latin typeface="Arial"/>
                <a:cs typeface="Arial"/>
              </a:rPr>
              <a:t> </a:t>
            </a:r>
            <a:r>
              <a:rPr sz="1100" spc="-10" dirty="0">
                <a:latin typeface="Arial"/>
                <a:cs typeface="Arial"/>
              </a:rPr>
              <a:t>development</a:t>
            </a:r>
            <a:r>
              <a:rPr sz="1100" spc="-5" dirty="0">
                <a:latin typeface="Arial"/>
                <a:cs typeface="Arial"/>
              </a:rPr>
              <a:t> of this</a:t>
            </a:r>
            <a:r>
              <a:rPr sz="1100" dirty="0">
                <a:latin typeface="Arial"/>
                <a:cs typeface="Arial"/>
              </a:rPr>
              <a:t> </a:t>
            </a:r>
            <a:r>
              <a:rPr sz="1100" spc="-10" dirty="0">
                <a:latin typeface="Arial"/>
                <a:cs typeface="Arial"/>
              </a:rPr>
              <a:t>plan?</a:t>
            </a:r>
            <a:r>
              <a:rPr sz="1100" dirty="0">
                <a:latin typeface="Arial"/>
                <a:cs typeface="Arial"/>
              </a:rPr>
              <a:t> </a:t>
            </a:r>
            <a:r>
              <a:rPr sz="1100" spc="-10" dirty="0">
                <a:latin typeface="Arial"/>
                <a:cs typeface="Arial"/>
              </a:rPr>
              <a:t>H</a:t>
            </a:r>
            <a:r>
              <a:rPr sz="1100" spc="-15" dirty="0">
                <a:latin typeface="Arial"/>
                <a:cs typeface="Arial"/>
              </a:rPr>
              <a:t>o</a:t>
            </a:r>
            <a:r>
              <a:rPr sz="1100" spc="-10" dirty="0">
                <a:latin typeface="Arial"/>
                <a:cs typeface="Arial"/>
              </a:rPr>
              <a:t>w</a:t>
            </a:r>
            <a:r>
              <a:rPr sz="1100" spc="-5" dirty="0">
                <a:latin typeface="Arial"/>
                <a:cs typeface="Arial"/>
              </a:rPr>
              <a:t> </a:t>
            </a:r>
            <a:r>
              <a:rPr sz="1100" spc="-10" dirty="0">
                <a:latin typeface="Arial"/>
                <a:cs typeface="Arial"/>
              </a:rPr>
              <a:t>can</a:t>
            </a:r>
            <a:r>
              <a:rPr sz="1100" spc="-5" dirty="0">
                <a:latin typeface="Arial"/>
                <a:cs typeface="Arial"/>
              </a:rPr>
              <a:t> the </a:t>
            </a:r>
            <a:r>
              <a:rPr sz="1100" spc="-10" dirty="0">
                <a:latin typeface="Arial"/>
                <a:cs typeface="Arial"/>
              </a:rPr>
              <a:t>team</a:t>
            </a:r>
            <a:r>
              <a:rPr sz="1100" spc="-5" dirty="0">
                <a:latin typeface="Arial"/>
                <a:cs typeface="Arial"/>
              </a:rPr>
              <a:t> assist</a:t>
            </a:r>
            <a:r>
              <a:rPr sz="1100" dirty="0">
                <a:latin typeface="Arial"/>
                <a:cs typeface="Arial"/>
              </a:rPr>
              <a:t> </a:t>
            </a:r>
            <a:r>
              <a:rPr sz="1100" spc="-10" dirty="0">
                <a:latin typeface="Arial"/>
                <a:cs typeface="Arial"/>
              </a:rPr>
              <a:t>you</a:t>
            </a:r>
            <a:r>
              <a:rPr sz="1100" spc="-5" dirty="0">
                <a:latin typeface="Arial"/>
                <a:cs typeface="Arial"/>
              </a:rPr>
              <a:t> with</a:t>
            </a:r>
            <a:r>
              <a:rPr sz="1100" dirty="0">
                <a:latin typeface="Arial"/>
                <a:cs typeface="Arial"/>
              </a:rPr>
              <a:t> </a:t>
            </a:r>
            <a:r>
              <a:rPr sz="1100" spc="-10" dirty="0">
                <a:latin typeface="Arial"/>
                <a:cs typeface="Arial"/>
              </a:rPr>
              <a:t>improv</a:t>
            </a:r>
            <a:r>
              <a:rPr sz="1100" dirty="0">
                <a:latin typeface="Arial"/>
                <a:cs typeface="Arial"/>
              </a:rPr>
              <a:t>i</a:t>
            </a:r>
            <a:r>
              <a:rPr sz="1100" spc="-10" dirty="0">
                <a:latin typeface="Arial"/>
                <a:cs typeface="Arial"/>
              </a:rPr>
              <a:t>ng</a:t>
            </a:r>
            <a:r>
              <a:rPr sz="1100" spc="5" dirty="0">
                <a:latin typeface="Arial"/>
                <a:cs typeface="Arial"/>
              </a:rPr>
              <a:t> </a:t>
            </a:r>
            <a:r>
              <a:rPr sz="1100" spc="-10" dirty="0">
                <a:latin typeface="Arial"/>
                <a:cs typeface="Arial"/>
              </a:rPr>
              <a:t>your</a:t>
            </a:r>
            <a:r>
              <a:rPr sz="1100" spc="-5" dirty="0">
                <a:latin typeface="Arial"/>
                <a:cs typeface="Arial"/>
              </a:rPr>
              <a:t> participation in </a:t>
            </a:r>
            <a:r>
              <a:rPr sz="1100" spc="-10" dirty="0">
                <a:latin typeface="Arial"/>
                <a:cs typeface="Arial"/>
              </a:rPr>
              <a:t>the</a:t>
            </a:r>
            <a:r>
              <a:rPr sz="1100" dirty="0">
                <a:latin typeface="Arial"/>
                <a:cs typeface="Arial"/>
              </a:rPr>
              <a:t> </a:t>
            </a:r>
            <a:r>
              <a:rPr sz="1100" spc="-5" dirty="0">
                <a:latin typeface="Arial"/>
                <a:cs typeface="Arial"/>
              </a:rPr>
              <a:t>future?</a:t>
            </a:r>
            <a:r>
              <a:rPr sz="1100" dirty="0">
                <a:latin typeface="Arial"/>
                <a:cs typeface="Arial"/>
              </a:rPr>
              <a:t> </a:t>
            </a:r>
            <a:r>
              <a:rPr sz="1100" spc="-10" dirty="0">
                <a:latin typeface="Arial"/>
                <a:cs typeface="Arial"/>
              </a:rPr>
              <a:t>Please</a:t>
            </a:r>
            <a:r>
              <a:rPr sz="1100" spc="-5" dirty="0">
                <a:latin typeface="Arial"/>
                <a:cs typeface="Arial"/>
              </a:rPr>
              <a:t> </a:t>
            </a:r>
            <a:r>
              <a:rPr sz="1100" spc="-10" dirty="0">
                <a:latin typeface="Arial"/>
                <a:cs typeface="Arial"/>
              </a:rPr>
              <a:t>iden</a:t>
            </a:r>
            <a:r>
              <a:rPr sz="1100" spc="-15" dirty="0">
                <a:latin typeface="Arial"/>
                <a:cs typeface="Arial"/>
              </a:rPr>
              <a:t>t</a:t>
            </a:r>
            <a:r>
              <a:rPr sz="1100" spc="-5" dirty="0">
                <a:latin typeface="Arial"/>
                <a:cs typeface="Arial"/>
              </a:rPr>
              <a:t>ify</a:t>
            </a:r>
            <a:r>
              <a:rPr sz="1100" spc="-10" dirty="0">
                <a:latin typeface="Arial"/>
                <a:cs typeface="Arial"/>
              </a:rPr>
              <a:t> those</a:t>
            </a:r>
            <a:r>
              <a:rPr sz="1100" dirty="0">
                <a:latin typeface="Arial"/>
                <a:cs typeface="Arial"/>
              </a:rPr>
              <a:t> </a:t>
            </a:r>
            <a:r>
              <a:rPr sz="1100" spc="-10" dirty="0">
                <a:latin typeface="Arial"/>
                <a:cs typeface="Arial"/>
              </a:rPr>
              <a:t>steps</a:t>
            </a:r>
            <a:r>
              <a:rPr sz="1100" dirty="0">
                <a:latin typeface="Arial"/>
                <a:cs typeface="Arial"/>
              </a:rPr>
              <a:t> </a:t>
            </a:r>
            <a:r>
              <a:rPr sz="1100" spc="-5" dirty="0">
                <a:latin typeface="Arial"/>
                <a:cs typeface="Arial"/>
              </a:rPr>
              <a:t>for</a:t>
            </a:r>
            <a:r>
              <a:rPr sz="1100" dirty="0">
                <a:latin typeface="Arial"/>
                <a:cs typeface="Arial"/>
              </a:rPr>
              <a:t> </a:t>
            </a:r>
            <a:r>
              <a:rPr sz="1100" spc="-10" dirty="0">
                <a:latin typeface="Arial"/>
                <a:cs typeface="Arial"/>
              </a:rPr>
              <a:t>next</a:t>
            </a:r>
            <a:r>
              <a:rPr sz="1100" spc="-5" dirty="0">
                <a:latin typeface="Arial"/>
                <a:cs typeface="Arial"/>
              </a:rPr>
              <a:t> </a:t>
            </a:r>
            <a:r>
              <a:rPr sz="1100" spc="-10" dirty="0">
                <a:latin typeface="Arial"/>
                <a:cs typeface="Arial"/>
              </a:rPr>
              <a:t>y</a:t>
            </a:r>
            <a:r>
              <a:rPr sz="1100" spc="-5" dirty="0">
                <a:latin typeface="Arial"/>
                <a:cs typeface="Arial"/>
              </a:rPr>
              <a:t>ear’s</a:t>
            </a:r>
            <a:r>
              <a:rPr sz="1100" dirty="0">
                <a:latin typeface="Arial"/>
                <a:cs typeface="Arial"/>
              </a:rPr>
              <a:t> </a:t>
            </a:r>
            <a:r>
              <a:rPr sz="1100" spc="-10" dirty="0">
                <a:latin typeface="Arial"/>
                <a:cs typeface="Arial"/>
              </a:rPr>
              <a:t>meeting.</a:t>
            </a:r>
            <a:endParaRPr sz="1100">
              <a:latin typeface="Arial"/>
              <a:cs typeface="Arial"/>
            </a:endParaRPr>
          </a:p>
          <a:p>
            <a:pPr>
              <a:lnSpc>
                <a:spcPct val="100000"/>
              </a:lnSpc>
              <a:spcBef>
                <a:spcPts val="32"/>
              </a:spcBef>
            </a:pPr>
            <a:endParaRPr sz="1050">
              <a:latin typeface="Times New Roman"/>
              <a:cs typeface="Times New Roman"/>
            </a:endParaRPr>
          </a:p>
          <a:p>
            <a:pPr marL="12700" marR="5080">
              <a:lnSpc>
                <a:spcPct val="95700"/>
              </a:lnSpc>
            </a:pPr>
            <a:r>
              <a:rPr sz="1000" b="1" dirty="0">
                <a:solidFill>
                  <a:srgbClr val="FF0000"/>
                </a:solidFill>
                <a:latin typeface="Arial"/>
                <a:cs typeface="Arial"/>
              </a:rPr>
              <a:t>All</a:t>
            </a:r>
            <a:r>
              <a:rPr sz="1000" b="1" spc="-5" dirty="0">
                <a:solidFill>
                  <a:srgbClr val="FF0000"/>
                </a:solidFill>
                <a:latin typeface="Arial"/>
                <a:cs typeface="Arial"/>
              </a:rPr>
              <a:t> </a:t>
            </a:r>
            <a:r>
              <a:rPr sz="1000" b="1" dirty="0">
                <a:solidFill>
                  <a:srgbClr val="FF0000"/>
                </a:solidFill>
                <a:latin typeface="Arial"/>
                <a:cs typeface="Arial"/>
              </a:rPr>
              <a:t>indi</a:t>
            </a:r>
            <a:r>
              <a:rPr sz="1000" b="1" spc="-15" dirty="0">
                <a:solidFill>
                  <a:srgbClr val="FF0000"/>
                </a:solidFill>
                <a:latin typeface="Arial"/>
                <a:cs typeface="Arial"/>
              </a:rPr>
              <a:t>v</a:t>
            </a:r>
            <a:r>
              <a:rPr sz="1000" b="1" dirty="0">
                <a:solidFill>
                  <a:srgbClr val="FF0000"/>
                </a:solidFill>
                <a:latin typeface="Arial"/>
                <a:cs typeface="Arial"/>
              </a:rPr>
              <a:t>iduals</a:t>
            </a:r>
            <a:r>
              <a:rPr sz="1000" b="1" spc="-5" dirty="0">
                <a:solidFill>
                  <a:srgbClr val="FF0000"/>
                </a:solidFill>
                <a:latin typeface="Arial"/>
                <a:cs typeface="Arial"/>
              </a:rPr>
              <a:t> </a:t>
            </a:r>
            <a:r>
              <a:rPr sz="1000" b="1" dirty="0">
                <a:solidFill>
                  <a:srgbClr val="FF0000"/>
                </a:solidFill>
                <a:latin typeface="Arial"/>
                <a:cs typeface="Arial"/>
              </a:rPr>
              <a:t>should</a:t>
            </a:r>
            <a:r>
              <a:rPr sz="1000" b="1" spc="-5" dirty="0">
                <a:solidFill>
                  <a:srgbClr val="FF0000"/>
                </a:solidFill>
                <a:latin typeface="Arial"/>
                <a:cs typeface="Arial"/>
              </a:rPr>
              <a:t> </a:t>
            </a:r>
            <a:r>
              <a:rPr sz="1000" b="1" dirty="0">
                <a:solidFill>
                  <a:srgbClr val="FF0000"/>
                </a:solidFill>
                <a:latin typeface="Arial"/>
                <a:cs typeface="Arial"/>
              </a:rPr>
              <a:t>at</a:t>
            </a:r>
            <a:r>
              <a:rPr sz="1000" b="1" spc="-10" dirty="0">
                <a:solidFill>
                  <a:srgbClr val="FF0000"/>
                </a:solidFill>
                <a:latin typeface="Arial"/>
                <a:cs typeface="Arial"/>
              </a:rPr>
              <a:t>t</a:t>
            </a:r>
            <a:r>
              <a:rPr sz="1000" b="1" dirty="0">
                <a:solidFill>
                  <a:srgbClr val="FF0000"/>
                </a:solidFill>
                <a:latin typeface="Arial"/>
                <a:cs typeface="Arial"/>
              </a:rPr>
              <a:t>end and</a:t>
            </a:r>
            <a:r>
              <a:rPr sz="1000" b="1" spc="-5" dirty="0">
                <a:solidFill>
                  <a:srgbClr val="FF0000"/>
                </a:solidFill>
                <a:latin typeface="Arial"/>
                <a:cs typeface="Arial"/>
              </a:rPr>
              <a:t> t</a:t>
            </a:r>
            <a:r>
              <a:rPr sz="1000" b="1" dirty="0">
                <a:solidFill>
                  <a:srgbClr val="FF0000"/>
                </a:solidFill>
                <a:latin typeface="Arial"/>
                <a:cs typeface="Arial"/>
              </a:rPr>
              <a:t>ake</a:t>
            </a:r>
            <a:r>
              <a:rPr sz="1000" b="1" spc="-5" dirty="0">
                <a:solidFill>
                  <a:srgbClr val="FF0000"/>
                </a:solidFill>
                <a:latin typeface="Arial"/>
                <a:cs typeface="Arial"/>
              </a:rPr>
              <a:t> </a:t>
            </a:r>
            <a:r>
              <a:rPr sz="1000" b="1" dirty="0">
                <a:solidFill>
                  <a:srgbClr val="FF0000"/>
                </a:solidFill>
                <a:latin typeface="Arial"/>
                <a:cs typeface="Arial"/>
              </a:rPr>
              <a:t>part </a:t>
            </a:r>
            <a:r>
              <a:rPr sz="1000" b="1" spc="-5" dirty="0">
                <a:solidFill>
                  <a:srgbClr val="FF0000"/>
                </a:solidFill>
                <a:latin typeface="Arial"/>
                <a:cs typeface="Arial"/>
              </a:rPr>
              <a:t>i</a:t>
            </a:r>
            <a:r>
              <a:rPr sz="1000" b="1" dirty="0">
                <a:solidFill>
                  <a:srgbClr val="FF0000"/>
                </a:solidFill>
                <a:latin typeface="Arial"/>
                <a:cs typeface="Arial"/>
              </a:rPr>
              <a:t>n their</a:t>
            </a:r>
            <a:r>
              <a:rPr sz="1000" b="1" spc="-15" dirty="0">
                <a:solidFill>
                  <a:srgbClr val="FF0000"/>
                </a:solidFill>
                <a:latin typeface="Arial"/>
                <a:cs typeface="Arial"/>
              </a:rPr>
              <a:t> </a:t>
            </a:r>
            <a:r>
              <a:rPr sz="1000" b="1" dirty="0">
                <a:solidFill>
                  <a:srgbClr val="FF0000"/>
                </a:solidFill>
                <a:latin typeface="Arial"/>
                <a:cs typeface="Arial"/>
              </a:rPr>
              <a:t>plann</a:t>
            </a:r>
            <a:r>
              <a:rPr sz="1000" b="1" spc="-5" dirty="0">
                <a:solidFill>
                  <a:srgbClr val="FF0000"/>
                </a:solidFill>
                <a:latin typeface="Arial"/>
                <a:cs typeface="Arial"/>
              </a:rPr>
              <a:t>i</a:t>
            </a:r>
            <a:r>
              <a:rPr sz="1000" b="1" dirty="0">
                <a:solidFill>
                  <a:srgbClr val="FF0000"/>
                </a:solidFill>
                <a:latin typeface="Arial"/>
                <a:cs typeface="Arial"/>
              </a:rPr>
              <a:t>ng as</a:t>
            </a:r>
            <a:r>
              <a:rPr sz="1000" b="1" spc="-10" dirty="0">
                <a:solidFill>
                  <a:srgbClr val="FF0000"/>
                </a:solidFill>
                <a:latin typeface="Arial"/>
                <a:cs typeface="Arial"/>
              </a:rPr>
              <a:t> </a:t>
            </a:r>
            <a:r>
              <a:rPr sz="1000" b="1" dirty="0">
                <a:solidFill>
                  <a:srgbClr val="FF0000"/>
                </a:solidFill>
                <a:latin typeface="Arial"/>
                <a:cs typeface="Arial"/>
              </a:rPr>
              <a:t>much</a:t>
            </a:r>
            <a:r>
              <a:rPr sz="1000" b="1" spc="-5" dirty="0">
                <a:solidFill>
                  <a:srgbClr val="FF0000"/>
                </a:solidFill>
                <a:latin typeface="Arial"/>
                <a:cs typeface="Arial"/>
              </a:rPr>
              <a:t> </a:t>
            </a:r>
            <a:r>
              <a:rPr sz="1000" b="1" dirty="0">
                <a:solidFill>
                  <a:srgbClr val="FF0000"/>
                </a:solidFill>
                <a:latin typeface="Arial"/>
                <a:cs typeface="Arial"/>
              </a:rPr>
              <a:t>as t</a:t>
            </a:r>
            <a:r>
              <a:rPr sz="1000" b="1" spc="-5" dirty="0">
                <a:solidFill>
                  <a:srgbClr val="FF0000"/>
                </a:solidFill>
                <a:latin typeface="Arial"/>
                <a:cs typeface="Arial"/>
              </a:rPr>
              <a:t>he</a:t>
            </a:r>
            <a:r>
              <a:rPr sz="1000" b="1" dirty="0">
                <a:solidFill>
                  <a:srgbClr val="FF0000"/>
                </a:solidFill>
                <a:latin typeface="Arial"/>
                <a:cs typeface="Arial"/>
              </a:rPr>
              <a:t>y</a:t>
            </a:r>
            <a:r>
              <a:rPr sz="1000" b="1" spc="-20" dirty="0">
                <a:solidFill>
                  <a:srgbClr val="FF0000"/>
                </a:solidFill>
                <a:latin typeface="Arial"/>
                <a:cs typeface="Arial"/>
              </a:rPr>
              <a:t> </a:t>
            </a:r>
            <a:r>
              <a:rPr sz="1000" b="1" spc="20" dirty="0">
                <a:solidFill>
                  <a:srgbClr val="FF0000"/>
                </a:solidFill>
                <a:latin typeface="Arial"/>
                <a:cs typeface="Arial"/>
              </a:rPr>
              <a:t>w</a:t>
            </a:r>
            <a:r>
              <a:rPr sz="1000" b="1" spc="-5" dirty="0">
                <a:solidFill>
                  <a:srgbClr val="FF0000"/>
                </a:solidFill>
                <a:latin typeface="Arial"/>
                <a:cs typeface="Arial"/>
              </a:rPr>
              <a:t>a</a:t>
            </a:r>
            <a:r>
              <a:rPr sz="1000" b="1" dirty="0">
                <a:solidFill>
                  <a:srgbClr val="FF0000"/>
                </a:solidFill>
                <a:latin typeface="Arial"/>
                <a:cs typeface="Arial"/>
              </a:rPr>
              <a:t>nt. </a:t>
            </a:r>
            <a:r>
              <a:rPr sz="1000" b="1" spc="-10" dirty="0">
                <a:solidFill>
                  <a:srgbClr val="FF0000"/>
                </a:solidFill>
                <a:latin typeface="Arial"/>
                <a:cs typeface="Arial"/>
              </a:rPr>
              <a:t>I</a:t>
            </a:r>
            <a:r>
              <a:rPr sz="1000" b="1" dirty="0">
                <a:solidFill>
                  <a:srgbClr val="FF0000"/>
                </a:solidFill>
                <a:latin typeface="Arial"/>
                <a:cs typeface="Arial"/>
              </a:rPr>
              <a:t>t is</a:t>
            </a:r>
            <a:r>
              <a:rPr sz="1000" b="1" spc="-5" dirty="0">
                <a:solidFill>
                  <a:srgbClr val="FF0000"/>
                </a:solidFill>
                <a:latin typeface="Arial"/>
                <a:cs typeface="Arial"/>
              </a:rPr>
              <a:t> t</a:t>
            </a:r>
            <a:r>
              <a:rPr sz="1000" b="1" dirty="0">
                <a:solidFill>
                  <a:srgbClr val="FF0000"/>
                </a:solidFill>
                <a:latin typeface="Arial"/>
                <a:cs typeface="Arial"/>
              </a:rPr>
              <a:t>he team</a:t>
            </a:r>
            <a:r>
              <a:rPr sz="1000" b="1" spc="-5" dirty="0">
                <a:solidFill>
                  <a:srgbClr val="FF0000"/>
                </a:solidFill>
                <a:latin typeface="Arial"/>
                <a:cs typeface="Arial"/>
              </a:rPr>
              <a:t>’</a:t>
            </a:r>
            <a:r>
              <a:rPr sz="1000" b="1" dirty="0">
                <a:solidFill>
                  <a:srgbClr val="FF0000"/>
                </a:solidFill>
                <a:latin typeface="Arial"/>
                <a:cs typeface="Arial"/>
              </a:rPr>
              <a:t>s r</a:t>
            </a:r>
            <a:r>
              <a:rPr sz="1000" b="1" spc="-10" dirty="0">
                <a:solidFill>
                  <a:srgbClr val="FF0000"/>
                </a:solidFill>
                <a:latin typeface="Arial"/>
                <a:cs typeface="Arial"/>
              </a:rPr>
              <a:t>e</a:t>
            </a:r>
            <a:r>
              <a:rPr sz="1000" b="1" dirty="0">
                <a:solidFill>
                  <a:srgbClr val="FF0000"/>
                </a:solidFill>
                <a:latin typeface="Arial"/>
                <a:cs typeface="Arial"/>
              </a:rPr>
              <a:t>sponsib</a:t>
            </a:r>
            <a:r>
              <a:rPr sz="1000" b="1" spc="-5" dirty="0">
                <a:solidFill>
                  <a:srgbClr val="FF0000"/>
                </a:solidFill>
                <a:latin typeface="Arial"/>
                <a:cs typeface="Arial"/>
              </a:rPr>
              <a:t>i</a:t>
            </a:r>
            <a:r>
              <a:rPr sz="1000" b="1" dirty="0">
                <a:solidFill>
                  <a:srgbClr val="FF0000"/>
                </a:solidFill>
                <a:latin typeface="Arial"/>
                <a:cs typeface="Arial"/>
              </a:rPr>
              <a:t>l</a:t>
            </a:r>
            <a:r>
              <a:rPr sz="1000" b="1" spc="-5" dirty="0">
                <a:solidFill>
                  <a:srgbClr val="FF0000"/>
                </a:solidFill>
                <a:latin typeface="Arial"/>
                <a:cs typeface="Arial"/>
              </a:rPr>
              <a:t>i</a:t>
            </a:r>
            <a:r>
              <a:rPr sz="1000" b="1" spc="5" dirty="0">
                <a:solidFill>
                  <a:srgbClr val="FF0000"/>
                </a:solidFill>
                <a:latin typeface="Arial"/>
                <a:cs typeface="Arial"/>
              </a:rPr>
              <a:t>t</a:t>
            </a:r>
            <a:r>
              <a:rPr sz="1000" b="1" dirty="0">
                <a:solidFill>
                  <a:srgbClr val="FF0000"/>
                </a:solidFill>
                <a:latin typeface="Arial"/>
                <a:cs typeface="Arial"/>
              </a:rPr>
              <a:t>y to </a:t>
            </a:r>
            <a:r>
              <a:rPr sz="1000" b="1" spc="-5" dirty="0">
                <a:solidFill>
                  <a:srgbClr val="FF0000"/>
                </a:solidFill>
                <a:latin typeface="Arial"/>
                <a:cs typeface="Arial"/>
              </a:rPr>
              <a:t>m</a:t>
            </a:r>
            <a:r>
              <a:rPr sz="1000" b="1" dirty="0">
                <a:solidFill>
                  <a:srgbClr val="FF0000"/>
                </a:solidFill>
                <a:latin typeface="Arial"/>
                <a:cs typeface="Arial"/>
              </a:rPr>
              <a:t>odify</a:t>
            </a:r>
            <a:r>
              <a:rPr sz="1000" b="1" spc="-20" dirty="0">
                <a:solidFill>
                  <a:srgbClr val="FF0000"/>
                </a:solidFill>
                <a:latin typeface="Arial"/>
                <a:cs typeface="Arial"/>
              </a:rPr>
              <a:t> </a:t>
            </a:r>
            <a:r>
              <a:rPr sz="1000" b="1" dirty="0">
                <a:solidFill>
                  <a:srgbClr val="FF0000"/>
                </a:solidFill>
                <a:latin typeface="Arial"/>
                <a:cs typeface="Arial"/>
              </a:rPr>
              <a:t>their</a:t>
            </a:r>
            <a:r>
              <a:rPr sz="1000" b="1" spc="-5" dirty="0">
                <a:solidFill>
                  <a:srgbClr val="FF0000"/>
                </a:solidFill>
                <a:latin typeface="Arial"/>
                <a:cs typeface="Arial"/>
              </a:rPr>
              <a:t> </a:t>
            </a:r>
            <a:r>
              <a:rPr sz="1000" b="1" dirty="0">
                <a:solidFill>
                  <a:srgbClr val="FF0000"/>
                </a:solidFill>
                <a:latin typeface="Arial"/>
                <a:cs typeface="Arial"/>
              </a:rPr>
              <a:t>time</a:t>
            </a:r>
            <a:r>
              <a:rPr sz="1000" b="1" spc="-5" dirty="0">
                <a:solidFill>
                  <a:srgbClr val="FF0000"/>
                </a:solidFill>
                <a:latin typeface="Arial"/>
                <a:cs typeface="Arial"/>
              </a:rPr>
              <a:t> </a:t>
            </a:r>
            <a:r>
              <a:rPr sz="1000" b="1" dirty="0">
                <a:solidFill>
                  <a:srgbClr val="FF0000"/>
                </a:solidFill>
                <a:latin typeface="Arial"/>
                <a:cs typeface="Arial"/>
              </a:rPr>
              <a:t>of </a:t>
            </a:r>
            <a:r>
              <a:rPr sz="1000" b="1" spc="-5" dirty="0">
                <a:solidFill>
                  <a:srgbClr val="FF0000"/>
                </a:solidFill>
                <a:latin typeface="Arial"/>
                <a:cs typeface="Arial"/>
              </a:rPr>
              <a:t>m</a:t>
            </a:r>
            <a:r>
              <a:rPr sz="1000" b="1" dirty="0">
                <a:solidFill>
                  <a:srgbClr val="FF0000"/>
                </a:solidFill>
                <a:latin typeface="Arial"/>
                <a:cs typeface="Arial"/>
              </a:rPr>
              <a:t>eeting,</a:t>
            </a:r>
            <a:r>
              <a:rPr sz="1000" b="1" spc="-10" dirty="0">
                <a:solidFill>
                  <a:srgbClr val="FF0000"/>
                </a:solidFill>
                <a:latin typeface="Arial"/>
                <a:cs typeface="Arial"/>
              </a:rPr>
              <a:t> </a:t>
            </a:r>
            <a:r>
              <a:rPr sz="1000" b="1" dirty="0">
                <a:solidFill>
                  <a:srgbClr val="FF0000"/>
                </a:solidFill>
                <a:latin typeface="Arial"/>
                <a:cs typeface="Arial"/>
              </a:rPr>
              <a:t>p</a:t>
            </a:r>
            <a:r>
              <a:rPr sz="1000" b="1" spc="-5" dirty="0">
                <a:solidFill>
                  <a:srgbClr val="FF0000"/>
                </a:solidFill>
                <a:latin typeface="Arial"/>
                <a:cs typeface="Arial"/>
              </a:rPr>
              <a:t>l</a:t>
            </a:r>
            <a:r>
              <a:rPr sz="1000" b="1" dirty="0">
                <a:solidFill>
                  <a:srgbClr val="FF0000"/>
                </a:solidFill>
                <a:latin typeface="Arial"/>
                <a:cs typeface="Arial"/>
              </a:rPr>
              <a:t>ace</a:t>
            </a:r>
            <a:r>
              <a:rPr sz="1000" b="1" spc="-5" dirty="0">
                <a:solidFill>
                  <a:srgbClr val="FF0000"/>
                </a:solidFill>
                <a:latin typeface="Arial"/>
                <a:cs typeface="Arial"/>
              </a:rPr>
              <a:t> </a:t>
            </a:r>
            <a:r>
              <a:rPr sz="1000" b="1" dirty="0">
                <a:solidFill>
                  <a:srgbClr val="FF0000"/>
                </a:solidFill>
                <a:latin typeface="Arial"/>
                <a:cs typeface="Arial"/>
              </a:rPr>
              <a:t>of </a:t>
            </a:r>
            <a:r>
              <a:rPr sz="1000" b="1" spc="-10" dirty="0">
                <a:solidFill>
                  <a:srgbClr val="FF0000"/>
                </a:solidFill>
                <a:latin typeface="Arial"/>
                <a:cs typeface="Arial"/>
              </a:rPr>
              <a:t>m</a:t>
            </a:r>
            <a:r>
              <a:rPr sz="1000" b="1" dirty="0">
                <a:solidFill>
                  <a:srgbClr val="FF0000"/>
                </a:solidFill>
                <a:latin typeface="Arial"/>
                <a:cs typeface="Arial"/>
              </a:rPr>
              <a:t>eeting,</a:t>
            </a:r>
            <a:r>
              <a:rPr sz="1000" b="1" spc="-15" dirty="0">
                <a:solidFill>
                  <a:srgbClr val="FF0000"/>
                </a:solidFill>
                <a:latin typeface="Arial"/>
                <a:cs typeface="Arial"/>
              </a:rPr>
              <a:t> </a:t>
            </a:r>
            <a:r>
              <a:rPr sz="1000" b="1" dirty="0">
                <a:solidFill>
                  <a:srgbClr val="FF0000"/>
                </a:solidFill>
                <a:latin typeface="Arial"/>
                <a:cs typeface="Arial"/>
              </a:rPr>
              <a:t>mo</a:t>
            </a:r>
            <a:r>
              <a:rPr sz="1000" b="1" spc="-5" dirty="0">
                <a:solidFill>
                  <a:srgbClr val="FF0000"/>
                </a:solidFill>
                <a:latin typeface="Arial"/>
                <a:cs typeface="Arial"/>
              </a:rPr>
              <a:t>d</a:t>
            </a:r>
            <a:r>
              <a:rPr sz="1000" b="1" dirty="0">
                <a:solidFill>
                  <a:srgbClr val="FF0000"/>
                </a:solidFill>
                <a:latin typeface="Arial"/>
                <a:cs typeface="Arial"/>
              </a:rPr>
              <a:t>e or</a:t>
            </a:r>
            <a:r>
              <a:rPr sz="1000" b="1" spc="-5" dirty="0">
                <a:solidFill>
                  <a:srgbClr val="FF0000"/>
                </a:solidFill>
                <a:latin typeface="Arial"/>
                <a:cs typeface="Arial"/>
              </a:rPr>
              <a:t> </a:t>
            </a:r>
            <a:r>
              <a:rPr sz="1000" b="1" dirty="0">
                <a:solidFill>
                  <a:srgbClr val="FF0000"/>
                </a:solidFill>
                <a:latin typeface="Arial"/>
                <a:cs typeface="Arial"/>
              </a:rPr>
              <a:t>language</a:t>
            </a:r>
            <a:r>
              <a:rPr sz="1000" b="1" spc="-5" dirty="0">
                <a:solidFill>
                  <a:srgbClr val="FF0000"/>
                </a:solidFill>
                <a:latin typeface="Arial"/>
                <a:cs typeface="Arial"/>
              </a:rPr>
              <a:t> t</a:t>
            </a:r>
            <a:r>
              <a:rPr sz="1000" b="1" dirty="0">
                <a:solidFill>
                  <a:srgbClr val="FF0000"/>
                </a:solidFill>
                <a:latin typeface="Arial"/>
                <a:cs typeface="Arial"/>
              </a:rPr>
              <a:t>o </a:t>
            </a:r>
            <a:r>
              <a:rPr sz="1000" b="1" spc="-5" dirty="0">
                <a:solidFill>
                  <a:srgbClr val="FF0000"/>
                </a:solidFill>
                <a:latin typeface="Arial"/>
                <a:cs typeface="Arial"/>
              </a:rPr>
              <a:t>i</a:t>
            </a:r>
            <a:r>
              <a:rPr sz="1000" b="1" dirty="0">
                <a:solidFill>
                  <a:srgbClr val="FF0000"/>
                </a:solidFill>
                <a:latin typeface="Arial"/>
                <a:cs typeface="Arial"/>
              </a:rPr>
              <a:t>n</a:t>
            </a:r>
            <a:r>
              <a:rPr sz="1000" b="1" spc="-5" dirty="0">
                <a:solidFill>
                  <a:srgbClr val="FF0000"/>
                </a:solidFill>
                <a:latin typeface="Arial"/>
                <a:cs typeface="Arial"/>
              </a:rPr>
              <a:t>c</a:t>
            </a:r>
            <a:r>
              <a:rPr sz="1000" b="1" dirty="0">
                <a:solidFill>
                  <a:srgbClr val="FF0000"/>
                </a:solidFill>
                <a:latin typeface="Arial"/>
                <a:cs typeface="Arial"/>
              </a:rPr>
              <a:t>rease</a:t>
            </a:r>
            <a:r>
              <a:rPr sz="1000" b="1" spc="-10" dirty="0">
                <a:solidFill>
                  <a:srgbClr val="FF0000"/>
                </a:solidFill>
                <a:latin typeface="Arial"/>
                <a:cs typeface="Arial"/>
              </a:rPr>
              <a:t> </a:t>
            </a:r>
            <a:r>
              <a:rPr sz="1000" b="1" dirty="0">
                <a:solidFill>
                  <a:srgbClr val="FF0000"/>
                </a:solidFill>
                <a:latin typeface="Arial"/>
                <a:cs typeface="Arial"/>
              </a:rPr>
              <a:t>the p</a:t>
            </a:r>
            <a:r>
              <a:rPr sz="1000" b="1" spc="-5" dirty="0">
                <a:solidFill>
                  <a:srgbClr val="FF0000"/>
                </a:solidFill>
                <a:latin typeface="Arial"/>
                <a:cs typeface="Arial"/>
              </a:rPr>
              <a:t>e</a:t>
            </a:r>
            <a:r>
              <a:rPr sz="1000" b="1" dirty="0">
                <a:solidFill>
                  <a:srgbClr val="FF0000"/>
                </a:solidFill>
                <a:latin typeface="Arial"/>
                <a:cs typeface="Arial"/>
              </a:rPr>
              <a:t>rson’s</a:t>
            </a:r>
            <a:r>
              <a:rPr sz="1000" b="1" spc="-5" dirty="0">
                <a:solidFill>
                  <a:srgbClr val="FF0000"/>
                </a:solidFill>
                <a:latin typeface="Arial"/>
                <a:cs typeface="Arial"/>
              </a:rPr>
              <a:t> </a:t>
            </a:r>
            <a:r>
              <a:rPr sz="1000" b="1" dirty="0">
                <a:solidFill>
                  <a:srgbClr val="FF0000"/>
                </a:solidFill>
                <a:latin typeface="Arial"/>
                <a:cs typeface="Arial"/>
              </a:rPr>
              <a:t>pa</a:t>
            </a:r>
            <a:r>
              <a:rPr sz="1000" b="1" spc="-5" dirty="0">
                <a:solidFill>
                  <a:srgbClr val="FF0000"/>
                </a:solidFill>
                <a:latin typeface="Arial"/>
                <a:cs typeface="Arial"/>
              </a:rPr>
              <a:t>r</a:t>
            </a:r>
            <a:r>
              <a:rPr sz="1000" b="1" dirty="0">
                <a:solidFill>
                  <a:srgbClr val="FF0000"/>
                </a:solidFill>
                <a:latin typeface="Arial"/>
                <a:cs typeface="Arial"/>
              </a:rPr>
              <a:t>ti</a:t>
            </a:r>
            <a:r>
              <a:rPr sz="1000" b="1" spc="-5" dirty="0">
                <a:solidFill>
                  <a:srgbClr val="FF0000"/>
                </a:solidFill>
                <a:latin typeface="Arial"/>
                <a:cs typeface="Arial"/>
              </a:rPr>
              <a:t>c</a:t>
            </a:r>
            <a:r>
              <a:rPr sz="1000" b="1" dirty="0">
                <a:solidFill>
                  <a:srgbClr val="FF0000"/>
                </a:solidFill>
                <a:latin typeface="Arial"/>
                <a:cs typeface="Arial"/>
              </a:rPr>
              <a:t>ipation</a:t>
            </a:r>
            <a:r>
              <a:rPr sz="1000" b="1" spc="-5" dirty="0">
                <a:solidFill>
                  <a:srgbClr val="FF0000"/>
                </a:solidFill>
                <a:latin typeface="Arial"/>
                <a:cs typeface="Arial"/>
              </a:rPr>
              <a:t> </a:t>
            </a:r>
            <a:r>
              <a:rPr sz="1000" b="1" dirty="0">
                <a:solidFill>
                  <a:srgbClr val="FF0000"/>
                </a:solidFill>
                <a:latin typeface="Arial"/>
                <a:cs typeface="Arial"/>
              </a:rPr>
              <a:t>in</a:t>
            </a:r>
            <a:r>
              <a:rPr sz="1000" b="1" spc="-5"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eir plann</a:t>
            </a:r>
            <a:r>
              <a:rPr sz="1000" b="1" spc="-5" dirty="0">
                <a:solidFill>
                  <a:srgbClr val="FF0000"/>
                </a:solidFill>
                <a:latin typeface="Arial"/>
                <a:cs typeface="Arial"/>
              </a:rPr>
              <a:t>i</a:t>
            </a:r>
            <a:r>
              <a:rPr sz="1000" b="1" dirty="0">
                <a:solidFill>
                  <a:srgbClr val="FF0000"/>
                </a:solidFill>
                <a:latin typeface="Arial"/>
                <a:cs typeface="Arial"/>
              </a:rPr>
              <a:t>ng.</a:t>
            </a:r>
            <a:r>
              <a:rPr sz="1000" b="1" spc="-5" dirty="0">
                <a:solidFill>
                  <a:srgbClr val="FF0000"/>
                </a:solidFill>
                <a:latin typeface="Arial"/>
                <a:cs typeface="Arial"/>
              </a:rPr>
              <a:t> </a:t>
            </a:r>
            <a:r>
              <a:rPr sz="1000" b="1" dirty="0">
                <a:solidFill>
                  <a:srgbClr val="FF0000"/>
                </a:solidFill>
                <a:latin typeface="Arial"/>
                <a:cs typeface="Arial"/>
              </a:rPr>
              <a:t>The detai</a:t>
            </a:r>
            <a:r>
              <a:rPr sz="1000" b="1" spc="-5" dirty="0">
                <a:solidFill>
                  <a:srgbClr val="FF0000"/>
                </a:solidFill>
                <a:latin typeface="Arial"/>
                <a:cs typeface="Arial"/>
              </a:rPr>
              <a:t>l</a:t>
            </a:r>
            <a:r>
              <a:rPr sz="1000" b="1" dirty="0">
                <a:solidFill>
                  <a:srgbClr val="FF0000"/>
                </a:solidFill>
                <a:latin typeface="Arial"/>
                <a:cs typeface="Arial"/>
              </a:rPr>
              <a:t>s of</a:t>
            </a:r>
            <a:r>
              <a:rPr sz="1000" b="1" spc="-10" dirty="0">
                <a:solidFill>
                  <a:srgbClr val="FF0000"/>
                </a:solidFill>
                <a:latin typeface="Arial"/>
                <a:cs typeface="Arial"/>
              </a:rPr>
              <a:t> </a:t>
            </a:r>
            <a:r>
              <a:rPr sz="1000" b="1" spc="-5" dirty="0">
                <a:solidFill>
                  <a:srgbClr val="FF0000"/>
                </a:solidFill>
                <a:latin typeface="Arial"/>
                <a:cs typeface="Arial"/>
              </a:rPr>
              <a:t>t</a:t>
            </a:r>
            <a:r>
              <a:rPr sz="1000" b="1" dirty="0">
                <a:solidFill>
                  <a:srgbClr val="FF0000"/>
                </a:solidFill>
                <a:latin typeface="Arial"/>
                <a:cs typeface="Arial"/>
              </a:rPr>
              <a:t>hese a</a:t>
            </a:r>
            <a:r>
              <a:rPr sz="1000" b="1" spc="-5" dirty="0">
                <a:solidFill>
                  <a:srgbClr val="FF0000"/>
                </a:solidFill>
                <a:latin typeface="Arial"/>
                <a:cs typeface="Arial"/>
              </a:rPr>
              <a:t>c</a:t>
            </a:r>
            <a:r>
              <a:rPr sz="1000" b="1" dirty="0">
                <a:solidFill>
                  <a:srgbClr val="FF0000"/>
                </a:solidFill>
                <a:latin typeface="Arial"/>
                <a:cs typeface="Arial"/>
              </a:rPr>
              <a:t>tions</a:t>
            </a:r>
            <a:r>
              <a:rPr sz="1000" b="1" spc="-10" dirty="0">
                <a:solidFill>
                  <a:srgbClr val="FF0000"/>
                </a:solidFill>
                <a:latin typeface="Arial"/>
                <a:cs typeface="Arial"/>
              </a:rPr>
              <a:t> </a:t>
            </a:r>
            <a:r>
              <a:rPr sz="1000" b="1" dirty="0">
                <a:solidFill>
                  <a:srgbClr val="FF0000"/>
                </a:solidFill>
                <a:latin typeface="Arial"/>
                <a:cs typeface="Arial"/>
              </a:rPr>
              <a:t>or</a:t>
            </a:r>
            <a:r>
              <a:rPr sz="1000" b="1" spc="-5" dirty="0">
                <a:solidFill>
                  <a:srgbClr val="FF0000"/>
                </a:solidFill>
                <a:latin typeface="Arial"/>
                <a:cs typeface="Arial"/>
              </a:rPr>
              <a:t> </a:t>
            </a:r>
            <a:r>
              <a:rPr sz="1000" b="1" dirty="0">
                <a:solidFill>
                  <a:srgbClr val="FF0000"/>
                </a:solidFill>
                <a:latin typeface="Arial"/>
                <a:cs typeface="Arial"/>
              </a:rPr>
              <a:t>accom</a:t>
            </a:r>
            <a:r>
              <a:rPr sz="1000" b="1" spc="-5" dirty="0">
                <a:solidFill>
                  <a:srgbClr val="FF0000"/>
                </a:solidFill>
                <a:latin typeface="Arial"/>
                <a:cs typeface="Arial"/>
              </a:rPr>
              <a:t>m</a:t>
            </a:r>
            <a:r>
              <a:rPr sz="1000" b="1" dirty="0">
                <a:solidFill>
                  <a:srgbClr val="FF0000"/>
                </a:solidFill>
                <a:latin typeface="Arial"/>
                <a:cs typeface="Arial"/>
              </a:rPr>
              <a:t>odatio</a:t>
            </a:r>
            <a:r>
              <a:rPr sz="1000" b="1" spc="-10" dirty="0">
                <a:solidFill>
                  <a:srgbClr val="FF0000"/>
                </a:solidFill>
                <a:latin typeface="Arial"/>
                <a:cs typeface="Arial"/>
              </a:rPr>
              <a:t>n</a:t>
            </a:r>
            <a:r>
              <a:rPr sz="1000" b="1" dirty="0">
                <a:solidFill>
                  <a:srgbClr val="FF0000"/>
                </a:solidFill>
                <a:latin typeface="Arial"/>
                <a:cs typeface="Arial"/>
              </a:rPr>
              <a:t>s </a:t>
            </a:r>
            <a:r>
              <a:rPr sz="1000" b="1" spc="-5" dirty="0">
                <a:solidFill>
                  <a:srgbClr val="FF0000"/>
                </a:solidFill>
                <a:latin typeface="Arial"/>
                <a:cs typeface="Arial"/>
              </a:rPr>
              <a:t>m</a:t>
            </a:r>
            <a:r>
              <a:rPr sz="1000" b="1" dirty="0">
                <a:solidFill>
                  <a:srgbClr val="FF0000"/>
                </a:solidFill>
                <a:latin typeface="Arial"/>
                <a:cs typeface="Arial"/>
              </a:rPr>
              <a:t>ust be </a:t>
            </a:r>
            <a:r>
              <a:rPr sz="1000" b="1" spc="-5" dirty="0">
                <a:solidFill>
                  <a:srgbClr val="FF0000"/>
                </a:solidFill>
                <a:latin typeface="Arial"/>
                <a:cs typeface="Arial"/>
              </a:rPr>
              <a:t>l</a:t>
            </a:r>
            <a:r>
              <a:rPr sz="1000" b="1" dirty="0">
                <a:solidFill>
                  <a:srgbClr val="FF0000"/>
                </a:solidFill>
                <a:latin typeface="Arial"/>
                <a:cs typeface="Arial"/>
              </a:rPr>
              <a:t>isted </a:t>
            </a:r>
            <a:r>
              <a:rPr sz="1000" b="1" spc="-10" dirty="0">
                <a:solidFill>
                  <a:srgbClr val="FF0000"/>
                </a:solidFill>
                <a:latin typeface="Arial"/>
                <a:cs typeface="Arial"/>
              </a:rPr>
              <a:t>h</a:t>
            </a:r>
            <a:r>
              <a:rPr sz="1000" b="1" dirty="0">
                <a:solidFill>
                  <a:srgbClr val="FF0000"/>
                </a:solidFill>
                <a:latin typeface="Arial"/>
                <a:cs typeface="Arial"/>
              </a:rPr>
              <a:t>ere.</a:t>
            </a:r>
            <a:endParaRPr sz="1000">
              <a:latin typeface="Arial"/>
              <a:cs typeface="Arial"/>
            </a:endParaRPr>
          </a:p>
          <a:p>
            <a:pPr marL="12700" marR="270510">
              <a:lnSpc>
                <a:spcPts val="1150"/>
              </a:lnSpc>
              <a:spcBef>
                <a:spcPts val="30"/>
              </a:spcBef>
            </a:pPr>
            <a:r>
              <a:rPr sz="1000" b="1" dirty="0">
                <a:solidFill>
                  <a:srgbClr val="FF0000"/>
                </a:solidFill>
                <a:latin typeface="Arial"/>
                <a:cs typeface="Arial"/>
              </a:rPr>
              <a:t>Wh</a:t>
            </a:r>
            <a:r>
              <a:rPr sz="1000" b="1" spc="-5" dirty="0">
                <a:solidFill>
                  <a:srgbClr val="FF0000"/>
                </a:solidFill>
                <a:latin typeface="Arial"/>
                <a:cs typeface="Arial"/>
              </a:rPr>
              <a:t>a</a:t>
            </a:r>
            <a:r>
              <a:rPr sz="1000" b="1" dirty="0">
                <a:solidFill>
                  <a:srgbClr val="FF0000"/>
                </a:solidFill>
                <a:latin typeface="Arial"/>
                <a:cs typeface="Arial"/>
              </a:rPr>
              <a:t>t steps</a:t>
            </a:r>
            <a:r>
              <a:rPr sz="1000" b="1" spc="-10" dirty="0">
                <a:solidFill>
                  <a:srgbClr val="FF0000"/>
                </a:solidFill>
                <a:latin typeface="Arial"/>
                <a:cs typeface="Arial"/>
              </a:rPr>
              <a:t> </a:t>
            </a:r>
            <a:r>
              <a:rPr sz="1000" b="1" dirty="0">
                <a:solidFill>
                  <a:srgbClr val="FF0000"/>
                </a:solidFill>
                <a:latin typeface="Arial"/>
                <a:cs typeface="Arial"/>
              </a:rPr>
              <a:t>need to </a:t>
            </a:r>
            <a:r>
              <a:rPr sz="1000" b="1" spc="-10" dirty="0">
                <a:solidFill>
                  <a:srgbClr val="FF0000"/>
                </a:solidFill>
                <a:latin typeface="Arial"/>
                <a:cs typeface="Arial"/>
              </a:rPr>
              <a:t>b</a:t>
            </a:r>
            <a:r>
              <a:rPr sz="1000" b="1" dirty="0">
                <a:solidFill>
                  <a:srgbClr val="FF0000"/>
                </a:solidFill>
                <a:latin typeface="Arial"/>
                <a:cs typeface="Arial"/>
              </a:rPr>
              <a:t>e </a:t>
            </a:r>
            <a:r>
              <a:rPr sz="1000" b="1" spc="-5" dirty="0">
                <a:solidFill>
                  <a:srgbClr val="FF0000"/>
                </a:solidFill>
                <a:latin typeface="Arial"/>
                <a:cs typeface="Arial"/>
              </a:rPr>
              <a:t>t</a:t>
            </a:r>
            <a:r>
              <a:rPr sz="1000" b="1" dirty="0">
                <a:solidFill>
                  <a:srgbClr val="FF0000"/>
                </a:solidFill>
                <a:latin typeface="Arial"/>
                <a:cs typeface="Arial"/>
              </a:rPr>
              <a:t>aken </a:t>
            </a:r>
            <a:r>
              <a:rPr sz="1000" b="1" spc="-5" dirty="0">
                <a:solidFill>
                  <a:srgbClr val="FF0000"/>
                </a:solidFill>
                <a:latin typeface="Arial"/>
                <a:cs typeface="Arial"/>
              </a:rPr>
              <a:t>t</a:t>
            </a:r>
            <a:r>
              <a:rPr sz="1000" b="1" dirty="0">
                <a:solidFill>
                  <a:srgbClr val="FF0000"/>
                </a:solidFill>
                <a:latin typeface="Arial"/>
                <a:cs typeface="Arial"/>
              </a:rPr>
              <a:t>o </a:t>
            </a:r>
            <a:r>
              <a:rPr sz="1000" b="1" spc="-5" dirty="0">
                <a:solidFill>
                  <a:srgbClr val="FF0000"/>
                </a:solidFill>
                <a:latin typeface="Arial"/>
                <a:cs typeface="Arial"/>
              </a:rPr>
              <a:t>i</a:t>
            </a:r>
            <a:r>
              <a:rPr sz="1000" b="1" dirty="0">
                <a:solidFill>
                  <a:srgbClr val="FF0000"/>
                </a:solidFill>
                <a:latin typeface="Arial"/>
                <a:cs typeface="Arial"/>
              </a:rPr>
              <a:t>nc</a:t>
            </a:r>
            <a:r>
              <a:rPr sz="1000" b="1" spc="-5" dirty="0">
                <a:solidFill>
                  <a:srgbClr val="FF0000"/>
                </a:solidFill>
                <a:latin typeface="Arial"/>
                <a:cs typeface="Arial"/>
              </a:rPr>
              <a:t>r</a:t>
            </a:r>
            <a:r>
              <a:rPr sz="1000" b="1" dirty="0">
                <a:solidFill>
                  <a:srgbClr val="FF0000"/>
                </a:solidFill>
                <a:latin typeface="Arial"/>
                <a:cs typeface="Arial"/>
              </a:rPr>
              <a:t>ease </a:t>
            </a:r>
            <a:r>
              <a:rPr sz="1000" b="1" spc="-10" dirty="0">
                <a:solidFill>
                  <a:srgbClr val="FF0000"/>
                </a:solidFill>
                <a:latin typeface="Arial"/>
                <a:cs typeface="Arial"/>
              </a:rPr>
              <a:t>t</a:t>
            </a:r>
            <a:r>
              <a:rPr sz="1000" b="1" dirty="0">
                <a:solidFill>
                  <a:srgbClr val="FF0000"/>
                </a:solidFill>
                <a:latin typeface="Arial"/>
                <a:cs typeface="Arial"/>
              </a:rPr>
              <a:t>he pe</a:t>
            </a:r>
            <a:r>
              <a:rPr sz="1000" b="1" spc="-10" dirty="0">
                <a:solidFill>
                  <a:srgbClr val="FF0000"/>
                </a:solidFill>
                <a:latin typeface="Arial"/>
                <a:cs typeface="Arial"/>
              </a:rPr>
              <a:t>r</a:t>
            </a:r>
            <a:r>
              <a:rPr sz="1000" b="1" dirty="0">
                <a:solidFill>
                  <a:srgbClr val="FF0000"/>
                </a:solidFill>
                <a:latin typeface="Arial"/>
                <a:cs typeface="Arial"/>
              </a:rPr>
              <a:t>son’s</a:t>
            </a:r>
            <a:r>
              <a:rPr sz="1000" b="1" spc="-5" dirty="0">
                <a:solidFill>
                  <a:srgbClr val="FF0000"/>
                </a:solidFill>
                <a:latin typeface="Arial"/>
                <a:cs typeface="Arial"/>
              </a:rPr>
              <a:t> </a:t>
            </a:r>
            <a:r>
              <a:rPr sz="1000" b="1" dirty="0">
                <a:solidFill>
                  <a:srgbClr val="FF0000"/>
                </a:solidFill>
                <a:latin typeface="Arial"/>
                <a:cs typeface="Arial"/>
              </a:rPr>
              <a:t>pa</a:t>
            </a:r>
            <a:r>
              <a:rPr sz="1000" b="1" spc="-5" dirty="0">
                <a:solidFill>
                  <a:srgbClr val="FF0000"/>
                </a:solidFill>
                <a:latin typeface="Arial"/>
                <a:cs typeface="Arial"/>
              </a:rPr>
              <a:t>r</a:t>
            </a:r>
            <a:r>
              <a:rPr sz="1000" b="1" dirty="0">
                <a:solidFill>
                  <a:srgbClr val="FF0000"/>
                </a:solidFill>
                <a:latin typeface="Arial"/>
                <a:cs typeface="Arial"/>
              </a:rPr>
              <a:t>ticipati</a:t>
            </a:r>
            <a:r>
              <a:rPr sz="1000" b="1" spc="-5" dirty="0">
                <a:solidFill>
                  <a:srgbClr val="FF0000"/>
                </a:solidFill>
                <a:latin typeface="Arial"/>
                <a:cs typeface="Arial"/>
              </a:rPr>
              <a:t>o</a:t>
            </a:r>
            <a:r>
              <a:rPr sz="1000" b="1" dirty="0">
                <a:solidFill>
                  <a:srgbClr val="FF0000"/>
                </a:solidFill>
                <a:latin typeface="Arial"/>
                <a:cs typeface="Arial"/>
              </a:rPr>
              <a:t>n f</a:t>
            </a:r>
            <a:r>
              <a:rPr sz="1000" b="1" spc="-10" dirty="0">
                <a:solidFill>
                  <a:srgbClr val="FF0000"/>
                </a:solidFill>
                <a:latin typeface="Arial"/>
                <a:cs typeface="Arial"/>
              </a:rPr>
              <a:t>o</a:t>
            </a:r>
            <a:r>
              <a:rPr sz="1000" b="1" dirty="0">
                <a:solidFill>
                  <a:srgbClr val="FF0000"/>
                </a:solidFill>
                <a:latin typeface="Arial"/>
                <a:cs typeface="Arial"/>
              </a:rPr>
              <a:t>r n</a:t>
            </a:r>
            <a:r>
              <a:rPr sz="1000" b="1" spc="-10" dirty="0">
                <a:solidFill>
                  <a:srgbClr val="FF0000"/>
                </a:solidFill>
                <a:latin typeface="Arial"/>
                <a:cs typeface="Arial"/>
              </a:rPr>
              <a:t>e</a:t>
            </a:r>
            <a:r>
              <a:rPr sz="1000" b="1" dirty="0">
                <a:solidFill>
                  <a:srgbClr val="FF0000"/>
                </a:solidFill>
                <a:latin typeface="Arial"/>
                <a:cs typeface="Arial"/>
              </a:rPr>
              <a:t>xt </a:t>
            </a:r>
            <a:r>
              <a:rPr sz="1000" b="1" spc="-20" dirty="0">
                <a:solidFill>
                  <a:srgbClr val="FF0000"/>
                </a:solidFill>
                <a:latin typeface="Arial"/>
                <a:cs typeface="Arial"/>
              </a:rPr>
              <a:t>y</a:t>
            </a:r>
            <a:r>
              <a:rPr sz="1000" b="1" dirty="0">
                <a:solidFill>
                  <a:srgbClr val="FF0000"/>
                </a:solidFill>
                <a:latin typeface="Arial"/>
                <a:cs typeface="Arial"/>
              </a:rPr>
              <a:t>ear? These shou</a:t>
            </a:r>
            <a:r>
              <a:rPr sz="1000" b="1" spc="-5" dirty="0">
                <a:solidFill>
                  <a:srgbClr val="FF0000"/>
                </a:solidFill>
                <a:latin typeface="Arial"/>
                <a:cs typeface="Arial"/>
              </a:rPr>
              <a:t>l</a:t>
            </a:r>
            <a:r>
              <a:rPr sz="1000" b="1" dirty="0">
                <a:solidFill>
                  <a:srgbClr val="FF0000"/>
                </a:solidFill>
                <a:latin typeface="Arial"/>
                <a:cs typeface="Arial"/>
              </a:rPr>
              <a:t>d be</a:t>
            </a:r>
            <a:r>
              <a:rPr sz="1000" b="1" spc="-10" dirty="0">
                <a:solidFill>
                  <a:srgbClr val="FF0000"/>
                </a:solidFill>
                <a:latin typeface="Arial"/>
                <a:cs typeface="Arial"/>
              </a:rPr>
              <a:t> </a:t>
            </a:r>
            <a:r>
              <a:rPr sz="1000" b="1" dirty="0">
                <a:solidFill>
                  <a:srgbClr val="FF0000"/>
                </a:solidFill>
                <a:latin typeface="Arial"/>
                <a:cs typeface="Arial"/>
              </a:rPr>
              <a:t>discuss</a:t>
            </a:r>
            <a:r>
              <a:rPr sz="1000" b="1" spc="-5" dirty="0">
                <a:solidFill>
                  <a:srgbClr val="FF0000"/>
                </a:solidFill>
                <a:latin typeface="Arial"/>
                <a:cs typeface="Arial"/>
              </a:rPr>
              <a:t>e</a:t>
            </a:r>
            <a:r>
              <a:rPr sz="1000" b="1" dirty="0">
                <a:solidFill>
                  <a:srgbClr val="FF0000"/>
                </a:solidFill>
                <a:latin typeface="Arial"/>
                <a:cs typeface="Arial"/>
              </a:rPr>
              <a:t>d </a:t>
            </a:r>
            <a:r>
              <a:rPr sz="1000" b="1" spc="15" dirty="0">
                <a:solidFill>
                  <a:srgbClr val="FF0000"/>
                </a:solidFill>
                <a:latin typeface="Arial"/>
                <a:cs typeface="Arial"/>
              </a:rPr>
              <a:t>w</a:t>
            </a:r>
            <a:r>
              <a:rPr sz="1000" b="1" spc="-15" dirty="0">
                <a:solidFill>
                  <a:srgbClr val="FF0000"/>
                </a:solidFill>
                <a:latin typeface="Arial"/>
                <a:cs typeface="Arial"/>
              </a:rPr>
              <a:t>i</a:t>
            </a:r>
            <a:r>
              <a:rPr sz="1000" b="1" spc="-5" dirty="0">
                <a:solidFill>
                  <a:srgbClr val="FF0000"/>
                </a:solidFill>
                <a:latin typeface="Arial"/>
                <a:cs typeface="Arial"/>
              </a:rPr>
              <a:t>t</a:t>
            </a:r>
            <a:r>
              <a:rPr sz="1000" b="1" dirty="0">
                <a:solidFill>
                  <a:srgbClr val="FF0000"/>
                </a:solidFill>
                <a:latin typeface="Arial"/>
                <a:cs typeface="Arial"/>
              </a:rPr>
              <a:t>h the </a:t>
            </a:r>
            <a:r>
              <a:rPr sz="1000" b="1" spc="-10" dirty="0">
                <a:solidFill>
                  <a:srgbClr val="FF0000"/>
                </a:solidFill>
                <a:latin typeface="Arial"/>
                <a:cs typeface="Arial"/>
              </a:rPr>
              <a:t>p</a:t>
            </a:r>
            <a:r>
              <a:rPr sz="1000" b="1" dirty="0">
                <a:solidFill>
                  <a:srgbClr val="FF0000"/>
                </a:solidFill>
                <a:latin typeface="Arial"/>
                <a:cs typeface="Arial"/>
              </a:rPr>
              <a:t>e</a:t>
            </a:r>
            <a:r>
              <a:rPr sz="1000" b="1" spc="-5" dirty="0">
                <a:solidFill>
                  <a:srgbClr val="FF0000"/>
                </a:solidFill>
                <a:latin typeface="Arial"/>
                <a:cs typeface="Arial"/>
              </a:rPr>
              <a:t>r</a:t>
            </a:r>
            <a:r>
              <a:rPr sz="1000" b="1" dirty="0">
                <a:solidFill>
                  <a:srgbClr val="FF0000"/>
                </a:solidFill>
                <a:latin typeface="Arial"/>
                <a:cs typeface="Arial"/>
              </a:rPr>
              <a:t>son and n</a:t>
            </a:r>
            <a:r>
              <a:rPr sz="1000" b="1" spc="-10" dirty="0">
                <a:solidFill>
                  <a:srgbClr val="FF0000"/>
                </a:solidFill>
                <a:latin typeface="Arial"/>
                <a:cs typeface="Arial"/>
              </a:rPr>
              <a:t>o</a:t>
            </a:r>
            <a:r>
              <a:rPr sz="1000" b="1" spc="-5" dirty="0">
                <a:solidFill>
                  <a:srgbClr val="FF0000"/>
                </a:solidFill>
                <a:latin typeface="Arial"/>
                <a:cs typeface="Arial"/>
              </a:rPr>
              <a:t>t</a:t>
            </a:r>
            <a:r>
              <a:rPr sz="1000" b="1" dirty="0">
                <a:solidFill>
                  <a:srgbClr val="FF0000"/>
                </a:solidFill>
                <a:latin typeface="Arial"/>
                <a:cs typeface="Arial"/>
              </a:rPr>
              <a:t>ed </a:t>
            </a:r>
            <a:r>
              <a:rPr sz="1000" b="1" spc="-5" dirty="0">
                <a:solidFill>
                  <a:srgbClr val="FF0000"/>
                </a:solidFill>
                <a:latin typeface="Arial"/>
                <a:cs typeface="Arial"/>
              </a:rPr>
              <a:t>i</a:t>
            </a:r>
            <a:r>
              <a:rPr sz="1000" b="1" dirty="0">
                <a:solidFill>
                  <a:srgbClr val="FF0000"/>
                </a:solidFill>
                <a:latin typeface="Arial"/>
                <a:cs typeface="Arial"/>
              </a:rPr>
              <a:t>n the a</a:t>
            </a:r>
            <a:r>
              <a:rPr sz="1000" b="1" spc="-10" dirty="0">
                <a:solidFill>
                  <a:srgbClr val="FF0000"/>
                </a:solidFill>
                <a:latin typeface="Arial"/>
                <a:cs typeface="Arial"/>
              </a:rPr>
              <a:t>c</a:t>
            </a:r>
            <a:r>
              <a:rPr sz="1000" b="1" dirty="0">
                <a:solidFill>
                  <a:srgbClr val="FF0000"/>
                </a:solidFill>
                <a:latin typeface="Arial"/>
                <a:cs typeface="Arial"/>
              </a:rPr>
              <a:t>tion</a:t>
            </a:r>
            <a:r>
              <a:rPr sz="1000" b="1" spc="-5" dirty="0">
                <a:solidFill>
                  <a:srgbClr val="FF0000"/>
                </a:solidFill>
                <a:latin typeface="Arial"/>
                <a:cs typeface="Arial"/>
              </a:rPr>
              <a:t> </a:t>
            </a:r>
            <a:r>
              <a:rPr sz="1000" b="1" dirty="0">
                <a:solidFill>
                  <a:srgbClr val="FF0000"/>
                </a:solidFill>
                <a:latin typeface="Arial"/>
                <a:cs typeface="Arial"/>
              </a:rPr>
              <a:t>pla</a:t>
            </a:r>
            <a:r>
              <a:rPr sz="1000" b="1" spc="-5" dirty="0">
                <a:solidFill>
                  <a:srgbClr val="FF0000"/>
                </a:solidFill>
                <a:latin typeface="Arial"/>
                <a:cs typeface="Arial"/>
              </a:rPr>
              <a:t>n</a:t>
            </a:r>
            <a:r>
              <a:rPr sz="1000" b="1" dirty="0">
                <a:solidFill>
                  <a:srgbClr val="FF0000"/>
                </a:solidFill>
                <a:latin typeface="Arial"/>
                <a:cs typeface="Arial"/>
              </a:rPr>
              <a:t>.</a:t>
            </a:r>
            <a:endParaRPr sz="1000">
              <a:latin typeface="Arial"/>
              <a:cs typeface="Arial"/>
            </a:endParaRPr>
          </a:p>
          <a:p>
            <a:pPr>
              <a:lnSpc>
                <a:spcPct val="100000"/>
              </a:lnSpc>
              <a:spcBef>
                <a:spcPts val="7"/>
              </a:spcBef>
            </a:pPr>
            <a:endParaRPr sz="1300">
              <a:latin typeface="Times New Roman"/>
              <a:cs typeface="Times New Roman"/>
            </a:endParaRPr>
          </a:p>
          <a:p>
            <a:pPr marL="12700">
              <a:lnSpc>
                <a:spcPts val="1290"/>
              </a:lnSpc>
            </a:pPr>
            <a:r>
              <a:rPr sz="1100" b="1" spc="-10" dirty="0">
                <a:latin typeface="Arial"/>
                <a:cs typeface="Arial"/>
              </a:rPr>
              <a:t>Represent</a:t>
            </a:r>
            <a:r>
              <a:rPr sz="1100" b="1" spc="-5" dirty="0">
                <a:latin typeface="Arial"/>
                <a:cs typeface="Arial"/>
              </a:rPr>
              <a:t>ative’s </a:t>
            </a:r>
            <a:r>
              <a:rPr sz="1100" b="1" spc="-10" dirty="0">
                <a:latin typeface="Arial"/>
                <a:cs typeface="Arial"/>
              </a:rPr>
              <a:t>Participation</a:t>
            </a:r>
            <a:r>
              <a:rPr sz="1100" b="1" spc="-5" dirty="0">
                <a:latin typeface="Arial"/>
                <a:cs typeface="Arial"/>
              </a:rPr>
              <a:t> in</a:t>
            </a:r>
            <a:r>
              <a:rPr sz="1100" b="1" dirty="0">
                <a:latin typeface="Arial"/>
                <a:cs typeface="Arial"/>
              </a:rPr>
              <a:t> </a:t>
            </a:r>
            <a:r>
              <a:rPr sz="1100" b="1" spc="-10" dirty="0">
                <a:latin typeface="Arial"/>
                <a:cs typeface="Arial"/>
              </a:rPr>
              <a:t>Planning</a:t>
            </a:r>
            <a:r>
              <a:rPr sz="1100" b="1" dirty="0">
                <a:latin typeface="Arial"/>
                <a:cs typeface="Arial"/>
              </a:rPr>
              <a:t> </a:t>
            </a:r>
            <a:r>
              <a:rPr sz="1100" b="1" spc="-10" dirty="0">
                <a:latin typeface="Arial"/>
                <a:cs typeface="Arial"/>
              </a:rPr>
              <a:t>Pr</a:t>
            </a:r>
            <a:r>
              <a:rPr sz="1100" b="1" dirty="0">
                <a:latin typeface="Arial"/>
                <a:cs typeface="Arial"/>
              </a:rPr>
              <a:t>o</a:t>
            </a:r>
            <a:r>
              <a:rPr sz="1100" b="1" spc="-10" dirty="0">
                <a:latin typeface="Arial"/>
                <a:cs typeface="Arial"/>
              </a:rPr>
              <a:t>cess</a:t>
            </a:r>
            <a:endParaRPr sz="1100">
              <a:latin typeface="Arial"/>
              <a:cs typeface="Arial"/>
            </a:endParaRPr>
          </a:p>
          <a:p>
            <a:pPr marL="12700" marR="74295">
              <a:lnSpc>
                <a:spcPts val="1270"/>
              </a:lnSpc>
              <a:spcBef>
                <a:spcPts val="55"/>
              </a:spcBef>
            </a:pPr>
            <a:r>
              <a:rPr sz="1100" spc="-10" dirty="0">
                <a:latin typeface="Arial"/>
                <a:cs typeface="Arial"/>
              </a:rPr>
              <a:t>Did your</a:t>
            </a:r>
            <a:r>
              <a:rPr sz="1100" spc="-5" dirty="0">
                <a:latin typeface="Arial"/>
                <a:cs typeface="Arial"/>
              </a:rPr>
              <a:t> family/guardian/advocate/legal</a:t>
            </a:r>
            <a:r>
              <a:rPr sz="1100" dirty="0">
                <a:latin typeface="Arial"/>
                <a:cs typeface="Arial"/>
              </a:rPr>
              <a:t> </a:t>
            </a:r>
            <a:r>
              <a:rPr sz="1100" spc="-5" dirty="0">
                <a:latin typeface="Arial"/>
                <a:cs typeface="Arial"/>
              </a:rPr>
              <a:t>or</a:t>
            </a:r>
            <a:r>
              <a:rPr sz="1100" dirty="0">
                <a:latin typeface="Arial"/>
                <a:cs typeface="Arial"/>
              </a:rPr>
              <a:t> </a:t>
            </a:r>
            <a:r>
              <a:rPr sz="1100" spc="-10" dirty="0">
                <a:latin typeface="Arial"/>
                <a:cs typeface="Arial"/>
              </a:rPr>
              <a:t>personal</a:t>
            </a:r>
            <a:r>
              <a:rPr sz="1100" dirty="0">
                <a:latin typeface="Arial"/>
                <a:cs typeface="Arial"/>
              </a:rPr>
              <a:t> </a:t>
            </a:r>
            <a:r>
              <a:rPr sz="1100" spc="-10" dirty="0">
                <a:latin typeface="Arial"/>
                <a:cs typeface="Arial"/>
              </a:rPr>
              <a:t>repres</a:t>
            </a:r>
            <a:r>
              <a:rPr sz="1100" spc="-15" dirty="0">
                <a:latin typeface="Arial"/>
                <a:cs typeface="Arial"/>
              </a:rPr>
              <a:t>e</a:t>
            </a:r>
            <a:r>
              <a:rPr sz="1100" spc="-5" dirty="0">
                <a:latin typeface="Arial"/>
                <a:cs typeface="Arial"/>
              </a:rPr>
              <a:t>ntative </a:t>
            </a:r>
            <a:r>
              <a:rPr sz="1100" spc="-10" dirty="0">
                <a:latin typeface="Arial"/>
                <a:cs typeface="Arial"/>
              </a:rPr>
              <a:t>take</a:t>
            </a:r>
            <a:r>
              <a:rPr sz="1100" dirty="0">
                <a:latin typeface="Arial"/>
                <a:cs typeface="Arial"/>
              </a:rPr>
              <a:t> </a:t>
            </a:r>
            <a:r>
              <a:rPr sz="1100" spc="-5" dirty="0">
                <a:latin typeface="Arial"/>
                <a:cs typeface="Arial"/>
              </a:rPr>
              <a:t>part in the </a:t>
            </a:r>
            <a:r>
              <a:rPr sz="1100" spc="-10" dirty="0">
                <a:latin typeface="Arial"/>
                <a:cs typeface="Arial"/>
              </a:rPr>
              <a:t>planning</a:t>
            </a:r>
            <a:r>
              <a:rPr sz="1100" spc="-5" dirty="0">
                <a:latin typeface="Arial"/>
                <a:cs typeface="Arial"/>
              </a:rPr>
              <a:t> </a:t>
            </a:r>
            <a:r>
              <a:rPr sz="1100" spc="-10" dirty="0">
                <a:latin typeface="Arial"/>
                <a:cs typeface="Arial"/>
              </a:rPr>
              <a:t>process</a:t>
            </a:r>
            <a:r>
              <a:rPr sz="1100" dirty="0">
                <a:latin typeface="Arial"/>
                <a:cs typeface="Arial"/>
              </a:rPr>
              <a:t> </a:t>
            </a:r>
            <a:r>
              <a:rPr sz="1100" spc="-10" dirty="0">
                <a:latin typeface="Arial"/>
                <a:cs typeface="Arial"/>
              </a:rPr>
              <a:t>and meeting?</a:t>
            </a:r>
            <a:r>
              <a:rPr sz="1100" dirty="0">
                <a:latin typeface="Arial"/>
                <a:cs typeface="Arial"/>
              </a:rPr>
              <a:t> </a:t>
            </a:r>
            <a:r>
              <a:rPr sz="1100" spc="-10" dirty="0">
                <a:latin typeface="Arial"/>
                <a:cs typeface="Arial"/>
              </a:rPr>
              <a:t>Are</a:t>
            </a:r>
            <a:r>
              <a:rPr sz="1100" spc="-5" dirty="0">
                <a:latin typeface="Arial"/>
                <a:cs typeface="Arial"/>
              </a:rPr>
              <a:t> </a:t>
            </a:r>
            <a:r>
              <a:rPr sz="1100" spc="-10" dirty="0">
                <a:latin typeface="Arial"/>
                <a:cs typeface="Arial"/>
              </a:rPr>
              <a:t>you</a:t>
            </a:r>
            <a:r>
              <a:rPr sz="1100" dirty="0">
                <a:latin typeface="Arial"/>
                <a:cs typeface="Arial"/>
              </a:rPr>
              <a:t> </a:t>
            </a:r>
            <a:r>
              <a:rPr sz="1100" spc="-5" dirty="0">
                <a:latin typeface="Arial"/>
                <a:cs typeface="Arial"/>
              </a:rPr>
              <a:t>satisfied with</a:t>
            </a:r>
            <a:r>
              <a:rPr sz="1100" dirty="0">
                <a:latin typeface="Arial"/>
                <a:cs typeface="Arial"/>
              </a:rPr>
              <a:t> </a:t>
            </a:r>
            <a:r>
              <a:rPr sz="1100" spc="-5" dirty="0">
                <a:latin typeface="Arial"/>
                <a:cs typeface="Arial"/>
              </a:rPr>
              <a:t>their level of</a:t>
            </a:r>
            <a:r>
              <a:rPr sz="1100" dirty="0">
                <a:latin typeface="Arial"/>
                <a:cs typeface="Arial"/>
              </a:rPr>
              <a:t> </a:t>
            </a:r>
            <a:r>
              <a:rPr sz="1100" spc="-5" dirty="0">
                <a:latin typeface="Arial"/>
                <a:cs typeface="Arial"/>
              </a:rPr>
              <a:t>participation? </a:t>
            </a:r>
            <a:r>
              <a:rPr sz="1100" spc="-20" dirty="0">
                <a:latin typeface="Arial"/>
                <a:cs typeface="Arial"/>
              </a:rPr>
              <a:t>T</a:t>
            </a:r>
            <a:r>
              <a:rPr sz="1100" spc="-10" dirty="0">
                <a:latin typeface="Arial"/>
                <a:cs typeface="Arial"/>
              </a:rPr>
              <a:t>eam</a:t>
            </a:r>
            <a:r>
              <a:rPr sz="1100" spc="-5" dirty="0">
                <a:latin typeface="Arial"/>
                <a:cs typeface="Arial"/>
              </a:rPr>
              <a:t> </a:t>
            </a:r>
            <a:r>
              <a:rPr sz="1100" spc="-10" dirty="0">
                <a:latin typeface="Arial"/>
                <a:cs typeface="Arial"/>
              </a:rPr>
              <a:t>should</a:t>
            </a:r>
            <a:r>
              <a:rPr sz="1100" dirty="0">
                <a:latin typeface="Arial"/>
                <a:cs typeface="Arial"/>
              </a:rPr>
              <a:t> </a:t>
            </a:r>
            <a:r>
              <a:rPr sz="1100" spc="-10" dirty="0">
                <a:latin typeface="Arial"/>
                <a:cs typeface="Arial"/>
              </a:rPr>
              <a:t>note</a:t>
            </a:r>
            <a:r>
              <a:rPr sz="1100" spc="-5" dirty="0">
                <a:latin typeface="Arial"/>
                <a:cs typeface="Arial"/>
              </a:rPr>
              <a:t> </a:t>
            </a:r>
            <a:r>
              <a:rPr sz="1100" spc="-10" dirty="0">
                <a:latin typeface="Arial"/>
                <a:cs typeface="Arial"/>
              </a:rPr>
              <a:t>steps</a:t>
            </a:r>
            <a:r>
              <a:rPr sz="1100" dirty="0">
                <a:latin typeface="Arial"/>
                <a:cs typeface="Arial"/>
              </a:rPr>
              <a:t> </a:t>
            </a:r>
            <a:r>
              <a:rPr sz="1100" spc="-15" dirty="0">
                <a:latin typeface="Arial"/>
                <a:cs typeface="Arial"/>
              </a:rPr>
              <a:t>t</a:t>
            </a:r>
            <a:r>
              <a:rPr sz="1100" spc="-10" dirty="0">
                <a:latin typeface="Arial"/>
                <a:cs typeface="Arial"/>
              </a:rPr>
              <a:t>o</a:t>
            </a:r>
            <a:r>
              <a:rPr sz="1100" spc="-5" dirty="0">
                <a:latin typeface="Arial"/>
                <a:cs typeface="Arial"/>
              </a:rPr>
              <a:t> </a:t>
            </a:r>
            <a:r>
              <a:rPr sz="1100" spc="-10" dirty="0">
                <a:latin typeface="Arial"/>
                <a:cs typeface="Arial"/>
              </a:rPr>
              <a:t>be</a:t>
            </a:r>
            <a:r>
              <a:rPr sz="1100" spc="-5" dirty="0">
                <a:latin typeface="Arial"/>
                <a:cs typeface="Arial"/>
              </a:rPr>
              <a:t> </a:t>
            </a:r>
            <a:r>
              <a:rPr sz="1100" spc="-10" dirty="0">
                <a:latin typeface="Arial"/>
                <a:cs typeface="Arial"/>
              </a:rPr>
              <a:t>taken</a:t>
            </a:r>
            <a:r>
              <a:rPr sz="1100" spc="-5" dirty="0">
                <a:latin typeface="Arial"/>
                <a:cs typeface="Arial"/>
              </a:rPr>
              <a:t> in this</a:t>
            </a:r>
            <a:r>
              <a:rPr sz="1100" dirty="0">
                <a:latin typeface="Arial"/>
                <a:cs typeface="Arial"/>
              </a:rPr>
              <a:t> </a:t>
            </a:r>
            <a:r>
              <a:rPr sz="1100" spc="-10" dirty="0">
                <a:latin typeface="Arial"/>
                <a:cs typeface="Arial"/>
              </a:rPr>
              <a:t>area</a:t>
            </a:r>
            <a:r>
              <a:rPr sz="1100" spc="-5" dirty="0">
                <a:latin typeface="Arial"/>
                <a:cs typeface="Arial"/>
              </a:rPr>
              <a:t> for</a:t>
            </a:r>
            <a:r>
              <a:rPr sz="1100" spc="-10" dirty="0">
                <a:latin typeface="Arial"/>
                <a:cs typeface="Arial"/>
              </a:rPr>
              <a:t> any</a:t>
            </a:r>
            <a:r>
              <a:rPr sz="1100" spc="-5" dirty="0">
                <a:latin typeface="Arial"/>
                <a:cs typeface="Arial"/>
              </a:rPr>
              <a:t> </a:t>
            </a:r>
            <a:r>
              <a:rPr sz="1100" spc="-10" dirty="0">
                <a:latin typeface="Arial"/>
                <a:cs typeface="Arial"/>
              </a:rPr>
              <a:t>increased</a:t>
            </a:r>
            <a:r>
              <a:rPr sz="1100" dirty="0">
                <a:latin typeface="Arial"/>
                <a:cs typeface="Arial"/>
              </a:rPr>
              <a:t> </a:t>
            </a:r>
            <a:r>
              <a:rPr sz="1100" spc="-5" dirty="0">
                <a:latin typeface="Arial"/>
                <a:cs typeface="Arial"/>
              </a:rPr>
              <a:t>participa</a:t>
            </a:r>
            <a:r>
              <a:rPr sz="1100" spc="-10" dirty="0">
                <a:latin typeface="Arial"/>
                <a:cs typeface="Arial"/>
              </a:rPr>
              <a:t>t</a:t>
            </a:r>
            <a:r>
              <a:rPr sz="1100" spc="-5" dirty="0">
                <a:latin typeface="Arial"/>
                <a:cs typeface="Arial"/>
              </a:rPr>
              <a:t>ion.</a:t>
            </a:r>
            <a:endParaRPr sz="1100">
              <a:latin typeface="Arial"/>
              <a:cs typeface="Arial"/>
            </a:endParaRPr>
          </a:p>
          <a:p>
            <a:pPr>
              <a:lnSpc>
                <a:spcPct val="100000"/>
              </a:lnSpc>
              <a:spcBef>
                <a:spcPts val="23"/>
              </a:spcBef>
            </a:pPr>
            <a:endParaRPr sz="1050">
              <a:latin typeface="Times New Roman"/>
              <a:cs typeface="Times New Roman"/>
            </a:endParaRPr>
          </a:p>
          <a:p>
            <a:pPr marL="12700" marR="36830">
              <a:lnSpc>
                <a:spcPct val="95900"/>
              </a:lnSpc>
            </a:pPr>
            <a:r>
              <a:rPr sz="1000" b="1" dirty="0">
                <a:solidFill>
                  <a:srgbClr val="FF0000"/>
                </a:solidFill>
                <a:latin typeface="Arial"/>
                <a:cs typeface="Arial"/>
              </a:rPr>
              <a:t>W</a:t>
            </a:r>
            <a:r>
              <a:rPr sz="1000" b="1" spc="-5" dirty="0">
                <a:solidFill>
                  <a:srgbClr val="FF0000"/>
                </a:solidFill>
                <a:latin typeface="Arial"/>
                <a:cs typeface="Arial"/>
              </a:rPr>
              <a:t>ha</a:t>
            </a:r>
            <a:r>
              <a:rPr sz="1000" b="1" dirty="0">
                <a:solidFill>
                  <a:srgbClr val="FF0000"/>
                </a:solidFill>
                <a:latin typeface="Arial"/>
                <a:cs typeface="Arial"/>
              </a:rPr>
              <a:t>t steps</a:t>
            </a:r>
            <a:r>
              <a:rPr sz="1000" b="1" spc="-10" dirty="0">
                <a:solidFill>
                  <a:srgbClr val="FF0000"/>
                </a:solidFill>
                <a:latin typeface="Arial"/>
                <a:cs typeface="Arial"/>
              </a:rPr>
              <a:t> </a:t>
            </a:r>
            <a:r>
              <a:rPr sz="1000" b="1" spc="10" dirty="0">
                <a:solidFill>
                  <a:srgbClr val="FF0000"/>
                </a:solidFill>
                <a:latin typeface="Arial"/>
                <a:cs typeface="Arial"/>
              </a:rPr>
              <a:t>w</a:t>
            </a:r>
            <a:r>
              <a:rPr sz="1000" b="1" spc="-5" dirty="0">
                <a:solidFill>
                  <a:srgbClr val="FF0000"/>
                </a:solidFill>
                <a:latin typeface="Arial"/>
                <a:cs typeface="Arial"/>
              </a:rPr>
              <a:t>e</a:t>
            </a:r>
            <a:r>
              <a:rPr sz="1000" b="1" spc="-10" dirty="0">
                <a:solidFill>
                  <a:srgbClr val="FF0000"/>
                </a:solidFill>
                <a:latin typeface="Arial"/>
                <a:cs typeface="Arial"/>
              </a:rPr>
              <a:t>r</a:t>
            </a:r>
            <a:r>
              <a:rPr sz="1000" b="1" dirty="0">
                <a:solidFill>
                  <a:srgbClr val="FF0000"/>
                </a:solidFill>
                <a:latin typeface="Arial"/>
                <a:cs typeface="Arial"/>
              </a:rPr>
              <a:t>e </a:t>
            </a:r>
            <a:r>
              <a:rPr sz="1000" b="1" spc="-5" dirty="0">
                <a:solidFill>
                  <a:srgbClr val="FF0000"/>
                </a:solidFill>
                <a:latin typeface="Arial"/>
                <a:cs typeface="Arial"/>
              </a:rPr>
              <a:t>t</a:t>
            </a:r>
            <a:r>
              <a:rPr sz="1000" b="1" dirty="0">
                <a:solidFill>
                  <a:srgbClr val="FF0000"/>
                </a:solidFill>
                <a:latin typeface="Arial"/>
                <a:cs typeface="Arial"/>
              </a:rPr>
              <a:t>aken</a:t>
            </a:r>
            <a:r>
              <a:rPr sz="1000" b="1" spc="-10" dirty="0">
                <a:solidFill>
                  <a:srgbClr val="FF0000"/>
                </a:solidFill>
                <a:latin typeface="Arial"/>
                <a:cs typeface="Arial"/>
              </a:rPr>
              <a:t> </a:t>
            </a:r>
            <a:r>
              <a:rPr sz="1000" b="1" spc="-5" dirty="0">
                <a:solidFill>
                  <a:srgbClr val="FF0000"/>
                </a:solidFill>
                <a:latin typeface="Arial"/>
                <a:cs typeface="Arial"/>
              </a:rPr>
              <a:t>t</a:t>
            </a:r>
            <a:r>
              <a:rPr sz="1000" b="1" dirty="0">
                <a:solidFill>
                  <a:srgbClr val="FF0000"/>
                </a:solidFill>
                <a:latin typeface="Arial"/>
                <a:cs typeface="Arial"/>
              </a:rPr>
              <a:t>o get opti</a:t>
            </a:r>
            <a:r>
              <a:rPr sz="1000" b="1" spc="-10" dirty="0">
                <a:solidFill>
                  <a:srgbClr val="FF0000"/>
                </a:solidFill>
                <a:latin typeface="Arial"/>
                <a:cs typeface="Arial"/>
              </a:rPr>
              <a:t>m</a:t>
            </a:r>
            <a:r>
              <a:rPr sz="1000" b="1" spc="-5" dirty="0">
                <a:solidFill>
                  <a:srgbClr val="FF0000"/>
                </a:solidFill>
                <a:latin typeface="Arial"/>
                <a:cs typeface="Arial"/>
              </a:rPr>
              <a:t>a</a:t>
            </a:r>
            <a:r>
              <a:rPr sz="1000" b="1" dirty="0">
                <a:solidFill>
                  <a:srgbClr val="FF0000"/>
                </a:solidFill>
                <a:latin typeface="Arial"/>
                <a:cs typeface="Arial"/>
              </a:rPr>
              <a:t>l</a:t>
            </a:r>
            <a:r>
              <a:rPr sz="1000" b="1" spc="-5" dirty="0">
                <a:solidFill>
                  <a:srgbClr val="FF0000"/>
                </a:solidFill>
                <a:latin typeface="Arial"/>
                <a:cs typeface="Arial"/>
              </a:rPr>
              <a:t> </a:t>
            </a:r>
            <a:r>
              <a:rPr sz="1000" b="1" dirty="0">
                <a:solidFill>
                  <a:srgbClr val="FF0000"/>
                </a:solidFill>
                <a:latin typeface="Arial"/>
                <a:cs typeface="Arial"/>
              </a:rPr>
              <a:t>partic</a:t>
            </a:r>
            <a:r>
              <a:rPr sz="1000" b="1" spc="-5" dirty="0">
                <a:solidFill>
                  <a:srgbClr val="FF0000"/>
                </a:solidFill>
                <a:latin typeface="Arial"/>
                <a:cs typeface="Arial"/>
              </a:rPr>
              <a:t>i</a:t>
            </a:r>
            <a:r>
              <a:rPr sz="1000" b="1" dirty="0">
                <a:solidFill>
                  <a:srgbClr val="FF0000"/>
                </a:solidFill>
                <a:latin typeface="Arial"/>
                <a:cs typeface="Arial"/>
              </a:rPr>
              <a:t>pati</a:t>
            </a:r>
            <a:r>
              <a:rPr sz="1000" b="1" spc="-10" dirty="0">
                <a:solidFill>
                  <a:srgbClr val="FF0000"/>
                </a:solidFill>
                <a:latin typeface="Arial"/>
                <a:cs typeface="Arial"/>
              </a:rPr>
              <a:t>o</a:t>
            </a:r>
            <a:r>
              <a:rPr sz="1000" b="1" dirty="0">
                <a:solidFill>
                  <a:srgbClr val="FF0000"/>
                </a:solidFill>
                <a:latin typeface="Arial"/>
                <a:cs typeface="Arial"/>
              </a:rPr>
              <a:t>n from</a:t>
            </a:r>
            <a:r>
              <a:rPr sz="1000" b="1" spc="-5" dirty="0">
                <a:solidFill>
                  <a:srgbClr val="FF0000"/>
                </a:solidFill>
                <a:latin typeface="Arial"/>
                <a:cs typeface="Arial"/>
              </a:rPr>
              <a:t> </a:t>
            </a:r>
            <a:r>
              <a:rPr sz="1000" b="1" dirty="0">
                <a:solidFill>
                  <a:srgbClr val="FF0000"/>
                </a:solidFill>
                <a:latin typeface="Arial"/>
                <a:cs typeface="Arial"/>
              </a:rPr>
              <a:t>the </a:t>
            </a:r>
            <a:r>
              <a:rPr sz="1000" b="1" spc="-10" dirty="0">
                <a:solidFill>
                  <a:srgbClr val="FF0000"/>
                </a:solidFill>
                <a:latin typeface="Arial"/>
                <a:cs typeface="Arial"/>
              </a:rPr>
              <a:t>p</a:t>
            </a:r>
            <a:r>
              <a:rPr sz="1000" b="1" dirty="0">
                <a:solidFill>
                  <a:srgbClr val="FF0000"/>
                </a:solidFill>
                <a:latin typeface="Arial"/>
                <a:cs typeface="Arial"/>
              </a:rPr>
              <a:t>erson’s g</a:t>
            </a:r>
            <a:r>
              <a:rPr sz="1000" b="1" spc="-10" dirty="0">
                <a:solidFill>
                  <a:srgbClr val="FF0000"/>
                </a:solidFill>
                <a:latin typeface="Arial"/>
                <a:cs typeface="Arial"/>
              </a:rPr>
              <a:t>u</a:t>
            </a:r>
            <a:r>
              <a:rPr sz="1000" b="1" dirty="0">
                <a:solidFill>
                  <a:srgbClr val="FF0000"/>
                </a:solidFill>
                <a:latin typeface="Arial"/>
                <a:cs typeface="Arial"/>
              </a:rPr>
              <a:t>a</a:t>
            </a:r>
            <a:r>
              <a:rPr sz="1000" b="1" spc="-5" dirty="0">
                <a:solidFill>
                  <a:srgbClr val="FF0000"/>
                </a:solidFill>
                <a:latin typeface="Arial"/>
                <a:cs typeface="Arial"/>
              </a:rPr>
              <a:t>r</a:t>
            </a:r>
            <a:r>
              <a:rPr sz="1000" b="1" dirty="0">
                <a:solidFill>
                  <a:srgbClr val="FF0000"/>
                </a:solidFill>
                <a:latin typeface="Arial"/>
                <a:cs typeface="Arial"/>
              </a:rPr>
              <a:t>dian</a:t>
            </a:r>
            <a:r>
              <a:rPr sz="1000" b="1" spc="-5" dirty="0">
                <a:solidFill>
                  <a:srgbClr val="FF0000"/>
                </a:solidFill>
                <a:latin typeface="Arial"/>
                <a:cs typeface="Arial"/>
              </a:rPr>
              <a:t> </a:t>
            </a:r>
            <a:r>
              <a:rPr sz="1000" b="1" dirty="0">
                <a:solidFill>
                  <a:srgbClr val="FF0000"/>
                </a:solidFill>
                <a:latin typeface="Arial"/>
                <a:cs typeface="Arial"/>
              </a:rPr>
              <a:t>or fam</a:t>
            </a:r>
            <a:r>
              <a:rPr sz="1000" b="1" spc="-5" dirty="0">
                <a:solidFill>
                  <a:srgbClr val="FF0000"/>
                </a:solidFill>
                <a:latin typeface="Arial"/>
                <a:cs typeface="Arial"/>
              </a:rPr>
              <a:t>i</a:t>
            </a:r>
            <a:r>
              <a:rPr sz="1000" b="1" dirty="0">
                <a:solidFill>
                  <a:srgbClr val="FF0000"/>
                </a:solidFill>
                <a:latin typeface="Arial"/>
                <a:cs typeface="Arial"/>
              </a:rPr>
              <a:t>ly</a:t>
            </a:r>
            <a:r>
              <a:rPr sz="1000" b="1" spc="-15" dirty="0">
                <a:solidFill>
                  <a:srgbClr val="FF0000"/>
                </a:solidFill>
                <a:latin typeface="Arial"/>
                <a:cs typeface="Arial"/>
              </a:rPr>
              <a:t> </a:t>
            </a:r>
            <a:r>
              <a:rPr sz="1000" b="1" dirty="0">
                <a:solidFill>
                  <a:srgbClr val="FF0000"/>
                </a:solidFill>
                <a:latin typeface="Arial"/>
                <a:cs typeface="Arial"/>
              </a:rPr>
              <a:t>me</a:t>
            </a:r>
            <a:r>
              <a:rPr sz="1000" b="1" spc="-5" dirty="0">
                <a:solidFill>
                  <a:srgbClr val="FF0000"/>
                </a:solidFill>
                <a:latin typeface="Arial"/>
                <a:cs typeface="Arial"/>
              </a:rPr>
              <a:t>m</a:t>
            </a:r>
            <a:r>
              <a:rPr sz="1000" b="1" dirty="0">
                <a:solidFill>
                  <a:srgbClr val="FF0000"/>
                </a:solidFill>
                <a:latin typeface="Arial"/>
                <a:cs typeface="Arial"/>
              </a:rPr>
              <a:t>ber?</a:t>
            </a:r>
            <a:r>
              <a:rPr sz="1000" b="1" spc="10" dirty="0">
                <a:solidFill>
                  <a:srgbClr val="FF0000"/>
                </a:solidFill>
                <a:latin typeface="Arial"/>
                <a:cs typeface="Arial"/>
              </a:rPr>
              <a:t> </a:t>
            </a:r>
            <a:r>
              <a:rPr sz="1000" b="1" dirty="0">
                <a:solidFill>
                  <a:srgbClr val="FF0000"/>
                </a:solidFill>
                <a:latin typeface="Arial"/>
                <a:cs typeface="Arial"/>
              </a:rPr>
              <a:t>Note th</a:t>
            </a:r>
            <a:r>
              <a:rPr sz="1000" b="1" spc="-10" dirty="0">
                <a:solidFill>
                  <a:srgbClr val="FF0000"/>
                </a:solidFill>
                <a:latin typeface="Arial"/>
                <a:cs typeface="Arial"/>
              </a:rPr>
              <a:t>o</a:t>
            </a:r>
            <a:r>
              <a:rPr sz="1000" b="1" dirty="0">
                <a:solidFill>
                  <a:srgbClr val="FF0000"/>
                </a:solidFill>
                <a:latin typeface="Arial"/>
                <a:cs typeface="Arial"/>
              </a:rPr>
              <a:t>se ste</a:t>
            </a:r>
            <a:r>
              <a:rPr sz="1000" b="1" spc="-5" dirty="0">
                <a:solidFill>
                  <a:srgbClr val="FF0000"/>
                </a:solidFill>
                <a:latin typeface="Arial"/>
                <a:cs typeface="Arial"/>
              </a:rPr>
              <a:t>p</a:t>
            </a:r>
            <a:r>
              <a:rPr sz="1000" b="1" dirty="0">
                <a:solidFill>
                  <a:srgbClr val="FF0000"/>
                </a:solidFill>
                <a:latin typeface="Arial"/>
                <a:cs typeface="Arial"/>
              </a:rPr>
              <a:t>s and</a:t>
            </a:r>
            <a:r>
              <a:rPr sz="1000" b="1" spc="-5"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eir</a:t>
            </a:r>
            <a:r>
              <a:rPr sz="1000" b="1" spc="-5" dirty="0">
                <a:solidFill>
                  <a:srgbClr val="FF0000"/>
                </a:solidFill>
                <a:latin typeface="Arial"/>
                <a:cs typeface="Arial"/>
              </a:rPr>
              <a:t> </a:t>
            </a:r>
            <a:r>
              <a:rPr sz="1000" b="1" dirty="0">
                <a:solidFill>
                  <a:srgbClr val="FF0000"/>
                </a:solidFill>
                <a:latin typeface="Arial"/>
                <a:cs typeface="Arial"/>
              </a:rPr>
              <a:t>le</a:t>
            </a:r>
            <a:r>
              <a:rPr sz="1000" b="1" spc="-15" dirty="0">
                <a:solidFill>
                  <a:srgbClr val="FF0000"/>
                </a:solidFill>
                <a:latin typeface="Arial"/>
                <a:cs typeface="Arial"/>
              </a:rPr>
              <a:t>v</a:t>
            </a:r>
            <a:r>
              <a:rPr sz="1000" b="1" dirty="0">
                <a:solidFill>
                  <a:srgbClr val="FF0000"/>
                </a:solidFill>
                <a:latin typeface="Arial"/>
                <a:cs typeface="Arial"/>
              </a:rPr>
              <a:t>el</a:t>
            </a:r>
            <a:r>
              <a:rPr sz="1000" b="1" spc="-5" dirty="0">
                <a:solidFill>
                  <a:srgbClr val="FF0000"/>
                </a:solidFill>
                <a:latin typeface="Arial"/>
                <a:cs typeface="Arial"/>
              </a:rPr>
              <a:t> </a:t>
            </a:r>
            <a:r>
              <a:rPr sz="1000" b="1" dirty="0">
                <a:solidFill>
                  <a:srgbClr val="FF0000"/>
                </a:solidFill>
                <a:latin typeface="Arial"/>
                <a:cs typeface="Arial"/>
              </a:rPr>
              <a:t>of </a:t>
            </a:r>
            <a:r>
              <a:rPr sz="1000" b="1" spc="5" dirty="0">
                <a:solidFill>
                  <a:srgbClr val="FF0000"/>
                </a:solidFill>
                <a:latin typeface="Arial"/>
                <a:cs typeface="Arial"/>
              </a:rPr>
              <a:t>p</a:t>
            </a:r>
            <a:r>
              <a:rPr sz="1000" b="1" dirty="0">
                <a:solidFill>
                  <a:srgbClr val="FF0000"/>
                </a:solidFill>
                <a:latin typeface="Arial"/>
                <a:cs typeface="Arial"/>
              </a:rPr>
              <a:t>artic</a:t>
            </a:r>
            <a:r>
              <a:rPr sz="1000" b="1" spc="-5" dirty="0">
                <a:solidFill>
                  <a:srgbClr val="FF0000"/>
                </a:solidFill>
                <a:latin typeface="Arial"/>
                <a:cs typeface="Arial"/>
              </a:rPr>
              <a:t>i</a:t>
            </a:r>
            <a:r>
              <a:rPr sz="1000" b="1" dirty="0">
                <a:solidFill>
                  <a:srgbClr val="FF0000"/>
                </a:solidFill>
                <a:latin typeface="Arial"/>
                <a:cs typeface="Arial"/>
              </a:rPr>
              <a:t>p</a:t>
            </a:r>
            <a:r>
              <a:rPr sz="1000" b="1" spc="-5" dirty="0">
                <a:solidFill>
                  <a:srgbClr val="FF0000"/>
                </a:solidFill>
                <a:latin typeface="Arial"/>
                <a:cs typeface="Arial"/>
              </a:rPr>
              <a:t>a</a:t>
            </a:r>
            <a:r>
              <a:rPr sz="1000" b="1" dirty="0">
                <a:solidFill>
                  <a:srgbClr val="FF0000"/>
                </a:solidFill>
                <a:latin typeface="Arial"/>
                <a:cs typeface="Arial"/>
              </a:rPr>
              <a:t>tion</a:t>
            </a:r>
            <a:r>
              <a:rPr sz="1000" b="1" spc="-5" dirty="0">
                <a:solidFill>
                  <a:srgbClr val="FF0000"/>
                </a:solidFill>
                <a:latin typeface="Arial"/>
                <a:cs typeface="Arial"/>
              </a:rPr>
              <a:t> </a:t>
            </a:r>
            <a:r>
              <a:rPr sz="1000" b="1" dirty="0">
                <a:solidFill>
                  <a:srgbClr val="FF0000"/>
                </a:solidFill>
                <a:latin typeface="Arial"/>
                <a:cs typeface="Arial"/>
              </a:rPr>
              <a:t>in</a:t>
            </a:r>
            <a:r>
              <a:rPr sz="1000" b="1" spc="-5" dirty="0">
                <a:solidFill>
                  <a:srgbClr val="FF0000"/>
                </a:solidFill>
                <a:latin typeface="Arial"/>
                <a:cs typeface="Arial"/>
              </a:rPr>
              <a:t> </a:t>
            </a:r>
            <a:r>
              <a:rPr sz="1000" b="1" dirty="0">
                <a:solidFill>
                  <a:srgbClr val="FF0000"/>
                </a:solidFill>
                <a:latin typeface="Arial"/>
                <a:cs typeface="Arial"/>
              </a:rPr>
              <a:t>this </a:t>
            </a:r>
            <a:r>
              <a:rPr sz="1000" b="1" spc="-20" dirty="0">
                <a:solidFill>
                  <a:srgbClr val="FF0000"/>
                </a:solidFill>
                <a:latin typeface="Arial"/>
                <a:cs typeface="Arial"/>
              </a:rPr>
              <a:t>y</a:t>
            </a:r>
            <a:r>
              <a:rPr sz="1000" b="1" dirty="0">
                <a:solidFill>
                  <a:srgbClr val="FF0000"/>
                </a:solidFill>
                <a:latin typeface="Arial"/>
                <a:cs typeface="Arial"/>
              </a:rPr>
              <a:t>ear’s plan</a:t>
            </a:r>
            <a:r>
              <a:rPr sz="1000" b="1" spc="-5" dirty="0">
                <a:solidFill>
                  <a:srgbClr val="FF0000"/>
                </a:solidFill>
                <a:latin typeface="Arial"/>
                <a:cs typeface="Arial"/>
              </a:rPr>
              <a:t> </a:t>
            </a:r>
            <a:r>
              <a:rPr sz="1000" b="1" dirty="0">
                <a:solidFill>
                  <a:srgbClr val="FF0000"/>
                </a:solidFill>
                <a:latin typeface="Arial"/>
                <a:cs typeface="Arial"/>
              </a:rPr>
              <a:t>in</a:t>
            </a:r>
            <a:r>
              <a:rPr sz="1000" b="1" spc="-5" dirty="0">
                <a:solidFill>
                  <a:srgbClr val="FF0000"/>
                </a:solidFill>
                <a:latin typeface="Arial"/>
                <a:cs typeface="Arial"/>
              </a:rPr>
              <a:t> </a:t>
            </a:r>
            <a:r>
              <a:rPr sz="1000" b="1" dirty="0">
                <a:solidFill>
                  <a:srgbClr val="FF0000"/>
                </a:solidFill>
                <a:latin typeface="Arial"/>
                <a:cs typeface="Arial"/>
              </a:rPr>
              <a:t>this section. </a:t>
            </a:r>
            <a:r>
              <a:rPr sz="1000" b="1" spc="-5" dirty="0">
                <a:solidFill>
                  <a:srgbClr val="FF0000"/>
                </a:solidFill>
                <a:latin typeface="Arial"/>
                <a:cs typeface="Arial"/>
              </a:rPr>
              <a:t>W</a:t>
            </a:r>
            <a:r>
              <a:rPr sz="1000" b="1" dirty="0">
                <a:solidFill>
                  <a:srgbClr val="FF0000"/>
                </a:solidFill>
                <a:latin typeface="Arial"/>
                <a:cs typeface="Arial"/>
              </a:rPr>
              <a:t>ere</a:t>
            </a:r>
            <a:r>
              <a:rPr sz="1000" b="1" spc="-5" dirty="0">
                <a:solidFill>
                  <a:srgbClr val="FF0000"/>
                </a:solidFill>
                <a:latin typeface="Arial"/>
                <a:cs typeface="Arial"/>
              </a:rPr>
              <a:t> </a:t>
            </a:r>
            <a:r>
              <a:rPr sz="1000" b="1" dirty="0">
                <a:solidFill>
                  <a:srgbClr val="FF0000"/>
                </a:solidFill>
                <a:latin typeface="Arial"/>
                <a:cs typeface="Arial"/>
              </a:rPr>
              <a:t>there s</a:t>
            </a:r>
            <a:r>
              <a:rPr sz="1000" b="1" spc="-5" dirty="0">
                <a:solidFill>
                  <a:srgbClr val="FF0000"/>
                </a:solidFill>
                <a:latin typeface="Arial"/>
                <a:cs typeface="Arial"/>
              </a:rPr>
              <a:t>c</a:t>
            </a:r>
            <a:r>
              <a:rPr sz="1000" b="1" dirty="0">
                <a:solidFill>
                  <a:srgbClr val="FF0000"/>
                </a:solidFill>
                <a:latin typeface="Arial"/>
                <a:cs typeface="Arial"/>
              </a:rPr>
              <a:t>he</a:t>
            </a:r>
            <a:r>
              <a:rPr sz="1000" b="1" spc="-10" dirty="0">
                <a:solidFill>
                  <a:srgbClr val="FF0000"/>
                </a:solidFill>
                <a:latin typeface="Arial"/>
                <a:cs typeface="Arial"/>
              </a:rPr>
              <a:t>d</a:t>
            </a:r>
            <a:r>
              <a:rPr sz="1000" b="1" dirty="0">
                <a:solidFill>
                  <a:srgbClr val="FF0000"/>
                </a:solidFill>
                <a:latin typeface="Arial"/>
                <a:cs typeface="Arial"/>
              </a:rPr>
              <a:t>ul</a:t>
            </a:r>
            <a:r>
              <a:rPr sz="1000" b="1" spc="-5" dirty="0">
                <a:solidFill>
                  <a:srgbClr val="FF0000"/>
                </a:solidFill>
                <a:latin typeface="Arial"/>
                <a:cs typeface="Arial"/>
              </a:rPr>
              <a:t>i</a:t>
            </a:r>
            <a:r>
              <a:rPr sz="1000" b="1" dirty="0">
                <a:solidFill>
                  <a:srgbClr val="FF0000"/>
                </a:solidFill>
                <a:latin typeface="Arial"/>
                <a:cs typeface="Arial"/>
              </a:rPr>
              <a:t>ng </a:t>
            </a:r>
            <a:r>
              <a:rPr sz="1000" b="1" spc="-5" dirty="0">
                <a:solidFill>
                  <a:srgbClr val="FF0000"/>
                </a:solidFill>
                <a:latin typeface="Arial"/>
                <a:cs typeface="Arial"/>
              </a:rPr>
              <a:t>p</a:t>
            </a:r>
            <a:r>
              <a:rPr sz="1000" b="1" dirty="0">
                <a:solidFill>
                  <a:srgbClr val="FF0000"/>
                </a:solidFill>
                <a:latin typeface="Arial"/>
                <a:cs typeface="Arial"/>
              </a:rPr>
              <a:t>roble</a:t>
            </a:r>
            <a:r>
              <a:rPr sz="1000" b="1" spc="-5" dirty="0">
                <a:solidFill>
                  <a:srgbClr val="FF0000"/>
                </a:solidFill>
                <a:latin typeface="Arial"/>
                <a:cs typeface="Arial"/>
              </a:rPr>
              <a:t>m</a:t>
            </a:r>
            <a:r>
              <a:rPr sz="1000" b="1" dirty="0">
                <a:solidFill>
                  <a:srgbClr val="FF0000"/>
                </a:solidFill>
                <a:latin typeface="Arial"/>
                <a:cs typeface="Arial"/>
              </a:rPr>
              <a:t>s? Was</a:t>
            </a:r>
            <a:r>
              <a:rPr sz="1000" b="1" spc="-10"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e meeting</a:t>
            </a:r>
            <a:r>
              <a:rPr sz="1000" b="1" spc="-5" dirty="0">
                <a:solidFill>
                  <a:srgbClr val="FF0000"/>
                </a:solidFill>
                <a:latin typeface="Arial"/>
                <a:cs typeface="Arial"/>
              </a:rPr>
              <a:t> </a:t>
            </a:r>
            <a:r>
              <a:rPr sz="1000" b="1" dirty="0">
                <a:solidFill>
                  <a:srgbClr val="FF0000"/>
                </a:solidFill>
                <a:latin typeface="Arial"/>
                <a:cs typeface="Arial"/>
              </a:rPr>
              <a:t>pla</a:t>
            </a:r>
            <a:r>
              <a:rPr sz="1000" b="1" spc="-10" dirty="0">
                <a:solidFill>
                  <a:srgbClr val="FF0000"/>
                </a:solidFill>
                <a:latin typeface="Arial"/>
                <a:cs typeface="Arial"/>
              </a:rPr>
              <a:t>c</a:t>
            </a:r>
            <a:r>
              <a:rPr sz="1000" b="1" dirty="0">
                <a:solidFill>
                  <a:srgbClr val="FF0000"/>
                </a:solidFill>
                <a:latin typeface="Arial"/>
                <a:cs typeface="Arial"/>
              </a:rPr>
              <a:t>e a</a:t>
            </a:r>
            <a:r>
              <a:rPr sz="1000" b="1" spc="-5" dirty="0">
                <a:solidFill>
                  <a:srgbClr val="FF0000"/>
                </a:solidFill>
                <a:latin typeface="Arial"/>
                <a:cs typeface="Arial"/>
              </a:rPr>
              <a:t> </a:t>
            </a:r>
            <a:r>
              <a:rPr sz="1000" b="1" dirty="0">
                <a:solidFill>
                  <a:srgbClr val="FF0000"/>
                </a:solidFill>
                <a:latin typeface="Arial"/>
                <a:cs typeface="Arial"/>
              </a:rPr>
              <a:t>difficult</a:t>
            </a:r>
            <a:r>
              <a:rPr sz="1000" b="1" spc="-10" dirty="0">
                <a:solidFill>
                  <a:srgbClr val="FF0000"/>
                </a:solidFill>
                <a:latin typeface="Arial"/>
                <a:cs typeface="Arial"/>
              </a:rPr>
              <a:t> </a:t>
            </a:r>
            <a:r>
              <a:rPr sz="1000" b="1" dirty="0">
                <a:solidFill>
                  <a:srgbClr val="FF0000"/>
                </a:solidFill>
                <a:latin typeface="Arial"/>
                <a:cs typeface="Arial"/>
              </a:rPr>
              <a:t>one for </a:t>
            </a:r>
            <a:r>
              <a:rPr sz="1000" b="1" spc="-10" dirty="0">
                <a:solidFill>
                  <a:srgbClr val="FF0000"/>
                </a:solidFill>
                <a:latin typeface="Arial"/>
                <a:cs typeface="Arial"/>
              </a:rPr>
              <a:t>t</a:t>
            </a:r>
            <a:r>
              <a:rPr sz="1000" b="1" dirty="0">
                <a:solidFill>
                  <a:srgbClr val="FF0000"/>
                </a:solidFill>
                <a:latin typeface="Arial"/>
                <a:cs typeface="Arial"/>
              </a:rPr>
              <a:t>he </a:t>
            </a:r>
            <a:r>
              <a:rPr sz="1000" b="1" spc="-10" dirty="0">
                <a:solidFill>
                  <a:srgbClr val="FF0000"/>
                </a:solidFill>
                <a:latin typeface="Arial"/>
                <a:cs typeface="Arial"/>
              </a:rPr>
              <a:t>g</a:t>
            </a:r>
            <a:r>
              <a:rPr sz="1000" b="1" dirty="0">
                <a:solidFill>
                  <a:srgbClr val="FF0000"/>
                </a:solidFill>
                <a:latin typeface="Arial"/>
                <a:cs typeface="Arial"/>
              </a:rPr>
              <a:t>uardian</a:t>
            </a:r>
            <a:r>
              <a:rPr sz="1000" b="1" spc="-5" dirty="0">
                <a:solidFill>
                  <a:srgbClr val="FF0000"/>
                </a:solidFill>
                <a:latin typeface="Arial"/>
                <a:cs typeface="Arial"/>
              </a:rPr>
              <a:t> </a:t>
            </a:r>
            <a:r>
              <a:rPr sz="1000" b="1" dirty="0">
                <a:solidFill>
                  <a:srgbClr val="FF0000"/>
                </a:solidFill>
                <a:latin typeface="Arial"/>
                <a:cs typeface="Arial"/>
              </a:rPr>
              <a:t>to </a:t>
            </a:r>
            <a:r>
              <a:rPr sz="1000" b="1" spc="-10" dirty="0">
                <a:solidFill>
                  <a:srgbClr val="FF0000"/>
                </a:solidFill>
                <a:latin typeface="Arial"/>
                <a:cs typeface="Arial"/>
              </a:rPr>
              <a:t>a</a:t>
            </a:r>
            <a:r>
              <a:rPr sz="1000" b="1" spc="-5" dirty="0">
                <a:solidFill>
                  <a:srgbClr val="FF0000"/>
                </a:solidFill>
                <a:latin typeface="Arial"/>
                <a:cs typeface="Arial"/>
              </a:rPr>
              <a:t>t</a:t>
            </a:r>
            <a:r>
              <a:rPr sz="1000" b="1" dirty="0">
                <a:solidFill>
                  <a:srgbClr val="FF0000"/>
                </a:solidFill>
                <a:latin typeface="Arial"/>
                <a:cs typeface="Arial"/>
              </a:rPr>
              <a:t>tend?</a:t>
            </a:r>
            <a:r>
              <a:rPr sz="1000" b="1" spc="-5" dirty="0">
                <a:solidFill>
                  <a:srgbClr val="FF0000"/>
                </a:solidFill>
                <a:latin typeface="Arial"/>
                <a:cs typeface="Arial"/>
              </a:rPr>
              <a:t> </a:t>
            </a:r>
            <a:r>
              <a:rPr sz="1000" b="1" dirty="0">
                <a:solidFill>
                  <a:srgbClr val="FF0000"/>
                </a:solidFill>
                <a:latin typeface="Arial"/>
                <a:cs typeface="Arial"/>
              </a:rPr>
              <a:t>Is</a:t>
            </a:r>
            <a:r>
              <a:rPr sz="1000" b="1" spc="-5" dirty="0">
                <a:solidFill>
                  <a:srgbClr val="FF0000"/>
                </a:solidFill>
                <a:latin typeface="Arial"/>
                <a:cs typeface="Arial"/>
              </a:rPr>
              <a:t> t</a:t>
            </a:r>
            <a:r>
              <a:rPr sz="1000" b="1" dirty="0">
                <a:solidFill>
                  <a:srgbClr val="FF0000"/>
                </a:solidFill>
                <a:latin typeface="Arial"/>
                <a:cs typeface="Arial"/>
              </a:rPr>
              <a:t>el</a:t>
            </a:r>
            <a:r>
              <a:rPr sz="1000" b="1" spc="-10" dirty="0">
                <a:solidFill>
                  <a:srgbClr val="FF0000"/>
                </a:solidFill>
                <a:latin typeface="Arial"/>
                <a:cs typeface="Arial"/>
              </a:rPr>
              <a:t>e</a:t>
            </a:r>
            <a:r>
              <a:rPr sz="1000" b="1" dirty="0">
                <a:solidFill>
                  <a:srgbClr val="FF0000"/>
                </a:solidFill>
                <a:latin typeface="Arial"/>
                <a:cs typeface="Arial"/>
              </a:rPr>
              <a:t>con</a:t>
            </a:r>
            <a:r>
              <a:rPr sz="1000" b="1" spc="-5" dirty="0">
                <a:solidFill>
                  <a:srgbClr val="FF0000"/>
                </a:solidFill>
                <a:latin typeface="Arial"/>
                <a:cs typeface="Arial"/>
              </a:rPr>
              <a:t>f</a:t>
            </a:r>
            <a:r>
              <a:rPr sz="1000" b="1" dirty="0">
                <a:solidFill>
                  <a:srgbClr val="FF0000"/>
                </a:solidFill>
                <a:latin typeface="Arial"/>
                <a:cs typeface="Arial"/>
              </a:rPr>
              <a:t>erenci</a:t>
            </a:r>
            <a:r>
              <a:rPr sz="1000" b="1" spc="-10" dirty="0">
                <a:solidFill>
                  <a:srgbClr val="FF0000"/>
                </a:solidFill>
                <a:latin typeface="Arial"/>
                <a:cs typeface="Arial"/>
              </a:rPr>
              <a:t>n</a:t>
            </a:r>
            <a:r>
              <a:rPr sz="1000" b="1" dirty="0">
                <a:solidFill>
                  <a:srgbClr val="FF0000"/>
                </a:solidFill>
                <a:latin typeface="Arial"/>
                <a:cs typeface="Arial"/>
              </a:rPr>
              <a:t>g so</a:t>
            </a:r>
            <a:r>
              <a:rPr sz="1000" b="1" spc="-5" dirty="0">
                <a:solidFill>
                  <a:srgbClr val="FF0000"/>
                </a:solidFill>
                <a:latin typeface="Arial"/>
                <a:cs typeface="Arial"/>
              </a:rPr>
              <a:t>m</a:t>
            </a:r>
            <a:r>
              <a:rPr sz="1000" b="1" dirty="0">
                <a:solidFill>
                  <a:srgbClr val="FF0000"/>
                </a:solidFill>
                <a:latin typeface="Arial"/>
                <a:cs typeface="Arial"/>
              </a:rPr>
              <a:t>ething</a:t>
            </a:r>
            <a:r>
              <a:rPr sz="1000" b="1" spc="-10" dirty="0">
                <a:solidFill>
                  <a:srgbClr val="FF0000"/>
                </a:solidFill>
                <a:latin typeface="Arial"/>
                <a:cs typeface="Arial"/>
              </a:rPr>
              <a:t> </a:t>
            </a:r>
            <a:r>
              <a:rPr sz="1000" b="1" dirty="0">
                <a:solidFill>
                  <a:srgbClr val="FF0000"/>
                </a:solidFill>
                <a:latin typeface="Arial"/>
                <a:cs typeface="Arial"/>
              </a:rPr>
              <a:t>to cons</a:t>
            </a:r>
            <a:r>
              <a:rPr sz="1000" b="1" spc="-5" dirty="0">
                <a:solidFill>
                  <a:srgbClr val="FF0000"/>
                </a:solidFill>
                <a:latin typeface="Arial"/>
                <a:cs typeface="Arial"/>
              </a:rPr>
              <a:t>i</a:t>
            </a:r>
            <a:r>
              <a:rPr sz="1000" b="1" dirty="0">
                <a:solidFill>
                  <a:srgbClr val="FF0000"/>
                </a:solidFill>
                <a:latin typeface="Arial"/>
                <a:cs typeface="Arial"/>
              </a:rPr>
              <a:t>de</a:t>
            </a:r>
            <a:r>
              <a:rPr sz="1000" b="1" spc="-5" dirty="0">
                <a:solidFill>
                  <a:srgbClr val="FF0000"/>
                </a:solidFill>
                <a:latin typeface="Arial"/>
                <a:cs typeface="Arial"/>
              </a:rPr>
              <a:t>r</a:t>
            </a:r>
            <a:r>
              <a:rPr sz="1000" b="1" dirty="0">
                <a:solidFill>
                  <a:srgbClr val="FF0000"/>
                </a:solidFill>
                <a:latin typeface="Arial"/>
                <a:cs typeface="Arial"/>
              </a:rPr>
              <a:t>? Wh</a:t>
            </a:r>
            <a:r>
              <a:rPr sz="1000" b="1" spc="-5" dirty="0">
                <a:solidFill>
                  <a:srgbClr val="FF0000"/>
                </a:solidFill>
                <a:latin typeface="Arial"/>
                <a:cs typeface="Arial"/>
              </a:rPr>
              <a:t>a</a:t>
            </a:r>
            <a:r>
              <a:rPr sz="1000" b="1" dirty="0">
                <a:solidFill>
                  <a:srgbClr val="FF0000"/>
                </a:solidFill>
                <a:latin typeface="Arial"/>
                <a:cs typeface="Arial"/>
              </a:rPr>
              <a:t>t ste</a:t>
            </a:r>
            <a:r>
              <a:rPr sz="1000" b="1" spc="-10" dirty="0">
                <a:solidFill>
                  <a:srgbClr val="FF0000"/>
                </a:solidFill>
                <a:latin typeface="Arial"/>
                <a:cs typeface="Arial"/>
              </a:rPr>
              <a:t>p</a:t>
            </a:r>
            <a:r>
              <a:rPr sz="1000" b="1" dirty="0">
                <a:solidFill>
                  <a:srgbClr val="FF0000"/>
                </a:solidFill>
                <a:latin typeface="Arial"/>
                <a:cs typeface="Arial"/>
              </a:rPr>
              <a:t>s need to </a:t>
            </a:r>
            <a:r>
              <a:rPr sz="1000" b="1" spc="-10" dirty="0">
                <a:solidFill>
                  <a:srgbClr val="FF0000"/>
                </a:solidFill>
                <a:latin typeface="Arial"/>
                <a:cs typeface="Arial"/>
              </a:rPr>
              <a:t>b</a:t>
            </a:r>
            <a:r>
              <a:rPr sz="1000" b="1" dirty="0">
                <a:solidFill>
                  <a:srgbClr val="FF0000"/>
                </a:solidFill>
                <a:latin typeface="Arial"/>
                <a:cs typeface="Arial"/>
              </a:rPr>
              <a:t>e </a:t>
            </a:r>
            <a:r>
              <a:rPr sz="1000" b="1" spc="-5" dirty="0">
                <a:solidFill>
                  <a:srgbClr val="FF0000"/>
                </a:solidFill>
                <a:latin typeface="Arial"/>
                <a:cs typeface="Arial"/>
              </a:rPr>
              <a:t>t</a:t>
            </a:r>
            <a:r>
              <a:rPr sz="1000" b="1" dirty="0">
                <a:solidFill>
                  <a:srgbClr val="FF0000"/>
                </a:solidFill>
                <a:latin typeface="Arial"/>
                <a:cs typeface="Arial"/>
              </a:rPr>
              <a:t>aken </a:t>
            </a:r>
            <a:r>
              <a:rPr sz="1000" b="1" spc="-5" dirty="0">
                <a:solidFill>
                  <a:srgbClr val="FF0000"/>
                </a:solidFill>
                <a:latin typeface="Arial"/>
                <a:cs typeface="Arial"/>
              </a:rPr>
              <a:t>f</a:t>
            </a:r>
            <a:r>
              <a:rPr sz="1000" b="1" dirty="0">
                <a:solidFill>
                  <a:srgbClr val="FF0000"/>
                </a:solidFill>
                <a:latin typeface="Arial"/>
                <a:cs typeface="Arial"/>
              </a:rPr>
              <a:t>or ne</a:t>
            </a:r>
            <a:r>
              <a:rPr sz="1000" b="1" spc="-10" dirty="0">
                <a:solidFill>
                  <a:srgbClr val="FF0000"/>
                </a:solidFill>
                <a:latin typeface="Arial"/>
                <a:cs typeface="Arial"/>
              </a:rPr>
              <a:t>x</a:t>
            </a:r>
            <a:r>
              <a:rPr sz="1000" b="1" dirty="0">
                <a:solidFill>
                  <a:srgbClr val="FF0000"/>
                </a:solidFill>
                <a:latin typeface="Arial"/>
                <a:cs typeface="Arial"/>
              </a:rPr>
              <a:t>t</a:t>
            </a:r>
            <a:r>
              <a:rPr sz="1000" b="1" spc="5" dirty="0">
                <a:solidFill>
                  <a:srgbClr val="FF0000"/>
                </a:solidFill>
                <a:latin typeface="Arial"/>
                <a:cs typeface="Arial"/>
              </a:rPr>
              <a:t> </a:t>
            </a:r>
            <a:r>
              <a:rPr sz="1000" b="1" spc="-20" dirty="0">
                <a:solidFill>
                  <a:srgbClr val="FF0000"/>
                </a:solidFill>
                <a:latin typeface="Arial"/>
                <a:cs typeface="Arial"/>
              </a:rPr>
              <a:t>y</a:t>
            </a:r>
            <a:r>
              <a:rPr sz="1000" b="1" dirty="0">
                <a:solidFill>
                  <a:srgbClr val="FF0000"/>
                </a:solidFill>
                <a:latin typeface="Arial"/>
                <a:cs typeface="Arial"/>
              </a:rPr>
              <a:t>ear to </a:t>
            </a:r>
            <a:r>
              <a:rPr sz="1000" b="1" spc="-5" dirty="0">
                <a:solidFill>
                  <a:srgbClr val="FF0000"/>
                </a:solidFill>
                <a:latin typeface="Arial"/>
                <a:cs typeface="Arial"/>
              </a:rPr>
              <a:t>i</a:t>
            </a:r>
            <a:r>
              <a:rPr sz="1000" b="1" dirty="0">
                <a:solidFill>
                  <a:srgbClr val="FF0000"/>
                </a:solidFill>
                <a:latin typeface="Arial"/>
                <a:cs typeface="Arial"/>
              </a:rPr>
              <a:t>ncrease p</a:t>
            </a:r>
            <a:r>
              <a:rPr sz="1000" b="1" spc="-10" dirty="0">
                <a:solidFill>
                  <a:srgbClr val="FF0000"/>
                </a:solidFill>
                <a:latin typeface="Arial"/>
                <a:cs typeface="Arial"/>
              </a:rPr>
              <a:t>a</a:t>
            </a:r>
            <a:r>
              <a:rPr sz="1000" b="1" dirty="0">
                <a:solidFill>
                  <a:srgbClr val="FF0000"/>
                </a:solidFill>
                <a:latin typeface="Arial"/>
                <a:cs typeface="Arial"/>
              </a:rPr>
              <a:t>rtici</a:t>
            </a:r>
            <a:r>
              <a:rPr sz="1000" b="1" spc="-10" dirty="0">
                <a:solidFill>
                  <a:srgbClr val="FF0000"/>
                </a:solidFill>
                <a:latin typeface="Arial"/>
                <a:cs typeface="Arial"/>
              </a:rPr>
              <a:t>p</a:t>
            </a:r>
            <a:r>
              <a:rPr sz="1000" b="1" dirty="0">
                <a:solidFill>
                  <a:srgbClr val="FF0000"/>
                </a:solidFill>
                <a:latin typeface="Arial"/>
                <a:cs typeface="Arial"/>
              </a:rPr>
              <a:t>ation?</a:t>
            </a:r>
            <a:r>
              <a:rPr sz="1000" b="1" spc="-5" dirty="0">
                <a:solidFill>
                  <a:srgbClr val="FF0000"/>
                </a:solidFill>
                <a:latin typeface="Arial"/>
                <a:cs typeface="Arial"/>
              </a:rPr>
              <a:t> </a:t>
            </a:r>
            <a:r>
              <a:rPr sz="1000" b="1" dirty="0">
                <a:solidFill>
                  <a:srgbClr val="FF0000"/>
                </a:solidFill>
                <a:latin typeface="Arial"/>
                <a:cs typeface="Arial"/>
              </a:rPr>
              <a:t>Th</a:t>
            </a:r>
            <a:r>
              <a:rPr sz="1000" b="1" spc="-10" dirty="0">
                <a:solidFill>
                  <a:srgbClr val="FF0000"/>
                </a:solidFill>
                <a:latin typeface="Arial"/>
                <a:cs typeface="Arial"/>
              </a:rPr>
              <a:t>o</a:t>
            </a:r>
            <a:r>
              <a:rPr sz="1000" b="1" spc="-5" dirty="0">
                <a:solidFill>
                  <a:srgbClr val="FF0000"/>
                </a:solidFill>
                <a:latin typeface="Arial"/>
                <a:cs typeface="Arial"/>
              </a:rPr>
              <a:t>s</a:t>
            </a:r>
            <a:r>
              <a:rPr sz="1000" b="1" dirty="0">
                <a:solidFill>
                  <a:srgbClr val="FF0000"/>
                </a:solidFill>
                <a:latin typeface="Arial"/>
                <a:cs typeface="Arial"/>
              </a:rPr>
              <a:t>e ste</a:t>
            </a:r>
            <a:r>
              <a:rPr sz="1000" b="1" spc="-5" dirty="0">
                <a:solidFill>
                  <a:srgbClr val="FF0000"/>
                </a:solidFill>
                <a:latin typeface="Arial"/>
                <a:cs typeface="Arial"/>
              </a:rPr>
              <a:t>p</a:t>
            </a:r>
            <a:r>
              <a:rPr sz="1000" b="1" dirty="0">
                <a:solidFill>
                  <a:srgbClr val="FF0000"/>
                </a:solidFill>
                <a:latin typeface="Arial"/>
                <a:cs typeface="Arial"/>
              </a:rPr>
              <a:t>s </a:t>
            </a:r>
            <a:r>
              <a:rPr sz="1000" b="1" spc="-5" dirty="0">
                <a:solidFill>
                  <a:srgbClr val="FF0000"/>
                </a:solidFill>
                <a:latin typeface="Arial"/>
                <a:cs typeface="Arial"/>
              </a:rPr>
              <a:t>m</a:t>
            </a:r>
            <a:r>
              <a:rPr sz="1000" b="1" dirty="0">
                <a:solidFill>
                  <a:srgbClr val="FF0000"/>
                </a:solidFill>
                <a:latin typeface="Arial"/>
                <a:cs typeface="Arial"/>
              </a:rPr>
              <a:t>ust</a:t>
            </a:r>
            <a:r>
              <a:rPr sz="1000" b="1" spc="-10" dirty="0">
                <a:solidFill>
                  <a:srgbClr val="FF0000"/>
                </a:solidFill>
                <a:latin typeface="Arial"/>
                <a:cs typeface="Arial"/>
              </a:rPr>
              <a:t> </a:t>
            </a:r>
            <a:r>
              <a:rPr sz="1000" b="1" dirty="0">
                <a:solidFill>
                  <a:srgbClr val="FF0000"/>
                </a:solidFill>
                <a:latin typeface="Arial"/>
                <a:cs typeface="Arial"/>
              </a:rPr>
              <a:t>be noted </a:t>
            </a:r>
            <a:r>
              <a:rPr sz="1000" b="1" spc="-10" dirty="0">
                <a:solidFill>
                  <a:srgbClr val="FF0000"/>
                </a:solidFill>
                <a:latin typeface="Arial"/>
                <a:cs typeface="Arial"/>
              </a:rPr>
              <a:t>h</a:t>
            </a:r>
            <a:r>
              <a:rPr sz="1000" b="1" spc="-5" dirty="0">
                <a:solidFill>
                  <a:srgbClr val="FF0000"/>
                </a:solidFill>
                <a:latin typeface="Arial"/>
                <a:cs typeface="Arial"/>
              </a:rPr>
              <a:t>e</a:t>
            </a:r>
            <a:r>
              <a:rPr sz="1000" b="1" dirty="0">
                <a:solidFill>
                  <a:srgbClr val="FF0000"/>
                </a:solidFill>
                <a:latin typeface="Arial"/>
                <a:cs typeface="Arial"/>
              </a:rPr>
              <a:t>re as</a:t>
            </a:r>
            <a:r>
              <a:rPr sz="1000" b="1" spc="-20" dirty="0">
                <a:solidFill>
                  <a:srgbClr val="FF0000"/>
                </a:solidFill>
                <a:latin typeface="Arial"/>
                <a:cs typeface="Arial"/>
              </a:rPr>
              <a:t> </a:t>
            </a:r>
            <a:r>
              <a:rPr sz="1000" b="1" spc="20" dirty="0">
                <a:solidFill>
                  <a:srgbClr val="FF0000"/>
                </a:solidFill>
                <a:latin typeface="Arial"/>
                <a:cs typeface="Arial"/>
              </a:rPr>
              <a:t>w</a:t>
            </a:r>
            <a:r>
              <a:rPr sz="1000" b="1" spc="-5" dirty="0">
                <a:solidFill>
                  <a:srgbClr val="FF0000"/>
                </a:solidFill>
                <a:latin typeface="Arial"/>
                <a:cs typeface="Arial"/>
              </a:rPr>
              <a:t>e</a:t>
            </a:r>
            <a:r>
              <a:rPr sz="1000" b="1" dirty="0">
                <a:solidFill>
                  <a:srgbClr val="FF0000"/>
                </a:solidFill>
                <a:latin typeface="Arial"/>
                <a:cs typeface="Arial"/>
              </a:rPr>
              <a:t>l</a:t>
            </a:r>
            <a:r>
              <a:rPr sz="1000" b="1" spc="-5" dirty="0">
                <a:solidFill>
                  <a:srgbClr val="FF0000"/>
                </a:solidFill>
                <a:latin typeface="Arial"/>
                <a:cs typeface="Arial"/>
              </a:rPr>
              <a:t>l</a:t>
            </a:r>
            <a:r>
              <a:rPr sz="1000" b="1" dirty="0">
                <a:solidFill>
                  <a:srgbClr val="FF0000"/>
                </a:solidFill>
                <a:latin typeface="Arial"/>
                <a:cs typeface="Arial"/>
              </a:rPr>
              <a:t>.</a:t>
            </a:r>
            <a:endParaRPr sz="1000">
              <a:latin typeface="Arial"/>
              <a:cs typeface="Arial"/>
            </a:endParaRPr>
          </a:p>
          <a:p>
            <a:pPr>
              <a:lnSpc>
                <a:spcPct val="100000"/>
              </a:lnSpc>
              <a:spcBef>
                <a:spcPts val="43"/>
              </a:spcBef>
            </a:pPr>
            <a:endParaRPr sz="1300">
              <a:latin typeface="Times New Roman"/>
              <a:cs typeface="Times New Roman"/>
            </a:endParaRPr>
          </a:p>
          <a:p>
            <a:pPr marL="12700">
              <a:lnSpc>
                <a:spcPts val="1290"/>
              </a:lnSpc>
            </a:pPr>
            <a:r>
              <a:rPr sz="1100" b="1" spc="-10" dirty="0">
                <a:latin typeface="Arial"/>
                <a:cs typeface="Arial"/>
              </a:rPr>
              <a:t>Monitoring</a:t>
            </a:r>
            <a:r>
              <a:rPr sz="1100" b="1" spc="5" dirty="0">
                <a:latin typeface="Arial"/>
                <a:cs typeface="Arial"/>
              </a:rPr>
              <a:t> </a:t>
            </a:r>
            <a:r>
              <a:rPr sz="1100" b="1" spc="-10" dirty="0">
                <a:latin typeface="Arial"/>
                <a:cs typeface="Arial"/>
              </a:rPr>
              <a:t>and</a:t>
            </a:r>
            <a:r>
              <a:rPr sz="1100" b="1" dirty="0">
                <a:latin typeface="Arial"/>
                <a:cs typeface="Arial"/>
              </a:rPr>
              <a:t> </a:t>
            </a:r>
            <a:r>
              <a:rPr sz="1100" b="1" spc="-10" dirty="0">
                <a:latin typeface="Arial"/>
                <a:cs typeface="Arial"/>
              </a:rPr>
              <a:t>Evaluation</a:t>
            </a:r>
            <a:r>
              <a:rPr sz="1100" b="1" dirty="0">
                <a:latin typeface="Arial"/>
                <a:cs typeface="Arial"/>
              </a:rPr>
              <a:t> </a:t>
            </a:r>
            <a:r>
              <a:rPr sz="1100" b="1" spc="-10" dirty="0">
                <a:latin typeface="Arial"/>
                <a:cs typeface="Arial"/>
              </a:rPr>
              <a:t>of</a:t>
            </a:r>
            <a:r>
              <a:rPr sz="1100" b="1" spc="-5" dirty="0">
                <a:latin typeface="Arial"/>
                <a:cs typeface="Arial"/>
              </a:rPr>
              <a:t> </a:t>
            </a:r>
            <a:r>
              <a:rPr sz="1100" b="1" spc="-10" dirty="0">
                <a:latin typeface="Arial"/>
                <a:cs typeface="Arial"/>
              </a:rPr>
              <a:t>the</a:t>
            </a:r>
            <a:r>
              <a:rPr sz="1100" b="1" dirty="0">
                <a:latin typeface="Arial"/>
                <a:cs typeface="Arial"/>
              </a:rPr>
              <a:t> </a:t>
            </a:r>
            <a:r>
              <a:rPr sz="1100" b="1" spc="-10" dirty="0">
                <a:latin typeface="Arial"/>
                <a:cs typeface="Arial"/>
              </a:rPr>
              <a:t>Plan</a:t>
            </a:r>
            <a:endParaRPr sz="1100">
              <a:latin typeface="Arial"/>
              <a:cs typeface="Arial"/>
            </a:endParaRPr>
          </a:p>
          <a:p>
            <a:pPr marL="12700" marR="229235">
              <a:lnSpc>
                <a:spcPct val="95700"/>
              </a:lnSpc>
              <a:spcBef>
                <a:spcPts val="25"/>
              </a:spcBef>
            </a:pPr>
            <a:r>
              <a:rPr sz="1100" spc="-10" dirty="0">
                <a:latin typeface="Arial"/>
                <a:cs typeface="Arial"/>
              </a:rPr>
              <a:t>Contact your</a:t>
            </a:r>
            <a:r>
              <a:rPr sz="1100" spc="-5" dirty="0">
                <a:latin typeface="Arial"/>
                <a:cs typeface="Arial"/>
              </a:rPr>
              <a:t> </a:t>
            </a:r>
            <a:r>
              <a:rPr sz="1100" spc="-10" dirty="0">
                <a:latin typeface="Arial"/>
                <a:cs typeface="Arial"/>
              </a:rPr>
              <a:t>case</a:t>
            </a:r>
            <a:r>
              <a:rPr sz="1100" spc="-5" dirty="0">
                <a:latin typeface="Arial"/>
                <a:cs typeface="Arial"/>
              </a:rPr>
              <a:t> </a:t>
            </a:r>
            <a:r>
              <a:rPr sz="1100" spc="-10" dirty="0">
                <a:latin typeface="Arial"/>
                <a:cs typeface="Arial"/>
              </a:rPr>
              <a:t>manager</a:t>
            </a:r>
            <a:r>
              <a:rPr sz="1100" dirty="0">
                <a:latin typeface="Arial"/>
                <a:cs typeface="Arial"/>
              </a:rPr>
              <a:t> </a:t>
            </a:r>
            <a:r>
              <a:rPr sz="1100" spc="-5" dirty="0">
                <a:latin typeface="Arial"/>
                <a:cs typeface="Arial"/>
              </a:rPr>
              <a:t>with</a:t>
            </a:r>
            <a:r>
              <a:rPr sz="1100" dirty="0">
                <a:latin typeface="Arial"/>
                <a:cs typeface="Arial"/>
              </a:rPr>
              <a:t> </a:t>
            </a:r>
            <a:r>
              <a:rPr sz="1100" spc="-10" dirty="0">
                <a:latin typeface="Arial"/>
                <a:cs typeface="Arial"/>
              </a:rPr>
              <a:t>any</a:t>
            </a:r>
            <a:r>
              <a:rPr sz="1100" spc="-5" dirty="0">
                <a:latin typeface="Arial"/>
                <a:cs typeface="Arial"/>
              </a:rPr>
              <a:t> </a:t>
            </a:r>
            <a:r>
              <a:rPr sz="1100" spc="-10" dirty="0">
                <a:latin typeface="Arial"/>
                <a:cs typeface="Arial"/>
              </a:rPr>
              <a:t>concerns</a:t>
            </a:r>
            <a:r>
              <a:rPr sz="1100" dirty="0">
                <a:latin typeface="Arial"/>
                <a:cs typeface="Arial"/>
              </a:rPr>
              <a:t> </a:t>
            </a:r>
            <a:r>
              <a:rPr sz="1100" spc="-5" dirty="0">
                <a:latin typeface="Arial"/>
                <a:cs typeface="Arial"/>
              </a:rPr>
              <a:t>or </a:t>
            </a:r>
            <a:r>
              <a:rPr sz="1100" spc="-10" dirty="0">
                <a:latin typeface="Arial"/>
                <a:cs typeface="Arial"/>
              </a:rPr>
              <a:t>progress</a:t>
            </a:r>
            <a:r>
              <a:rPr sz="1100" dirty="0">
                <a:latin typeface="Arial"/>
                <a:cs typeface="Arial"/>
              </a:rPr>
              <a:t> </a:t>
            </a:r>
            <a:r>
              <a:rPr sz="1100" spc="-10" dirty="0">
                <a:latin typeface="Arial"/>
                <a:cs typeface="Arial"/>
              </a:rPr>
              <a:t>updates</a:t>
            </a:r>
            <a:r>
              <a:rPr sz="1100" spc="5" dirty="0">
                <a:latin typeface="Arial"/>
                <a:cs typeface="Arial"/>
              </a:rPr>
              <a:t> </a:t>
            </a:r>
            <a:r>
              <a:rPr sz="1100" spc="-10" dirty="0">
                <a:latin typeface="Arial"/>
                <a:cs typeface="Arial"/>
              </a:rPr>
              <a:t>throughout</a:t>
            </a:r>
            <a:r>
              <a:rPr sz="1100" dirty="0">
                <a:latin typeface="Arial"/>
                <a:cs typeface="Arial"/>
              </a:rPr>
              <a:t> </a:t>
            </a:r>
            <a:r>
              <a:rPr sz="1100" spc="-5" dirty="0">
                <a:latin typeface="Arial"/>
                <a:cs typeface="Arial"/>
              </a:rPr>
              <a:t>the</a:t>
            </a:r>
            <a:r>
              <a:rPr sz="1100" dirty="0">
                <a:latin typeface="Arial"/>
                <a:cs typeface="Arial"/>
              </a:rPr>
              <a:t> </a:t>
            </a:r>
            <a:r>
              <a:rPr sz="1100" spc="-5" dirty="0">
                <a:latin typeface="Arial"/>
                <a:cs typeface="Arial"/>
              </a:rPr>
              <a:t>year. </a:t>
            </a:r>
            <a:r>
              <a:rPr sz="1100" spc="-10" dirty="0">
                <a:latin typeface="Arial"/>
                <a:cs typeface="Arial"/>
              </a:rPr>
              <a:t>Providers</a:t>
            </a:r>
            <a:r>
              <a:rPr sz="1100" dirty="0">
                <a:latin typeface="Arial"/>
                <a:cs typeface="Arial"/>
              </a:rPr>
              <a:t> </a:t>
            </a:r>
            <a:r>
              <a:rPr sz="1100" spc="-5" dirty="0">
                <a:latin typeface="Arial"/>
                <a:cs typeface="Arial"/>
              </a:rPr>
              <a:t>will</a:t>
            </a:r>
            <a:r>
              <a:rPr sz="1100" spc="-10" dirty="0">
                <a:latin typeface="Arial"/>
                <a:cs typeface="Arial"/>
              </a:rPr>
              <a:t> complete</a:t>
            </a:r>
            <a:r>
              <a:rPr sz="1100" spc="-5" dirty="0">
                <a:latin typeface="Arial"/>
                <a:cs typeface="Arial"/>
              </a:rPr>
              <a:t> </a:t>
            </a:r>
            <a:r>
              <a:rPr sz="1100" spc="-10" dirty="0">
                <a:latin typeface="Arial"/>
                <a:cs typeface="Arial"/>
              </a:rPr>
              <a:t>and</a:t>
            </a:r>
            <a:r>
              <a:rPr sz="1100" dirty="0">
                <a:latin typeface="Arial"/>
                <a:cs typeface="Arial"/>
              </a:rPr>
              <a:t> </a:t>
            </a:r>
            <a:r>
              <a:rPr sz="1100" spc="-5" dirty="0">
                <a:latin typeface="Arial"/>
                <a:cs typeface="Arial"/>
              </a:rPr>
              <a:t>distribute </a:t>
            </a:r>
            <a:r>
              <a:rPr sz="1100" spc="-10" dirty="0">
                <a:latin typeface="Arial"/>
                <a:cs typeface="Arial"/>
              </a:rPr>
              <a:t>an</a:t>
            </a:r>
            <a:r>
              <a:rPr sz="1100" dirty="0">
                <a:latin typeface="Arial"/>
                <a:cs typeface="Arial"/>
              </a:rPr>
              <a:t> </a:t>
            </a:r>
            <a:r>
              <a:rPr sz="1100" spc="-5" dirty="0">
                <a:latin typeface="Arial"/>
                <a:cs typeface="Arial"/>
              </a:rPr>
              <a:t>Individual</a:t>
            </a:r>
            <a:r>
              <a:rPr sz="1100" dirty="0">
                <a:latin typeface="Arial"/>
                <a:cs typeface="Arial"/>
              </a:rPr>
              <a:t> </a:t>
            </a:r>
            <a:r>
              <a:rPr sz="1100" spc="-10" dirty="0">
                <a:latin typeface="Arial"/>
                <a:cs typeface="Arial"/>
              </a:rPr>
              <a:t>Progress</a:t>
            </a:r>
            <a:r>
              <a:rPr sz="1100" dirty="0">
                <a:latin typeface="Arial"/>
                <a:cs typeface="Arial"/>
              </a:rPr>
              <a:t> </a:t>
            </a:r>
            <a:r>
              <a:rPr sz="1100" spc="-10" dirty="0">
                <a:latin typeface="Arial"/>
                <a:cs typeface="Arial"/>
              </a:rPr>
              <a:t>Review</a:t>
            </a:r>
            <a:r>
              <a:rPr sz="1100" spc="-5" dirty="0">
                <a:latin typeface="Arial"/>
                <a:cs typeface="Arial"/>
              </a:rPr>
              <a:t> </a:t>
            </a:r>
            <a:r>
              <a:rPr sz="1100" spc="-10" dirty="0">
                <a:latin typeface="Arial"/>
                <a:cs typeface="Arial"/>
              </a:rPr>
              <a:t>eve</a:t>
            </a:r>
            <a:r>
              <a:rPr sz="1100" dirty="0">
                <a:latin typeface="Arial"/>
                <a:cs typeface="Arial"/>
              </a:rPr>
              <a:t>r</a:t>
            </a:r>
            <a:r>
              <a:rPr sz="1100" spc="-10" dirty="0">
                <a:latin typeface="Arial"/>
                <a:cs typeface="Arial"/>
              </a:rPr>
              <a:t>y</a:t>
            </a:r>
            <a:r>
              <a:rPr sz="1100" dirty="0">
                <a:latin typeface="Arial"/>
                <a:cs typeface="Arial"/>
              </a:rPr>
              <a:t> </a:t>
            </a:r>
            <a:r>
              <a:rPr sz="1100" spc="-5" dirty="0">
                <a:latin typeface="Arial"/>
                <a:cs typeface="Arial"/>
              </a:rPr>
              <a:t>six </a:t>
            </a:r>
            <a:r>
              <a:rPr sz="1100" spc="-15" dirty="0">
                <a:latin typeface="Arial"/>
                <a:cs typeface="Arial"/>
              </a:rPr>
              <a:t>m</a:t>
            </a:r>
            <a:r>
              <a:rPr sz="1100" spc="-5" dirty="0">
                <a:latin typeface="Arial"/>
                <a:cs typeface="Arial"/>
              </a:rPr>
              <a:t>onths. </a:t>
            </a:r>
            <a:r>
              <a:rPr sz="1100" spc="-10" dirty="0">
                <a:latin typeface="Arial"/>
                <a:cs typeface="Arial"/>
              </a:rPr>
              <a:t>Your</a:t>
            </a:r>
            <a:r>
              <a:rPr sz="1100" spc="-5" dirty="0">
                <a:latin typeface="Arial"/>
                <a:cs typeface="Arial"/>
              </a:rPr>
              <a:t> </a:t>
            </a:r>
            <a:r>
              <a:rPr sz="1100" spc="-10" dirty="0">
                <a:latin typeface="Arial"/>
                <a:cs typeface="Arial"/>
              </a:rPr>
              <a:t>case</a:t>
            </a:r>
            <a:r>
              <a:rPr sz="1100" spc="-5" dirty="0">
                <a:latin typeface="Arial"/>
                <a:cs typeface="Arial"/>
              </a:rPr>
              <a:t> </a:t>
            </a:r>
            <a:r>
              <a:rPr sz="1100" spc="-10" dirty="0">
                <a:latin typeface="Arial"/>
                <a:cs typeface="Arial"/>
              </a:rPr>
              <a:t>manager</a:t>
            </a:r>
            <a:r>
              <a:rPr sz="1100" spc="-5" dirty="0">
                <a:latin typeface="Arial"/>
                <a:cs typeface="Arial"/>
              </a:rPr>
              <a:t> will</a:t>
            </a:r>
            <a:r>
              <a:rPr sz="1100" dirty="0">
                <a:latin typeface="Arial"/>
                <a:cs typeface="Arial"/>
              </a:rPr>
              <a:t> </a:t>
            </a:r>
            <a:r>
              <a:rPr sz="1100" spc="-10" dirty="0">
                <a:latin typeface="Arial"/>
                <a:cs typeface="Arial"/>
              </a:rPr>
              <a:t>conduct</a:t>
            </a:r>
            <a:r>
              <a:rPr sz="1100" spc="-5" dirty="0">
                <a:latin typeface="Arial"/>
                <a:cs typeface="Arial"/>
              </a:rPr>
              <a:t> </a:t>
            </a:r>
            <a:r>
              <a:rPr sz="1100" spc="-10" dirty="0">
                <a:latin typeface="Arial"/>
                <a:cs typeface="Arial"/>
              </a:rPr>
              <a:t>a</a:t>
            </a:r>
            <a:r>
              <a:rPr sz="1100" spc="-5" dirty="0">
                <a:latin typeface="Arial"/>
                <a:cs typeface="Arial"/>
              </a:rPr>
              <a:t> Quality </a:t>
            </a:r>
            <a:r>
              <a:rPr sz="1100" spc="-10" dirty="0">
                <a:latin typeface="Arial"/>
                <a:cs typeface="Arial"/>
              </a:rPr>
              <a:t>Service</a:t>
            </a:r>
            <a:r>
              <a:rPr sz="1100" dirty="0">
                <a:latin typeface="Arial"/>
                <a:cs typeface="Arial"/>
              </a:rPr>
              <a:t> </a:t>
            </a:r>
            <a:r>
              <a:rPr sz="1100" spc="-10" dirty="0">
                <a:latin typeface="Arial"/>
                <a:cs typeface="Arial"/>
              </a:rPr>
              <a:t>R</a:t>
            </a:r>
            <a:r>
              <a:rPr sz="1100" spc="-5" dirty="0">
                <a:latin typeface="Arial"/>
                <a:cs typeface="Arial"/>
              </a:rPr>
              <a:t>e</a:t>
            </a:r>
            <a:r>
              <a:rPr sz="1100" spc="-10" dirty="0">
                <a:latin typeface="Arial"/>
                <a:cs typeface="Arial"/>
              </a:rPr>
              <a:t>view</a:t>
            </a:r>
            <a:r>
              <a:rPr sz="1100" spc="-5" dirty="0">
                <a:latin typeface="Arial"/>
                <a:cs typeface="Arial"/>
              </a:rPr>
              <a:t> with</a:t>
            </a:r>
            <a:r>
              <a:rPr sz="1100" dirty="0">
                <a:latin typeface="Arial"/>
                <a:cs typeface="Arial"/>
              </a:rPr>
              <a:t> </a:t>
            </a:r>
            <a:r>
              <a:rPr sz="1100" spc="-10" dirty="0">
                <a:latin typeface="Arial"/>
                <a:cs typeface="Arial"/>
              </a:rPr>
              <a:t>you</a:t>
            </a:r>
            <a:r>
              <a:rPr sz="1100" spc="-5" dirty="0">
                <a:latin typeface="Arial"/>
                <a:cs typeface="Arial"/>
              </a:rPr>
              <a:t> </a:t>
            </a:r>
            <a:r>
              <a:rPr sz="1100" spc="-10" dirty="0">
                <a:latin typeface="Arial"/>
                <a:cs typeface="Arial"/>
              </a:rPr>
              <a:t>once</a:t>
            </a:r>
            <a:r>
              <a:rPr sz="1100" dirty="0">
                <a:latin typeface="Arial"/>
                <a:cs typeface="Arial"/>
              </a:rPr>
              <a:t> </a:t>
            </a:r>
            <a:r>
              <a:rPr sz="1100" spc="-10" dirty="0">
                <a:latin typeface="Arial"/>
                <a:cs typeface="Arial"/>
              </a:rPr>
              <a:t>a</a:t>
            </a:r>
            <a:r>
              <a:rPr sz="1100" spc="-5" dirty="0">
                <a:latin typeface="Arial"/>
                <a:cs typeface="Arial"/>
              </a:rPr>
              <a:t> year.</a:t>
            </a:r>
            <a:endParaRPr sz="1100">
              <a:latin typeface="Arial"/>
              <a:cs typeface="Arial"/>
            </a:endParaRPr>
          </a:p>
          <a:p>
            <a:pPr>
              <a:lnSpc>
                <a:spcPct val="100000"/>
              </a:lnSpc>
              <a:spcBef>
                <a:spcPts val="14"/>
              </a:spcBef>
            </a:pPr>
            <a:endParaRPr sz="1050">
              <a:latin typeface="Times New Roman"/>
              <a:cs typeface="Times New Roman"/>
            </a:endParaRPr>
          </a:p>
          <a:p>
            <a:pPr marL="12700">
              <a:lnSpc>
                <a:spcPct val="100000"/>
              </a:lnSpc>
            </a:pPr>
            <a:r>
              <a:rPr sz="1000" b="1" dirty="0">
                <a:solidFill>
                  <a:srgbClr val="FF0000"/>
                </a:solidFill>
                <a:latin typeface="Arial"/>
                <a:cs typeface="Arial"/>
              </a:rPr>
              <a:t>Teams can</a:t>
            </a:r>
            <a:r>
              <a:rPr sz="1000" b="1" spc="-5" dirty="0">
                <a:solidFill>
                  <a:srgbClr val="FF0000"/>
                </a:solidFill>
                <a:latin typeface="Arial"/>
                <a:cs typeface="Arial"/>
              </a:rPr>
              <a:t> </a:t>
            </a:r>
            <a:r>
              <a:rPr sz="1000" b="1" spc="-10" dirty="0">
                <a:solidFill>
                  <a:srgbClr val="FF0000"/>
                </a:solidFill>
                <a:latin typeface="Arial"/>
                <a:cs typeface="Arial"/>
              </a:rPr>
              <a:t>n</a:t>
            </a:r>
            <a:r>
              <a:rPr sz="1000" b="1" dirty="0">
                <a:solidFill>
                  <a:srgbClr val="FF0000"/>
                </a:solidFill>
                <a:latin typeface="Arial"/>
                <a:cs typeface="Arial"/>
              </a:rPr>
              <a:t>ote any</a:t>
            </a:r>
            <a:r>
              <a:rPr sz="1000" b="1" spc="-10" dirty="0">
                <a:solidFill>
                  <a:srgbClr val="FF0000"/>
                </a:solidFill>
                <a:latin typeface="Arial"/>
                <a:cs typeface="Arial"/>
              </a:rPr>
              <a:t> </a:t>
            </a:r>
            <a:r>
              <a:rPr sz="1000" b="1" dirty="0">
                <a:solidFill>
                  <a:srgbClr val="FF0000"/>
                </a:solidFill>
                <a:latin typeface="Arial"/>
                <a:cs typeface="Arial"/>
              </a:rPr>
              <a:t>add</a:t>
            </a:r>
            <a:r>
              <a:rPr sz="1000" b="1" spc="-5" dirty="0">
                <a:solidFill>
                  <a:srgbClr val="FF0000"/>
                </a:solidFill>
                <a:latin typeface="Arial"/>
                <a:cs typeface="Arial"/>
              </a:rPr>
              <a:t>i</a:t>
            </a:r>
            <a:r>
              <a:rPr sz="1000" b="1" dirty="0">
                <a:solidFill>
                  <a:srgbClr val="FF0000"/>
                </a:solidFill>
                <a:latin typeface="Arial"/>
                <a:cs typeface="Arial"/>
              </a:rPr>
              <a:t>tional</a:t>
            </a:r>
            <a:r>
              <a:rPr sz="1000" b="1" spc="-5" dirty="0">
                <a:solidFill>
                  <a:srgbClr val="FF0000"/>
                </a:solidFill>
                <a:latin typeface="Arial"/>
                <a:cs typeface="Arial"/>
              </a:rPr>
              <a:t> </a:t>
            </a:r>
            <a:r>
              <a:rPr sz="1000" b="1" dirty="0">
                <a:solidFill>
                  <a:srgbClr val="FF0000"/>
                </a:solidFill>
                <a:latin typeface="Arial"/>
                <a:cs typeface="Arial"/>
              </a:rPr>
              <a:t>st</a:t>
            </a:r>
            <a:r>
              <a:rPr sz="1000" b="1" spc="-5" dirty="0">
                <a:solidFill>
                  <a:srgbClr val="FF0000"/>
                </a:solidFill>
                <a:latin typeface="Arial"/>
                <a:cs typeface="Arial"/>
              </a:rPr>
              <a:t>e</a:t>
            </a:r>
            <a:r>
              <a:rPr sz="1000" b="1" dirty="0">
                <a:solidFill>
                  <a:srgbClr val="FF0000"/>
                </a:solidFill>
                <a:latin typeface="Arial"/>
                <a:cs typeface="Arial"/>
              </a:rPr>
              <a:t>ps</a:t>
            </a:r>
            <a:r>
              <a:rPr sz="1000" b="1" spc="-10" dirty="0">
                <a:solidFill>
                  <a:srgbClr val="FF0000"/>
                </a:solidFill>
                <a:latin typeface="Arial"/>
                <a:cs typeface="Arial"/>
              </a:rPr>
              <a:t> </a:t>
            </a:r>
            <a:r>
              <a:rPr sz="1000" b="1" dirty="0">
                <a:solidFill>
                  <a:srgbClr val="FF0000"/>
                </a:solidFill>
                <a:latin typeface="Arial"/>
                <a:cs typeface="Arial"/>
              </a:rPr>
              <a:t>for m</a:t>
            </a:r>
            <a:r>
              <a:rPr sz="1000" b="1" spc="-5" dirty="0">
                <a:solidFill>
                  <a:srgbClr val="FF0000"/>
                </a:solidFill>
                <a:latin typeface="Arial"/>
                <a:cs typeface="Arial"/>
              </a:rPr>
              <a:t>o</a:t>
            </a:r>
            <a:r>
              <a:rPr sz="1000" b="1" dirty="0">
                <a:solidFill>
                  <a:srgbClr val="FF0000"/>
                </a:solidFill>
                <a:latin typeface="Arial"/>
                <a:cs typeface="Arial"/>
              </a:rPr>
              <a:t>nitor</a:t>
            </a:r>
            <a:r>
              <a:rPr sz="1000" b="1" spc="-10" dirty="0">
                <a:solidFill>
                  <a:srgbClr val="FF0000"/>
                </a:solidFill>
                <a:latin typeface="Arial"/>
                <a:cs typeface="Arial"/>
              </a:rPr>
              <a:t>i</a:t>
            </a:r>
            <a:r>
              <a:rPr sz="1000" b="1" dirty="0">
                <a:solidFill>
                  <a:srgbClr val="FF0000"/>
                </a:solidFill>
                <a:latin typeface="Arial"/>
                <a:cs typeface="Arial"/>
              </a:rPr>
              <a:t>ng and</a:t>
            </a:r>
            <a:r>
              <a:rPr sz="1000" b="1" spc="-5" dirty="0">
                <a:solidFill>
                  <a:srgbClr val="FF0000"/>
                </a:solidFill>
                <a:latin typeface="Arial"/>
                <a:cs typeface="Arial"/>
              </a:rPr>
              <a:t> </a:t>
            </a:r>
            <a:r>
              <a:rPr sz="1000" b="1" dirty="0">
                <a:solidFill>
                  <a:srgbClr val="FF0000"/>
                </a:solidFill>
                <a:latin typeface="Arial"/>
                <a:cs typeface="Arial"/>
              </a:rPr>
              <a:t>e</a:t>
            </a:r>
            <a:r>
              <a:rPr sz="1000" b="1" spc="-10" dirty="0">
                <a:solidFill>
                  <a:srgbClr val="FF0000"/>
                </a:solidFill>
                <a:latin typeface="Arial"/>
                <a:cs typeface="Arial"/>
              </a:rPr>
              <a:t>v</a:t>
            </a:r>
            <a:r>
              <a:rPr sz="1000" b="1" dirty="0">
                <a:solidFill>
                  <a:srgbClr val="FF0000"/>
                </a:solidFill>
                <a:latin typeface="Arial"/>
                <a:cs typeface="Arial"/>
              </a:rPr>
              <a:t>aluation</a:t>
            </a:r>
            <a:r>
              <a:rPr sz="1000" b="1" spc="-10" dirty="0">
                <a:solidFill>
                  <a:srgbClr val="FF0000"/>
                </a:solidFill>
                <a:latin typeface="Arial"/>
                <a:cs typeface="Arial"/>
              </a:rPr>
              <a:t> </a:t>
            </a:r>
            <a:r>
              <a:rPr sz="1000" b="1" dirty="0">
                <a:solidFill>
                  <a:srgbClr val="FF0000"/>
                </a:solidFill>
                <a:latin typeface="Arial"/>
                <a:cs typeface="Arial"/>
              </a:rPr>
              <a:t>dif</a:t>
            </a:r>
            <a:r>
              <a:rPr sz="1000" b="1" spc="-5" dirty="0">
                <a:solidFill>
                  <a:srgbClr val="FF0000"/>
                </a:solidFill>
                <a:latin typeface="Arial"/>
                <a:cs typeface="Arial"/>
              </a:rPr>
              <a:t>f</a:t>
            </a:r>
            <a:r>
              <a:rPr sz="1000" b="1" dirty="0">
                <a:solidFill>
                  <a:srgbClr val="FF0000"/>
                </a:solidFill>
                <a:latin typeface="Arial"/>
                <a:cs typeface="Arial"/>
              </a:rPr>
              <a:t>er</a:t>
            </a:r>
            <a:r>
              <a:rPr sz="1000" b="1" spc="-5" dirty="0">
                <a:solidFill>
                  <a:srgbClr val="FF0000"/>
                </a:solidFill>
                <a:latin typeface="Arial"/>
                <a:cs typeface="Arial"/>
              </a:rPr>
              <a:t>e</a:t>
            </a:r>
            <a:r>
              <a:rPr sz="1000" b="1" dirty="0">
                <a:solidFill>
                  <a:srgbClr val="FF0000"/>
                </a:solidFill>
                <a:latin typeface="Arial"/>
                <a:cs typeface="Arial"/>
              </a:rPr>
              <a:t>nt from</a:t>
            </a:r>
            <a:r>
              <a:rPr sz="1000" b="1" spc="-5"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o</a:t>
            </a:r>
            <a:r>
              <a:rPr sz="1000" b="1" spc="-5" dirty="0">
                <a:solidFill>
                  <a:srgbClr val="FF0000"/>
                </a:solidFill>
                <a:latin typeface="Arial"/>
                <a:cs typeface="Arial"/>
              </a:rPr>
              <a:t>s</a:t>
            </a:r>
            <a:r>
              <a:rPr sz="1000" b="1" dirty="0">
                <a:solidFill>
                  <a:srgbClr val="FF0000"/>
                </a:solidFill>
                <a:latin typeface="Arial"/>
                <a:cs typeface="Arial"/>
              </a:rPr>
              <a:t>e </a:t>
            </a:r>
            <a:r>
              <a:rPr sz="1000" b="1" spc="-5" dirty="0">
                <a:solidFill>
                  <a:srgbClr val="FF0000"/>
                </a:solidFill>
                <a:latin typeface="Arial"/>
                <a:cs typeface="Arial"/>
              </a:rPr>
              <a:t>l</a:t>
            </a:r>
            <a:r>
              <a:rPr sz="1000" b="1" dirty="0">
                <a:solidFill>
                  <a:srgbClr val="FF0000"/>
                </a:solidFill>
                <a:latin typeface="Arial"/>
                <a:cs typeface="Arial"/>
              </a:rPr>
              <a:t>isted abo</a:t>
            </a:r>
            <a:r>
              <a:rPr sz="1000" b="1" spc="-10" dirty="0">
                <a:solidFill>
                  <a:srgbClr val="FF0000"/>
                </a:solidFill>
                <a:latin typeface="Arial"/>
                <a:cs typeface="Arial"/>
              </a:rPr>
              <a:t>v</a:t>
            </a:r>
            <a:r>
              <a:rPr sz="1000" b="1" dirty="0">
                <a:solidFill>
                  <a:srgbClr val="FF0000"/>
                </a:solidFill>
                <a:latin typeface="Arial"/>
                <a:cs typeface="Arial"/>
              </a:rPr>
              <a:t>e.</a:t>
            </a:r>
            <a:endParaRPr sz="1000">
              <a:latin typeface="Arial"/>
              <a:cs typeface="Arial"/>
            </a:endParaRPr>
          </a:p>
        </p:txBody>
      </p:sp>
      <p:sp>
        <p:nvSpPr>
          <p:cNvPr id="10" name="object 10"/>
          <p:cNvSpPr/>
          <p:nvPr/>
        </p:nvSpPr>
        <p:spPr>
          <a:xfrm>
            <a:off x="333756" y="6841235"/>
            <a:ext cx="373380" cy="4175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430887"/>
          </a:xfrm>
        </p:spPr>
        <p:txBody>
          <a:bodyPr/>
          <a:lstStyle/>
          <a:p>
            <a:r>
              <a:rPr lang="en-US" sz="2800" dirty="0" smtClean="0">
                <a:solidFill>
                  <a:schemeClr val="tx2"/>
                </a:solidFill>
                <a:latin typeface="Bookman Old Style" panose="02050604050505020204" pitchFamily="18" charset="0"/>
              </a:rPr>
              <a:t>What about people who cannot speak?</a:t>
            </a:r>
            <a:endParaRPr lang="en-US" sz="28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524000"/>
            <a:ext cx="6995159" cy="7478970"/>
          </a:xfrm>
        </p:spPr>
        <p:txBody>
          <a:bodyPr/>
          <a:lstStyle/>
          <a:p>
            <a:r>
              <a:rPr lang="en-US" sz="2400" b="1" dirty="0" smtClean="0">
                <a:latin typeface="Bookman Old Style" panose="02050604050505020204" pitchFamily="18" charset="0"/>
              </a:rPr>
              <a:t>Teams need to know the person and their modes of communication. How can they tell now if a person likes or dislikes something? Who knows the person best? How do they communicate with the individual? What do their facial expressions, body language, amount of eye contact mean?</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Teams should use or investigate use of communication boards, IPAD apps, Speech Talkers, etc.</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Picture books can be useful with some people. Use colors like Red for </a:t>
            </a:r>
            <a:r>
              <a:rPr lang="en-US" sz="2400" b="1" dirty="0" smtClean="0">
                <a:solidFill>
                  <a:srgbClr val="FF0000"/>
                </a:solidFill>
                <a:latin typeface="Bookman Old Style" panose="02050604050505020204" pitchFamily="18" charset="0"/>
              </a:rPr>
              <a:t>No</a:t>
            </a:r>
            <a:r>
              <a:rPr lang="en-US" sz="2400" b="1" dirty="0" smtClean="0">
                <a:latin typeface="Bookman Old Style" panose="02050604050505020204" pitchFamily="18" charset="0"/>
              </a:rPr>
              <a:t> and Green for </a:t>
            </a:r>
            <a:r>
              <a:rPr lang="en-US" sz="2400" b="1" dirty="0" smtClean="0">
                <a:solidFill>
                  <a:srgbClr val="00B050"/>
                </a:solidFill>
                <a:latin typeface="Bookman Old Style" panose="02050604050505020204" pitchFamily="18" charset="0"/>
              </a:rPr>
              <a:t>Yes</a:t>
            </a:r>
            <a:r>
              <a:rPr lang="en-US" sz="2400" b="1" dirty="0" smtClean="0">
                <a:latin typeface="Bookman Old Style" panose="02050604050505020204" pitchFamily="18" charset="0"/>
              </a:rPr>
              <a:t>. Faces for expressions,  pictures of places, people, employment options…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491511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Individual's Participation</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219200"/>
            <a:ext cx="6995159" cy="5170646"/>
          </a:xfrm>
        </p:spPr>
        <p:txBody>
          <a:bodyPr/>
          <a:lstStyle/>
          <a:p>
            <a:r>
              <a:rPr lang="en-US" sz="2400" b="1" dirty="0" smtClean="0">
                <a:latin typeface="Bookman Old Style" panose="02050604050505020204" pitchFamily="18" charset="0"/>
              </a:rPr>
              <a:t>This new Individual Planning process is designed to increase the person’s participation. It is required that their level of participation is documented. </a:t>
            </a:r>
            <a:r>
              <a:rPr lang="en-US" sz="2400" b="1" dirty="0">
                <a:latin typeface="Bookman Old Style" panose="02050604050505020204" pitchFamily="18" charset="0"/>
              </a:rPr>
              <a:t>Some people are resistant to being at big meetings or </a:t>
            </a:r>
            <a:r>
              <a:rPr lang="en-US" sz="2400" b="1" dirty="0" smtClean="0">
                <a:latin typeface="Bookman Old Style" panose="02050604050505020204" pitchFamily="18" charset="0"/>
              </a:rPr>
              <a:t>will need assistance to take part. Teams need to help the person to their highest level of comfort with planning and make accommodations as needed. </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How can they make it easier or increase the person’s comfort and participation next year? These should be noted here and become action steps in the plan.  </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3054053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84785"/>
            <a:ext cx="895350" cy="28575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44500" y="4875"/>
            <a:ext cx="6877050" cy="4559300"/>
          </a:xfrm>
          <a:prstGeom prst="rect">
            <a:avLst/>
          </a:prstGeom>
        </p:spPr>
        <p:txBody>
          <a:bodyPr vert="horz" wrap="square" lIns="0" tIns="0" rIns="0" bIns="0" rtlCol="0">
            <a:spAutoFit/>
          </a:bodyPr>
          <a:lstStyle/>
          <a:p>
            <a:pPr marL="2173605" marR="216281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6985" algn="ctr">
              <a:lnSpc>
                <a:spcPts val="1315"/>
              </a:lnSpc>
            </a:pPr>
            <a:r>
              <a:rPr sz="1200" b="1" u="heavy" dirty="0">
                <a:solidFill>
                  <a:srgbClr val="0000FF"/>
                </a:solidFill>
                <a:latin typeface="Times New Roman"/>
                <a:cs typeface="Times New Roman"/>
                <a:hlinkClick r:id="rId4"/>
              </a:rPr>
              <a:t>ht</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p://c</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.gov/</a:t>
            </a:r>
            <a:r>
              <a:rPr sz="1200" b="1" u="heavy" spc="5" dirty="0">
                <a:solidFill>
                  <a:srgbClr val="0000FF"/>
                </a:solidFill>
                <a:latin typeface="Times New Roman"/>
                <a:cs typeface="Times New Roman"/>
                <a:hlinkClick r:id="rId4"/>
              </a:rPr>
              <a:t>d</a:t>
            </a:r>
            <a:r>
              <a:rPr sz="1200" b="1" u="heavy" dirty="0">
                <a:solidFill>
                  <a:srgbClr val="0000FF"/>
                </a:solidFill>
                <a:latin typeface="Times New Roman"/>
                <a:cs typeface="Times New Roman"/>
                <a:hlinkClick r:id="rId4"/>
              </a:rPr>
              <a:t>ds</a:t>
            </a:r>
            <a:endParaRPr sz="1200">
              <a:latin typeface="Times New Roman"/>
              <a:cs typeface="Times New Roman"/>
            </a:endParaRPr>
          </a:p>
          <a:p>
            <a:pPr marL="12700" indent="1383665">
              <a:lnSpc>
                <a:spcPts val="1410"/>
              </a:lnSpc>
              <a:tabLst>
                <a:tab pos="3236595" algn="l"/>
                <a:tab pos="4562475" algn="l"/>
              </a:tabLst>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	D</a:t>
            </a:r>
            <a:r>
              <a:rPr sz="1200" b="1" spc="-5" dirty="0">
                <a:latin typeface="Times New Roman"/>
                <a:cs typeface="Times New Roman"/>
              </a:rPr>
              <a:t>D</a:t>
            </a:r>
            <a:r>
              <a:rPr sz="1200" b="1" dirty="0">
                <a:latin typeface="Times New Roman"/>
                <a:cs typeface="Times New Roman"/>
              </a:rPr>
              <a:t>S#	</a:t>
            </a: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a:p>
            <a:pPr>
              <a:lnSpc>
                <a:spcPct val="100000"/>
              </a:lnSpc>
              <a:spcBef>
                <a:spcPts val="55"/>
              </a:spcBef>
            </a:pPr>
            <a:endParaRPr sz="1100">
              <a:latin typeface="Times New Roman"/>
              <a:cs typeface="Times New Roman"/>
            </a:endParaRPr>
          </a:p>
          <a:p>
            <a:pPr marL="12700">
              <a:lnSpc>
                <a:spcPct val="100000"/>
              </a:lnSpc>
            </a:pPr>
            <a:r>
              <a:rPr sz="1200" b="1" spc="-10" dirty="0">
                <a:latin typeface="Calibri"/>
                <a:cs typeface="Calibri"/>
              </a:rPr>
              <a:t>Aqu</a:t>
            </a:r>
            <a:r>
              <a:rPr sz="1200" b="1" spc="-15" dirty="0">
                <a:latin typeface="Calibri"/>
                <a:cs typeface="Calibri"/>
              </a:rPr>
              <a:t>a</a:t>
            </a:r>
            <a:r>
              <a:rPr sz="1200" b="1" spc="-5" dirty="0">
                <a:latin typeface="Calibri"/>
                <a:cs typeface="Calibri"/>
              </a:rPr>
              <a:t>tic</a:t>
            </a:r>
            <a:r>
              <a:rPr sz="1200" b="1" dirty="0">
                <a:latin typeface="Calibri"/>
                <a:cs typeface="Calibri"/>
              </a:rPr>
              <a:t> </a:t>
            </a:r>
            <a:r>
              <a:rPr sz="1200" b="1" spc="-20" dirty="0">
                <a:latin typeface="Calibri"/>
                <a:cs typeface="Calibri"/>
              </a:rPr>
              <a:t>A</a:t>
            </a:r>
            <a:r>
              <a:rPr sz="1200" b="1" spc="-5" dirty="0">
                <a:latin typeface="Calibri"/>
                <a:cs typeface="Calibri"/>
              </a:rPr>
              <a:t>c</a:t>
            </a:r>
            <a:r>
              <a:rPr sz="1200" b="1" spc="5" dirty="0">
                <a:latin typeface="Calibri"/>
                <a:cs typeface="Calibri"/>
              </a:rPr>
              <a:t>t</a:t>
            </a:r>
            <a:r>
              <a:rPr sz="1200" b="1" spc="-5" dirty="0">
                <a:latin typeface="Calibri"/>
                <a:cs typeface="Calibri"/>
              </a:rPr>
              <a:t>i</a:t>
            </a:r>
            <a:r>
              <a:rPr sz="1200" b="1" spc="-15" dirty="0">
                <a:latin typeface="Calibri"/>
                <a:cs typeface="Calibri"/>
              </a:rPr>
              <a:t>v</a:t>
            </a:r>
            <a:r>
              <a:rPr sz="1200" b="1" spc="-20" dirty="0">
                <a:latin typeface="Calibri"/>
                <a:cs typeface="Calibri"/>
              </a:rPr>
              <a:t>i</a:t>
            </a:r>
            <a:r>
              <a:rPr sz="1200" b="1" spc="-5" dirty="0">
                <a:latin typeface="Calibri"/>
                <a:cs typeface="Calibri"/>
              </a:rPr>
              <a:t>ty</a:t>
            </a:r>
            <a:r>
              <a:rPr sz="1200" b="1" dirty="0">
                <a:latin typeface="Calibri"/>
                <a:cs typeface="Calibri"/>
              </a:rPr>
              <a:t> Scr</a:t>
            </a:r>
            <a:r>
              <a:rPr sz="1200" b="1" spc="-5" dirty="0">
                <a:latin typeface="Calibri"/>
                <a:cs typeface="Calibri"/>
              </a:rPr>
              <a:t>ee</a:t>
            </a:r>
            <a:r>
              <a:rPr sz="1200" b="1" spc="-10" dirty="0">
                <a:latin typeface="Calibri"/>
                <a:cs typeface="Calibri"/>
              </a:rPr>
              <a:t>n</a:t>
            </a:r>
            <a:r>
              <a:rPr sz="1200" b="1" spc="-15" dirty="0">
                <a:latin typeface="Calibri"/>
                <a:cs typeface="Calibri"/>
              </a:rPr>
              <a:t>i</a:t>
            </a:r>
            <a:r>
              <a:rPr sz="1200" b="1" spc="-10" dirty="0">
                <a:latin typeface="Calibri"/>
                <a:cs typeface="Calibri"/>
              </a:rPr>
              <a:t>n</a:t>
            </a:r>
            <a:r>
              <a:rPr sz="1200" b="1" dirty="0">
                <a:latin typeface="Calibri"/>
                <a:cs typeface="Calibri"/>
              </a:rPr>
              <a:t>g</a:t>
            </a:r>
            <a:r>
              <a:rPr sz="1200" b="1" spc="10" dirty="0">
                <a:latin typeface="Calibri"/>
                <a:cs typeface="Calibri"/>
              </a:rPr>
              <a:t> </a:t>
            </a:r>
            <a:r>
              <a:rPr sz="1200" b="1" spc="-5" dirty="0">
                <a:latin typeface="Calibri"/>
                <a:cs typeface="Calibri"/>
              </a:rPr>
              <a:t>In</a:t>
            </a:r>
            <a:r>
              <a:rPr sz="1200" b="1" spc="-20" dirty="0">
                <a:latin typeface="Calibri"/>
                <a:cs typeface="Calibri"/>
              </a:rPr>
              <a:t>d</a:t>
            </a:r>
            <a:r>
              <a:rPr sz="1200" b="1" spc="-5" dirty="0">
                <a:latin typeface="Calibri"/>
                <a:cs typeface="Calibri"/>
              </a:rPr>
              <a:t>i</a:t>
            </a:r>
            <a:r>
              <a:rPr sz="1200" b="1" spc="-10" dirty="0">
                <a:latin typeface="Calibri"/>
                <a:cs typeface="Calibri"/>
              </a:rPr>
              <a:t>vi</a:t>
            </a:r>
            <a:r>
              <a:rPr sz="1200" b="1" spc="-20" dirty="0">
                <a:latin typeface="Calibri"/>
                <a:cs typeface="Calibri"/>
              </a:rPr>
              <a:t>d</a:t>
            </a:r>
            <a:r>
              <a:rPr sz="1200" b="1" spc="-10" dirty="0">
                <a:latin typeface="Calibri"/>
                <a:cs typeface="Calibri"/>
              </a:rPr>
              <a:t>u</a:t>
            </a:r>
            <a:r>
              <a:rPr sz="1200" b="1" spc="-15" dirty="0">
                <a:latin typeface="Calibri"/>
                <a:cs typeface="Calibri"/>
              </a:rPr>
              <a:t>a</a:t>
            </a:r>
            <a:r>
              <a:rPr sz="1200" b="1" spc="-5" dirty="0">
                <a:latin typeface="Calibri"/>
                <a:cs typeface="Calibri"/>
              </a:rPr>
              <a:t>l</a:t>
            </a:r>
            <a:r>
              <a:rPr sz="1200" b="1" spc="5" dirty="0">
                <a:latin typeface="Calibri"/>
                <a:cs typeface="Calibri"/>
              </a:rPr>
              <a:t> </a:t>
            </a:r>
            <a:r>
              <a:rPr sz="1200" b="1" spc="-10" dirty="0">
                <a:latin typeface="Calibri"/>
                <a:cs typeface="Calibri"/>
              </a:rPr>
              <a:t>Plan </a:t>
            </a:r>
            <a:r>
              <a:rPr sz="1200" b="1" spc="-15" dirty="0">
                <a:latin typeface="Calibri"/>
                <a:cs typeface="Calibri"/>
              </a:rPr>
              <a:t>a</a:t>
            </a:r>
            <a:r>
              <a:rPr sz="1200" b="1" spc="-10" dirty="0">
                <a:latin typeface="Calibri"/>
                <a:cs typeface="Calibri"/>
              </a:rPr>
              <a:t>nd</a:t>
            </a:r>
            <a:r>
              <a:rPr sz="1200" b="1" spc="-5" dirty="0">
                <a:latin typeface="Calibri"/>
                <a:cs typeface="Calibri"/>
              </a:rPr>
              <a:t> I</a:t>
            </a:r>
            <a:r>
              <a:rPr sz="1200" b="1" spc="-20" dirty="0">
                <a:latin typeface="Calibri"/>
                <a:cs typeface="Calibri"/>
              </a:rPr>
              <a:t>n</a:t>
            </a:r>
            <a:r>
              <a:rPr sz="1200" b="1" spc="-5" dirty="0">
                <a:latin typeface="Calibri"/>
                <a:cs typeface="Calibri"/>
              </a:rPr>
              <a:t>di</a:t>
            </a:r>
            <a:r>
              <a:rPr sz="1200" b="1" spc="-10" dirty="0">
                <a:latin typeface="Calibri"/>
                <a:cs typeface="Calibri"/>
              </a:rPr>
              <a:t>vi</a:t>
            </a:r>
            <a:r>
              <a:rPr sz="1200" b="1" spc="-20" dirty="0">
                <a:latin typeface="Calibri"/>
                <a:cs typeface="Calibri"/>
              </a:rPr>
              <a:t>d</a:t>
            </a:r>
            <a:r>
              <a:rPr sz="1200" b="1" spc="-10" dirty="0">
                <a:latin typeface="Calibri"/>
                <a:cs typeface="Calibri"/>
              </a:rPr>
              <a:t>u</a:t>
            </a:r>
            <a:r>
              <a:rPr sz="1200" b="1" spc="-15" dirty="0">
                <a:latin typeface="Calibri"/>
                <a:cs typeface="Calibri"/>
              </a:rPr>
              <a:t>a</a:t>
            </a:r>
            <a:r>
              <a:rPr sz="1200" b="1" spc="-5" dirty="0">
                <a:latin typeface="Calibri"/>
                <a:cs typeface="Calibri"/>
              </a:rPr>
              <a:t>l</a:t>
            </a:r>
            <a:r>
              <a:rPr sz="1200" b="1" spc="5" dirty="0">
                <a:latin typeface="Calibri"/>
                <a:cs typeface="Calibri"/>
              </a:rPr>
              <a:t> </a:t>
            </a:r>
            <a:r>
              <a:rPr sz="1200" b="1" spc="-10" dirty="0">
                <a:latin typeface="Calibri"/>
                <a:cs typeface="Calibri"/>
              </a:rPr>
              <a:t>Sh</a:t>
            </a:r>
            <a:r>
              <a:rPr sz="1200" b="1" spc="-20" dirty="0">
                <a:latin typeface="Calibri"/>
                <a:cs typeface="Calibri"/>
              </a:rPr>
              <a:t>o</a:t>
            </a:r>
            <a:r>
              <a:rPr sz="1200" b="1" dirty="0">
                <a:latin typeface="Calibri"/>
                <a:cs typeface="Calibri"/>
              </a:rPr>
              <a:t>r</a:t>
            </a:r>
            <a:r>
              <a:rPr sz="1200" b="1" spc="-5" dirty="0">
                <a:latin typeface="Calibri"/>
                <a:cs typeface="Calibri"/>
              </a:rPr>
              <a:t>t</a:t>
            </a:r>
            <a:r>
              <a:rPr sz="1200" b="1" spc="5" dirty="0">
                <a:latin typeface="Calibri"/>
                <a:cs typeface="Calibri"/>
              </a:rPr>
              <a:t> </a:t>
            </a:r>
            <a:r>
              <a:rPr sz="1200" b="1" spc="-15" dirty="0">
                <a:latin typeface="Calibri"/>
                <a:cs typeface="Calibri"/>
              </a:rPr>
              <a:t>P</a:t>
            </a:r>
            <a:r>
              <a:rPr sz="1200" b="1" spc="-5" dirty="0">
                <a:latin typeface="Calibri"/>
                <a:cs typeface="Calibri"/>
              </a:rPr>
              <a:t>l</a:t>
            </a:r>
            <a:r>
              <a:rPr sz="1200" b="1" spc="-15" dirty="0">
                <a:latin typeface="Calibri"/>
                <a:cs typeface="Calibri"/>
              </a:rPr>
              <a:t>a</a:t>
            </a:r>
            <a:r>
              <a:rPr sz="1200" b="1" spc="-10" dirty="0">
                <a:latin typeface="Calibri"/>
                <a:cs typeface="Calibri"/>
              </a:rPr>
              <a:t>n</a:t>
            </a:r>
            <a:r>
              <a:rPr sz="1200" b="1" spc="5" dirty="0">
                <a:latin typeface="Calibri"/>
                <a:cs typeface="Calibri"/>
              </a:rPr>
              <a:t> </a:t>
            </a:r>
            <a:r>
              <a:rPr sz="1200" b="1" spc="-20" dirty="0">
                <a:latin typeface="Calibri"/>
                <a:cs typeface="Calibri"/>
              </a:rPr>
              <a:t>A</a:t>
            </a:r>
            <a:r>
              <a:rPr sz="1200" b="1" spc="-10" dirty="0">
                <a:latin typeface="Calibri"/>
                <a:cs typeface="Calibri"/>
              </a:rPr>
              <a:t>dd</a:t>
            </a:r>
            <a:r>
              <a:rPr sz="1200" b="1" spc="-20" dirty="0">
                <a:latin typeface="Calibri"/>
                <a:cs typeface="Calibri"/>
              </a:rPr>
              <a:t>e</a:t>
            </a:r>
            <a:r>
              <a:rPr sz="1200" b="1" spc="-10" dirty="0">
                <a:latin typeface="Calibri"/>
                <a:cs typeface="Calibri"/>
              </a:rPr>
              <a:t>ndu</a:t>
            </a:r>
            <a:r>
              <a:rPr sz="1200" b="1" dirty="0">
                <a:latin typeface="Calibri"/>
                <a:cs typeface="Calibri"/>
              </a:rPr>
              <a:t>m</a:t>
            </a:r>
            <a:endParaRPr sz="1200">
              <a:latin typeface="Calibri"/>
              <a:cs typeface="Calibri"/>
            </a:endParaRPr>
          </a:p>
          <a:p>
            <a:pPr>
              <a:lnSpc>
                <a:spcPct val="100000"/>
              </a:lnSpc>
            </a:pPr>
            <a:endParaRPr sz="1200">
              <a:latin typeface="Times New Roman"/>
              <a:cs typeface="Times New Roman"/>
            </a:endParaRPr>
          </a:p>
          <a:p>
            <a:pPr>
              <a:lnSpc>
                <a:spcPct val="100000"/>
              </a:lnSpc>
              <a:spcBef>
                <a:spcPts val="28"/>
              </a:spcBef>
            </a:pPr>
            <a:endParaRPr sz="1050">
              <a:latin typeface="Times New Roman"/>
              <a:cs typeface="Times New Roman"/>
            </a:endParaRPr>
          </a:p>
          <a:p>
            <a:pPr marL="12700" marR="5080">
              <a:lnSpc>
                <a:spcPct val="95900"/>
              </a:lnSpc>
            </a:pPr>
            <a:r>
              <a:rPr sz="1100" spc="-10" dirty="0">
                <a:latin typeface="Times New Roman"/>
                <a:cs typeface="Times New Roman"/>
              </a:rPr>
              <a:t>A</a:t>
            </a:r>
            <a:r>
              <a:rPr sz="1100" dirty="0">
                <a:latin typeface="Times New Roman"/>
                <a:cs typeface="Times New Roman"/>
              </a:rPr>
              <a:t>n indi</a:t>
            </a:r>
            <a:r>
              <a:rPr sz="1100" spc="-15" dirty="0">
                <a:latin typeface="Times New Roman"/>
                <a:cs typeface="Times New Roman"/>
              </a:rPr>
              <a:t>v</a:t>
            </a:r>
            <a:r>
              <a:rPr sz="1100" dirty="0">
                <a:latin typeface="Times New Roman"/>
                <a:cs typeface="Times New Roman"/>
              </a:rPr>
              <a:t>id</a:t>
            </a:r>
            <a:r>
              <a:rPr sz="1100" spc="-15" dirty="0">
                <a:latin typeface="Times New Roman"/>
                <a:cs typeface="Times New Roman"/>
              </a:rPr>
              <a:t>u</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’s </a:t>
            </a:r>
            <a:r>
              <a:rPr sz="1100" spc="-10" dirty="0">
                <a:latin typeface="Times New Roman"/>
                <a:cs typeface="Times New Roman"/>
              </a:rPr>
              <a:t>a</a:t>
            </a:r>
            <a:r>
              <a:rPr sz="1100" dirty="0">
                <a:latin typeface="Times New Roman"/>
                <a:cs typeface="Times New Roman"/>
              </a:rPr>
              <a:t>qu</a:t>
            </a:r>
            <a:r>
              <a:rPr sz="1100" spc="-10" dirty="0">
                <a:latin typeface="Times New Roman"/>
                <a:cs typeface="Times New Roman"/>
              </a:rPr>
              <a:t>a</a:t>
            </a:r>
            <a:r>
              <a:rPr sz="1100" dirty="0">
                <a:latin typeface="Times New Roman"/>
                <a:cs typeface="Times New Roman"/>
              </a:rPr>
              <a:t>tic</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c</a:t>
            </a:r>
            <a:r>
              <a:rPr sz="1100" dirty="0">
                <a:latin typeface="Times New Roman"/>
                <a:cs typeface="Times New Roman"/>
              </a:rPr>
              <a:t>t</a:t>
            </a:r>
            <a:r>
              <a:rPr sz="1100" spc="-10" dirty="0">
                <a:latin typeface="Times New Roman"/>
                <a:cs typeface="Times New Roman"/>
              </a:rPr>
              <a:t>i</a:t>
            </a:r>
            <a:r>
              <a:rPr sz="1100" spc="-15" dirty="0">
                <a:latin typeface="Times New Roman"/>
                <a:cs typeface="Times New Roman"/>
              </a:rPr>
              <a:t>v</a:t>
            </a:r>
            <a:r>
              <a:rPr sz="1100" dirty="0">
                <a:latin typeface="Times New Roman"/>
                <a:cs typeface="Times New Roman"/>
              </a:rPr>
              <a:t>ity</a:t>
            </a:r>
            <a:r>
              <a:rPr sz="1100" spc="-15" dirty="0">
                <a:latin typeface="Times New Roman"/>
                <a:cs typeface="Times New Roman"/>
              </a:rPr>
              <a:t> </a:t>
            </a:r>
            <a:r>
              <a:rPr sz="1100" dirty="0">
                <a:latin typeface="Times New Roman"/>
                <a:cs typeface="Times New Roman"/>
              </a:rPr>
              <a:t>scree</a:t>
            </a:r>
            <a:r>
              <a:rPr sz="1100" spc="-15" dirty="0">
                <a:latin typeface="Times New Roman"/>
                <a:cs typeface="Times New Roman"/>
              </a:rPr>
              <a:t>n</a:t>
            </a:r>
            <a:r>
              <a:rPr sz="1100" dirty="0">
                <a:latin typeface="Times New Roman"/>
                <a:cs typeface="Times New Roman"/>
              </a:rPr>
              <a:t>in</a:t>
            </a:r>
            <a:r>
              <a:rPr sz="1100" spc="5" dirty="0">
                <a:latin typeface="Times New Roman"/>
                <a:cs typeface="Times New Roman"/>
              </a:rPr>
              <a:t>g</a:t>
            </a:r>
            <a:r>
              <a:rPr sz="1100" b="1"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e</a:t>
            </a:r>
            <a:r>
              <a:rPr sz="1100" spc="-10" dirty="0">
                <a:latin typeface="Times New Roman"/>
                <a:cs typeface="Times New Roman"/>
              </a:rPr>
              <a:t>f</a:t>
            </a:r>
            <a:r>
              <a:rPr sz="1100" dirty="0">
                <a:latin typeface="Times New Roman"/>
                <a:cs typeface="Times New Roman"/>
              </a:rPr>
              <a:t>fe</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for </a:t>
            </a:r>
            <a:r>
              <a:rPr sz="1100" spc="-15" dirty="0">
                <a:latin typeface="Times New Roman"/>
                <a:cs typeface="Times New Roman"/>
              </a:rPr>
              <a:t>o</a:t>
            </a:r>
            <a:r>
              <a:rPr sz="1100" dirty="0">
                <a:latin typeface="Times New Roman"/>
                <a:cs typeface="Times New Roman"/>
              </a:rPr>
              <a:t>ne </a:t>
            </a:r>
            <a:r>
              <a:rPr sz="1100" spc="-10" dirty="0">
                <a:latin typeface="Times New Roman"/>
                <a:cs typeface="Times New Roman"/>
              </a:rPr>
              <a:t>y</a:t>
            </a:r>
            <a:r>
              <a:rPr sz="1100" dirty="0">
                <a:latin typeface="Times New Roman"/>
                <a:cs typeface="Times New Roman"/>
              </a:rPr>
              <a:t>ear</a:t>
            </a:r>
            <a:r>
              <a:rPr sz="1100" spc="-10" dirty="0">
                <a:latin typeface="Times New Roman"/>
                <a:cs typeface="Times New Roman"/>
              </a:rPr>
              <a:t> </a:t>
            </a:r>
            <a:r>
              <a:rPr sz="1100" dirty="0">
                <a:latin typeface="Times New Roman"/>
                <a:cs typeface="Times New Roman"/>
              </a:rPr>
              <a:t>from</a:t>
            </a:r>
            <a:r>
              <a:rPr sz="1100" spc="-20" dirty="0">
                <a:latin typeface="Times New Roman"/>
                <a:cs typeface="Times New Roman"/>
              </a:rPr>
              <a:t> </a:t>
            </a:r>
            <a:r>
              <a:rPr sz="1100" dirty="0">
                <a:latin typeface="Times New Roman"/>
                <a:cs typeface="Times New Roman"/>
              </a:rPr>
              <a:t>the </a:t>
            </a:r>
            <a:r>
              <a:rPr sz="1100" spc="-10" dirty="0">
                <a:latin typeface="Times New Roman"/>
                <a:cs typeface="Times New Roman"/>
              </a:rPr>
              <a:t>d</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e </a:t>
            </a:r>
            <a:r>
              <a:rPr sz="1100" spc="-10" dirty="0">
                <a:latin typeface="Times New Roman"/>
                <a:cs typeface="Times New Roman"/>
              </a:rPr>
              <a:t>o</a:t>
            </a:r>
            <a:r>
              <a:rPr sz="1100" dirty="0">
                <a:latin typeface="Times New Roman"/>
                <a:cs typeface="Times New Roman"/>
              </a:rPr>
              <a:t>n th</a:t>
            </a:r>
            <a:r>
              <a:rPr sz="1100" spc="-10" dirty="0">
                <a:latin typeface="Times New Roman"/>
                <a:cs typeface="Times New Roman"/>
              </a:rPr>
              <a:t>i</a:t>
            </a:r>
            <a:r>
              <a:rPr sz="1100" dirty="0">
                <a:latin typeface="Times New Roman"/>
                <a:cs typeface="Times New Roman"/>
              </a:rPr>
              <a:t>s </a:t>
            </a:r>
            <a:r>
              <a:rPr sz="1100" spc="-10" dirty="0">
                <a:latin typeface="Times New Roman"/>
                <a:cs typeface="Times New Roman"/>
              </a:rPr>
              <a:t>f</a:t>
            </a:r>
            <a:r>
              <a:rPr sz="1100" dirty="0">
                <a:latin typeface="Times New Roman"/>
                <a:cs typeface="Times New Roman"/>
              </a:rPr>
              <a:t>orm</a:t>
            </a:r>
            <a:r>
              <a:rPr sz="1100" spc="-20" dirty="0">
                <a:latin typeface="Times New Roman"/>
                <a:cs typeface="Times New Roman"/>
              </a:rPr>
              <a:t> </a:t>
            </a:r>
            <a:r>
              <a:rPr sz="1100" dirty="0">
                <a:latin typeface="Times New Roman"/>
                <a:cs typeface="Times New Roman"/>
              </a:rPr>
              <a:t>as pa</a:t>
            </a:r>
            <a:r>
              <a:rPr sz="1100" spc="-10" dirty="0">
                <a:latin typeface="Times New Roman"/>
                <a:cs typeface="Times New Roman"/>
              </a:rPr>
              <a:t>r</a:t>
            </a:r>
            <a:r>
              <a:rPr sz="1100" dirty="0">
                <a:latin typeface="Times New Roman"/>
                <a:cs typeface="Times New Roman"/>
              </a:rPr>
              <a:t>t</a:t>
            </a:r>
            <a:r>
              <a:rPr sz="1100" spc="5" dirty="0">
                <a:latin typeface="Times New Roman"/>
                <a:cs typeface="Times New Roman"/>
              </a:rPr>
              <a:t> </a:t>
            </a:r>
            <a:r>
              <a:rPr sz="1100" spc="-15" dirty="0">
                <a:latin typeface="Times New Roman"/>
                <a:cs typeface="Times New Roman"/>
              </a:rPr>
              <a:t>o</a:t>
            </a:r>
            <a:r>
              <a:rPr sz="1100" dirty="0">
                <a:latin typeface="Times New Roman"/>
                <a:cs typeface="Times New Roman"/>
              </a:rPr>
              <a:t>f t</a:t>
            </a:r>
            <a:r>
              <a:rPr sz="1100" spc="-15" dirty="0">
                <a:latin typeface="Times New Roman"/>
                <a:cs typeface="Times New Roman"/>
              </a:rPr>
              <a:t>h</a:t>
            </a:r>
            <a:r>
              <a:rPr sz="1100" dirty="0">
                <a:latin typeface="Times New Roman"/>
                <a:cs typeface="Times New Roman"/>
              </a:rPr>
              <a:t>e </a:t>
            </a:r>
            <a:r>
              <a:rPr sz="1100" spc="-20" dirty="0">
                <a:latin typeface="Times New Roman"/>
                <a:cs typeface="Times New Roman"/>
              </a:rPr>
              <a:t>I</a:t>
            </a:r>
            <a:r>
              <a:rPr sz="1100" dirty="0">
                <a:latin typeface="Times New Roman"/>
                <a:cs typeface="Times New Roman"/>
              </a:rPr>
              <a:t>P</a:t>
            </a:r>
            <a:r>
              <a:rPr sz="1100" spc="5" dirty="0">
                <a:latin typeface="Times New Roman"/>
                <a:cs typeface="Times New Roman"/>
              </a:rPr>
              <a:t> </a:t>
            </a:r>
            <a:r>
              <a:rPr sz="1100" dirty="0">
                <a:latin typeface="Times New Roman"/>
                <a:cs typeface="Times New Roman"/>
              </a:rPr>
              <a:t>or f</a:t>
            </a:r>
            <a:r>
              <a:rPr sz="1100" spc="-15" dirty="0">
                <a:latin typeface="Times New Roman"/>
                <a:cs typeface="Times New Roman"/>
              </a:rPr>
              <a:t>o</a:t>
            </a:r>
            <a:r>
              <a:rPr sz="1100" dirty="0">
                <a:latin typeface="Times New Roman"/>
                <a:cs typeface="Times New Roman"/>
              </a:rPr>
              <a:t>r up</a:t>
            </a:r>
            <a:r>
              <a:rPr sz="1100" spc="-15" dirty="0">
                <a:latin typeface="Times New Roman"/>
                <a:cs typeface="Times New Roman"/>
              </a:rPr>
              <a:t> </a:t>
            </a:r>
            <a:r>
              <a:rPr sz="1100" dirty="0">
                <a:latin typeface="Times New Roman"/>
                <a:cs typeface="Times New Roman"/>
              </a:rPr>
              <a:t>to thr</a:t>
            </a:r>
            <a:r>
              <a:rPr sz="1100" spc="-10" dirty="0">
                <a:latin typeface="Times New Roman"/>
                <a:cs typeface="Times New Roman"/>
              </a:rPr>
              <a:t>e</a:t>
            </a:r>
            <a:r>
              <a:rPr sz="1100" dirty="0">
                <a:latin typeface="Times New Roman"/>
                <a:cs typeface="Times New Roman"/>
              </a:rPr>
              <a:t>e </a:t>
            </a:r>
            <a:r>
              <a:rPr sz="1100" spc="-10" dirty="0">
                <a:latin typeface="Times New Roman"/>
                <a:cs typeface="Times New Roman"/>
              </a:rPr>
              <a:t>y</a:t>
            </a:r>
            <a:r>
              <a:rPr sz="1100" dirty="0">
                <a:latin typeface="Times New Roman"/>
                <a:cs typeface="Times New Roman"/>
              </a:rPr>
              <a:t>ears</a:t>
            </a:r>
            <a:r>
              <a:rPr sz="1100" spc="-10" dirty="0">
                <a:latin typeface="Times New Roman"/>
                <a:cs typeface="Times New Roman"/>
              </a:rPr>
              <a:t> </a:t>
            </a:r>
            <a:r>
              <a:rPr sz="1100" dirty="0">
                <a:latin typeface="Times New Roman"/>
                <a:cs typeface="Times New Roman"/>
              </a:rPr>
              <a:t>f</a:t>
            </a:r>
            <a:r>
              <a:rPr sz="1100" spc="-15" dirty="0">
                <a:latin typeface="Times New Roman"/>
                <a:cs typeface="Times New Roman"/>
              </a:rPr>
              <a:t>o</a:t>
            </a:r>
            <a:r>
              <a:rPr sz="1100" dirty="0">
                <a:latin typeface="Times New Roman"/>
                <a:cs typeface="Times New Roman"/>
              </a:rPr>
              <a:t>r an</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spc="-10" dirty="0">
                <a:latin typeface="Times New Roman"/>
                <a:cs typeface="Times New Roman"/>
              </a:rPr>
              <a:t>w</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h an </a:t>
            </a:r>
            <a:r>
              <a:rPr sz="1100" spc="-20" dirty="0">
                <a:latin typeface="Times New Roman"/>
                <a:cs typeface="Times New Roman"/>
              </a:rPr>
              <a:t>I</a:t>
            </a:r>
            <a:r>
              <a:rPr sz="1100" dirty="0">
                <a:latin typeface="Times New Roman"/>
                <a:cs typeface="Times New Roman"/>
              </a:rPr>
              <a:t>P </a:t>
            </a:r>
            <a:r>
              <a:rPr sz="1100" spc="-5" dirty="0">
                <a:latin typeface="Times New Roman"/>
                <a:cs typeface="Times New Roman"/>
              </a:rPr>
              <a:t>S</a:t>
            </a:r>
            <a:r>
              <a:rPr sz="1100" dirty="0">
                <a:latin typeface="Times New Roman"/>
                <a:cs typeface="Times New Roman"/>
              </a:rPr>
              <a:t>hort</a:t>
            </a:r>
            <a:r>
              <a:rPr sz="1100" spc="5" dirty="0">
                <a:latin typeface="Times New Roman"/>
                <a:cs typeface="Times New Roman"/>
              </a:rPr>
              <a:t> </a:t>
            </a:r>
            <a:r>
              <a:rPr sz="1100" dirty="0">
                <a:latin typeface="Times New Roman"/>
                <a:cs typeface="Times New Roman"/>
              </a:rPr>
              <a:t>F</a:t>
            </a:r>
            <a:r>
              <a:rPr sz="1100" spc="-15" dirty="0">
                <a:latin typeface="Times New Roman"/>
                <a:cs typeface="Times New Roman"/>
              </a:rPr>
              <a:t>o</a:t>
            </a:r>
            <a:r>
              <a:rPr sz="1100" dirty="0">
                <a:latin typeface="Times New Roman"/>
                <a:cs typeface="Times New Roman"/>
              </a:rPr>
              <a:t>r</a:t>
            </a:r>
            <a:r>
              <a:rPr sz="1100" spc="-20" dirty="0">
                <a:latin typeface="Times New Roman"/>
                <a:cs typeface="Times New Roman"/>
              </a:rPr>
              <a:t>m</a:t>
            </a:r>
            <a:r>
              <a:rPr sz="1100" dirty="0">
                <a:latin typeface="Times New Roman"/>
                <a:cs typeface="Times New Roman"/>
              </a:rPr>
              <a:t>.  </a:t>
            </a:r>
            <a:r>
              <a:rPr sz="1100" spc="-5" dirty="0">
                <a:latin typeface="Times New Roman"/>
                <a:cs typeface="Times New Roman"/>
              </a:rPr>
              <a:t>R</a:t>
            </a:r>
            <a:r>
              <a:rPr sz="1100" dirty="0">
                <a:latin typeface="Times New Roman"/>
                <a:cs typeface="Times New Roman"/>
              </a:rPr>
              <a:t>eque</a:t>
            </a:r>
            <a:r>
              <a:rPr sz="1100" spc="-10" dirty="0">
                <a:latin typeface="Times New Roman"/>
                <a:cs typeface="Times New Roman"/>
              </a:rPr>
              <a:t>s</a:t>
            </a:r>
            <a:r>
              <a:rPr sz="1100" dirty="0">
                <a:latin typeface="Times New Roman"/>
                <a:cs typeface="Times New Roman"/>
              </a:rPr>
              <a:t>t</a:t>
            </a:r>
            <a:r>
              <a:rPr sz="1100" spc="5" dirty="0">
                <a:latin typeface="Times New Roman"/>
                <a:cs typeface="Times New Roman"/>
              </a:rPr>
              <a:t> </a:t>
            </a:r>
            <a:r>
              <a:rPr sz="1100" spc="-10" dirty="0">
                <a:latin typeface="Times New Roman"/>
                <a:cs typeface="Times New Roman"/>
              </a:rPr>
              <a:t>f</a:t>
            </a:r>
            <a:r>
              <a:rPr sz="1100" dirty="0">
                <a:latin typeface="Times New Roman"/>
                <a:cs typeface="Times New Roman"/>
              </a:rPr>
              <a:t>or </a:t>
            </a:r>
            <a:r>
              <a:rPr sz="1100" spc="-10" dirty="0">
                <a:latin typeface="Times New Roman"/>
                <a:cs typeface="Times New Roman"/>
              </a:rPr>
              <a:t>a</a:t>
            </a:r>
            <a:r>
              <a:rPr sz="1100" dirty="0">
                <a:latin typeface="Times New Roman"/>
                <a:cs typeface="Times New Roman"/>
              </a:rPr>
              <a:t>ny</a:t>
            </a:r>
            <a:r>
              <a:rPr sz="1100" spc="-15" dirty="0">
                <a:latin typeface="Times New Roman"/>
                <a:cs typeface="Times New Roman"/>
              </a:rPr>
              <a:t> </a:t>
            </a:r>
            <a:r>
              <a:rPr sz="1100" dirty="0">
                <a:latin typeface="Times New Roman"/>
                <a:cs typeface="Times New Roman"/>
              </a:rPr>
              <a:t>chan</a:t>
            </a:r>
            <a:r>
              <a:rPr sz="1100" spc="-15" dirty="0">
                <a:latin typeface="Times New Roman"/>
                <a:cs typeface="Times New Roman"/>
              </a:rPr>
              <a:t>g</a:t>
            </a:r>
            <a:r>
              <a:rPr sz="1100" dirty="0">
                <a:latin typeface="Times New Roman"/>
                <a:cs typeface="Times New Roman"/>
              </a:rPr>
              <a:t>es or </a:t>
            </a:r>
            <a:r>
              <a:rPr sz="1100" spc="-15" dirty="0">
                <a:latin typeface="Times New Roman"/>
                <a:cs typeface="Times New Roman"/>
              </a:rPr>
              <a:t>u</a:t>
            </a:r>
            <a:r>
              <a:rPr sz="1100" dirty="0">
                <a:latin typeface="Times New Roman"/>
                <a:cs typeface="Times New Roman"/>
              </a:rPr>
              <a:t>pda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s </a:t>
            </a:r>
            <a:r>
              <a:rPr sz="1100" spc="-5" dirty="0">
                <a:latin typeface="Times New Roman"/>
                <a:cs typeface="Times New Roman"/>
              </a:rPr>
              <a:t>t</a:t>
            </a:r>
            <a:r>
              <a:rPr sz="1100" dirty="0">
                <a:latin typeface="Times New Roman"/>
                <a:cs typeface="Times New Roman"/>
              </a:rPr>
              <a:t>o t</a:t>
            </a:r>
            <a:r>
              <a:rPr sz="1100" spc="-15" dirty="0">
                <a:latin typeface="Times New Roman"/>
                <a:cs typeface="Times New Roman"/>
              </a:rPr>
              <a:t>h</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form</a:t>
            </a:r>
            <a:r>
              <a:rPr sz="1100" spc="-20" dirty="0">
                <a:latin typeface="Times New Roman"/>
                <a:cs typeface="Times New Roman"/>
              </a:rPr>
              <a:t> </a:t>
            </a:r>
            <a:r>
              <a:rPr sz="1100" dirty="0">
                <a:latin typeface="Times New Roman"/>
                <a:cs typeface="Times New Roman"/>
              </a:rPr>
              <a:t>sha</a:t>
            </a:r>
            <a:r>
              <a:rPr sz="1100" spc="-10" dirty="0">
                <a:latin typeface="Times New Roman"/>
                <a:cs typeface="Times New Roman"/>
              </a:rPr>
              <a:t>l</a:t>
            </a:r>
            <a:r>
              <a:rPr sz="1100" dirty="0">
                <a:latin typeface="Times New Roman"/>
                <a:cs typeface="Times New Roman"/>
              </a:rPr>
              <a:t>l</a:t>
            </a:r>
            <a:r>
              <a:rPr sz="1100" spc="5" dirty="0">
                <a:latin typeface="Times New Roman"/>
                <a:cs typeface="Times New Roman"/>
              </a:rPr>
              <a:t> </a:t>
            </a:r>
            <a:r>
              <a:rPr sz="1100" spc="-15" dirty="0">
                <a:latin typeface="Times New Roman"/>
                <a:cs typeface="Times New Roman"/>
              </a:rPr>
              <a:t>b</a:t>
            </a:r>
            <a:r>
              <a:rPr sz="1100" dirty="0">
                <a:latin typeface="Times New Roman"/>
                <a:cs typeface="Times New Roman"/>
              </a:rPr>
              <a:t>e</a:t>
            </a:r>
            <a:r>
              <a:rPr sz="1100" spc="-10" dirty="0">
                <a:latin typeface="Times New Roman"/>
                <a:cs typeface="Times New Roman"/>
              </a:rPr>
              <a:t> </a:t>
            </a:r>
            <a:r>
              <a:rPr sz="1100" spc="-20" dirty="0">
                <a:latin typeface="Times New Roman"/>
                <a:cs typeface="Times New Roman"/>
              </a:rPr>
              <a:t>m</a:t>
            </a:r>
            <a:r>
              <a:rPr sz="1100" dirty="0">
                <a:latin typeface="Times New Roman"/>
                <a:cs typeface="Times New Roman"/>
              </a:rPr>
              <a:t>ade throu</a:t>
            </a:r>
            <a:r>
              <a:rPr sz="1100" spc="-15" dirty="0">
                <a:latin typeface="Times New Roman"/>
                <a:cs typeface="Times New Roman"/>
              </a:rPr>
              <a:t>g</a:t>
            </a:r>
            <a:r>
              <a:rPr sz="1100" dirty="0">
                <a:latin typeface="Times New Roman"/>
                <a:cs typeface="Times New Roman"/>
              </a:rPr>
              <a:t>h </a:t>
            </a:r>
            <a:r>
              <a:rPr sz="1100" spc="-10" dirty="0">
                <a:latin typeface="Times New Roman"/>
                <a:cs typeface="Times New Roman"/>
              </a:rPr>
              <a:t>t</a:t>
            </a:r>
            <a:r>
              <a:rPr sz="1100" dirty="0">
                <a:latin typeface="Times New Roman"/>
                <a:cs typeface="Times New Roman"/>
              </a:rPr>
              <a:t>he </a:t>
            </a:r>
            <a:r>
              <a:rPr sz="1100" spc="-15" dirty="0">
                <a:latin typeface="Times New Roman"/>
                <a:cs typeface="Times New Roman"/>
              </a:rPr>
              <a:t>P</a:t>
            </a:r>
            <a:r>
              <a:rPr sz="1100" dirty="0">
                <a:latin typeface="Times New Roman"/>
                <a:cs typeface="Times New Roman"/>
              </a:rPr>
              <a:t>lan</a:t>
            </a:r>
            <a:r>
              <a:rPr sz="1100" spc="-10" dirty="0">
                <a:latin typeface="Times New Roman"/>
                <a:cs typeface="Times New Roman"/>
              </a:rPr>
              <a:t>n</a:t>
            </a:r>
            <a:r>
              <a:rPr sz="1100" dirty="0">
                <a:latin typeface="Times New Roman"/>
                <a:cs typeface="Times New Roman"/>
              </a:rPr>
              <a:t>ing</a:t>
            </a:r>
            <a:r>
              <a:rPr sz="1100" spc="-15" dirty="0">
                <a:latin typeface="Times New Roman"/>
                <a:cs typeface="Times New Roman"/>
              </a:rPr>
              <a:t> </a:t>
            </a:r>
            <a:r>
              <a:rPr sz="1100" dirty="0">
                <a:latin typeface="Times New Roman"/>
                <a:cs typeface="Times New Roman"/>
              </a:rPr>
              <a:t>and </a:t>
            </a:r>
            <a:r>
              <a:rPr sz="1100" spc="-15" dirty="0">
                <a:latin typeface="Times New Roman"/>
                <a:cs typeface="Times New Roman"/>
              </a:rPr>
              <a:t>S</a:t>
            </a:r>
            <a:r>
              <a:rPr sz="1100" dirty="0">
                <a:latin typeface="Times New Roman"/>
                <a:cs typeface="Times New Roman"/>
              </a:rPr>
              <a:t>uppo</a:t>
            </a:r>
            <a:r>
              <a:rPr sz="1100" spc="-10" dirty="0">
                <a:latin typeface="Times New Roman"/>
                <a:cs typeface="Times New Roman"/>
              </a:rPr>
              <a:t>r</a:t>
            </a:r>
            <a:r>
              <a:rPr sz="1100" dirty="0">
                <a:latin typeface="Times New Roman"/>
                <a:cs typeface="Times New Roman"/>
              </a:rPr>
              <a:t>t</a:t>
            </a:r>
            <a:r>
              <a:rPr sz="1100" spc="-10" dirty="0">
                <a:latin typeface="Times New Roman"/>
                <a:cs typeface="Times New Roman"/>
              </a:rPr>
              <a:t> </a:t>
            </a:r>
            <a:r>
              <a:rPr sz="1100" spc="5" dirty="0">
                <a:latin typeface="Times New Roman"/>
                <a:cs typeface="Times New Roman"/>
              </a:rPr>
              <a:t>T</a:t>
            </a:r>
            <a:r>
              <a:rPr sz="1100" dirty="0">
                <a:latin typeface="Times New Roman"/>
                <a:cs typeface="Times New Roman"/>
              </a:rPr>
              <a:t>eam</a:t>
            </a:r>
            <a:r>
              <a:rPr sz="1100" spc="-20" dirty="0">
                <a:latin typeface="Times New Roman"/>
                <a:cs typeface="Times New Roman"/>
              </a:rPr>
              <a:t> </a:t>
            </a:r>
            <a:r>
              <a:rPr sz="1100" dirty="0">
                <a:latin typeface="Times New Roman"/>
                <a:cs typeface="Times New Roman"/>
              </a:rPr>
              <a:t>pro</a:t>
            </a:r>
            <a:r>
              <a:rPr sz="1100" spc="-10" dirty="0">
                <a:latin typeface="Times New Roman"/>
                <a:cs typeface="Times New Roman"/>
              </a:rPr>
              <a:t>c</a:t>
            </a:r>
            <a:r>
              <a:rPr sz="1100" dirty="0">
                <a:latin typeface="Times New Roman"/>
                <a:cs typeface="Times New Roman"/>
              </a:rPr>
              <a:t>ess.</a:t>
            </a:r>
            <a:endParaRPr sz="1100">
              <a:latin typeface="Times New Roman"/>
              <a:cs typeface="Times New Roman"/>
            </a:endParaRPr>
          </a:p>
          <a:p>
            <a:pPr marL="12700" marR="221615">
              <a:lnSpc>
                <a:spcPct val="95500"/>
              </a:lnSpc>
              <a:spcBef>
                <a:spcPts val="10"/>
              </a:spcBef>
            </a:pPr>
            <a:r>
              <a:rPr sz="1000" spc="-15" dirty="0">
                <a:latin typeface="Times New Roman"/>
                <a:cs typeface="Times New Roman"/>
              </a:rPr>
              <a:t>*</a:t>
            </a:r>
            <a:r>
              <a:rPr sz="1000" spc="-5" dirty="0">
                <a:latin typeface="Times New Roman"/>
                <a:cs typeface="Times New Roman"/>
              </a:rPr>
              <a:t>For</a:t>
            </a:r>
            <a:r>
              <a:rPr sz="1000" dirty="0">
                <a:latin typeface="Times New Roman"/>
                <a:cs typeface="Times New Roman"/>
              </a:rPr>
              <a:t> </a:t>
            </a:r>
            <a:r>
              <a:rPr sz="1000" spc="-5" dirty="0">
                <a:latin typeface="Times New Roman"/>
                <a:cs typeface="Times New Roman"/>
              </a:rPr>
              <a:t>i</a:t>
            </a:r>
            <a:r>
              <a:rPr sz="1000" spc="-15" dirty="0">
                <a:latin typeface="Times New Roman"/>
                <a:cs typeface="Times New Roman"/>
              </a:rPr>
              <a:t>n</a:t>
            </a:r>
            <a:r>
              <a:rPr sz="1000" spc="0" dirty="0">
                <a:latin typeface="Times New Roman"/>
                <a:cs typeface="Times New Roman"/>
              </a:rPr>
              <a:t>di</a:t>
            </a:r>
            <a:r>
              <a:rPr sz="1000" spc="-15" dirty="0">
                <a:latin typeface="Times New Roman"/>
                <a:cs typeface="Times New Roman"/>
              </a:rPr>
              <a:t>v</a:t>
            </a:r>
            <a:r>
              <a:rPr sz="1000" spc="-5" dirty="0">
                <a:latin typeface="Times New Roman"/>
                <a:cs typeface="Times New Roman"/>
              </a:rPr>
              <a:t>id</a:t>
            </a:r>
            <a:r>
              <a:rPr sz="1000" spc="-15" dirty="0">
                <a:latin typeface="Times New Roman"/>
                <a:cs typeface="Times New Roman"/>
              </a:rPr>
              <a:t>u</a:t>
            </a:r>
            <a:r>
              <a:rPr sz="1000" spc="-5" dirty="0">
                <a:latin typeface="Times New Roman"/>
                <a:cs typeface="Times New Roman"/>
              </a:rPr>
              <a:t>a</a:t>
            </a:r>
            <a:r>
              <a:rPr sz="1000" spc="0" dirty="0">
                <a:latin typeface="Times New Roman"/>
                <a:cs typeface="Times New Roman"/>
              </a:rPr>
              <a:t>l</a:t>
            </a:r>
            <a:r>
              <a:rPr sz="1000" spc="-5" dirty="0">
                <a:latin typeface="Times New Roman"/>
                <a:cs typeface="Times New Roman"/>
              </a:rPr>
              <a:t>s</a:t>
            </a:r>
            <a:r>
              <a:rPr sz="1000" spc="10" dirty="0">
                <a:latin typeface="Times New Roman"/>
                <a:cs typeface="Times New Roman"/>
              </a:rPr>
              <a:t> </a:t>
            </a:r>
            <a:r>
              <a:rPr sz="1000" spc="-25" dirty="0">
                <a:latin typeface="Times New Roman"/>
                <a:cs typeface="Times New Roman"/>
              </a:rPr>
              <a:t>w</a:t>
            </a:r>
            <a:r>
              <a:rPr sz="1000" spc="-5" dirty="0">
                <a:latin typeface="Times New Roman"/>
                <a:cs typeface="Times New Roman"/>
              </a:rPr>
              <a:t>i</a:t>
            </a:r>
            <a:r>
              <a:rPr sz="1000" dirty="0">
                <a:latin typeface="Times New Roman"/>
                <a:cs typeface="Times New Roman"/>
              </a:rPr>
              <a:t>t</a:t>
            </a:r>
            <a:r>
              <a:rPr sz="1000" spc="-15" dirty="0">
                <a:latin typeface="Times New Roman"/>
                <a:cs typeface="Times New Roman"/>
              </a:rPr>
              <a:t>h</a:t>
            </a:r>
            <a:r>
              <a:rPr sz="1000" dirty="0">
                <a:latin typeface="Times New Roman"/>
                <a:cs typeface="Times New Roman"/>
              </a:rPr>
              <a:t>o</a:t>
            </a:r>
            <a:r>
              <a:rPr sz="1000" spc="-15" dirty="0">
                <a:latin typeface="Times New Roman"/>
                <a:cs typeface="Times New Roman"/>
              </a:rPr>
              <a:t>u</a:t>
            </a:r>
            <a:r>
              <a:rPr sz="1000" spc="-5" dirty="0">
                <a:latin typeface="Times New Roman"/>
                <a:cs typeface="Times New Roman"/>
              </a:rPr>
              <a:t>t </a:t>
            </a:r>
            <a:r>
              <a:rPr sz="1000" spc="5" dirty="0">
                <a:latin typeface="Times New Roman"/>
                <a:cs typeface="Times New Roman"/>
              </a:rPr>
              <a:t>a</a:t>
            </a:r>
            <a:r>
              <a:rPr sz="1000" spc="-5" dirty="0">
                <a:latin typeface="Times New Roman"/>
                <a:cs typeface="Times New Roman"/>
              </a:rPr>
              <a:t>n IP</a:t>
            </a:r>
            <a:r>
              <a:rPr sz="1000" spc="10" dirty="0">
                <a:latin typeface="Times New Roman"/>
                <a:cs typeface="Times New Roman"/>
              </a:rPr>
              <a:t> </a:t>
            </a:r>
            <a:r>
              <a:rPr sz="1000" spc="-5" dirty="0">
                <a:latin typeface="Times New Roman"/>
                <a:cs typeface="Times New Roman"/>
              </a:rPr>
              <a:t>a</a:t>
            </a:r>
            <a:r>
              <a:rPr sz="1000" spc="-10" dirty="0">
                <a:latin typeface="Times New Roman"/>
                <a:cs typeface="Times New Roman"/>
              </a:rPr>
              <a:t>n</a:t>
            </a:r>
            <a:r>
              <a:rPr sz="1000" spc="-5" dirty="0">
                <a:latin typeface="Times New Roman"/>
                <a:cs typeface="Times New Roman"/>
              </a:rPr>
              <a:t>d</a:t>
            </a:r>
            <a:r>
              <a:rPr sz="1000" spc="5" dirty="0">
                <a:latin typeface="Times New Roman"/>
                <a:cs typeface="Times New Roman"/>
              </a:rPr>
              <a:t> </a:t>
            </a:r>
            <a:r>
              <a:rPr sz="1000" spc="-5" dirty="0">
                <a:latin typeface="Times New Roman"/>
                <a:cs typeface="Times New Roman"/>
              </a:rPr>
              <a:t>as</a:t>
            </a:r>
            <a:r>
              <a:rPr sz="1000" spc="-10" dirty="0">
                <a:latin typeface="Times New Roman"/>
                <a:cs typeface="Times New Roman"/>
              </a:rPr>
              <a:t>s</a:t>
            </a:r>
            <a:r>
              <a:rPr sz="1000" spc="0" dirty="0">
                <a:latin typeface="Times New Roman"/>
                <a:cs typeface="Times New Roman"/>
              </a:rPr>
              <a:t>i</a:t>
            </a:r>
            <a:r>
              <a:rPr sz="1000" spc="-15" dirty="0">
                <a:latin typeface="Times New Roman"/>
                <a:cs typeface="Times New Roman"/>
              </a:rPr>
              <a:t>gn</a:t>
            </a:r>
            <a:r>
              <a:rPr sz="1000" spc="-5" dirty="0">
                <a:latin typeface="Times New Roman"/>
                <a:cs typeface="Times New Roman"/>
              </a:rPr>
              <a:t>ed</a:t>
            </a:r>
            <a:r>
              <a:rPr sz="1000" spc="5" dirty="0">
                <a:latin typeface="Times New Roman"/>
                <a:cs typeface="Times New Roman"/>
              </a:rPr>
              <a:t> </a:t>
            </a:r>
            <a:r>
              <a:rPr sz="1000" spc="-5" dirty="0">
                <a:latin typeface="Times New Roman"/>
                <a:cs typeface="Times New Roman"/>
              </a:rPr>
              <a:t>ca</a:t>
            </a:r>
            <a:r>
              <a:rPr sz="1000" spc="-10" dirty="0">
                <a:latin typeface="Times New Roman"/>
                <a:cs typeface="Times New Roman"/>
              </a:rPr>
              <a:t>s</a:t>
            </a:r>
            <a:r>
              <a:rPr sz="1000" spc="-5" dirty="0">
                <a:latin typeface="Times New Roman"/>
                <a:cs typeface="Times New Roman"/>
              </a:rPr>
              <a:t>e</a:t>
            </a:r>
            <a:r>
              <a:rPr sz="1000" spc="15" dirty="0">
                <a:latin typeface="Times New Roman"/>
                <a:cs typeface="Times New Roman"/>
              </a:rPr>
              <a:t> </a:t>
            </a:r>
            <a:r>
              <a:rPr sz="1000" spc="-20" dirty="0">
                <a:latin typeface="Times New Roman"/>
                <a:cs typeface="Times New Roman"/>
              </a:rPr>
              <a:t>m</a:t>
            </a:r>
            <a:r>
              <a:rPr sz="1000" spc="0" dirty="0">
                <a:latin typeface="Times New Roman"/>
                <a:cs typeface="Times New Roman"/>
              </a:rPr>
              <a:t>a</a:t>
            </a:r>
            <a:r>
              <a:rPr sz="1000" spc="-15" dirty="0">
                <a:latin typeface="Times New Roman"/>
                <a:cs typeface="Times New Roman"/>
              </a:rPr>
              <a:t>n</a:t>
            </a:r>
            <a:r>
              <a:rPr sz="1000" spc="-5" dirty="0">
                <a:latin typeface="Times New Roman"/>
                <a:cs typeface="Times New Roman"/>
              </a:rPr>
              <a:t>a</a:t>
            </a:r>
            <a:r>
              <a:rPr sz="1000" spc="-10" dirty="0">
                <a:latin typeface="Times New Roman"/>
                <a:cs typeface="Times New Roman"/>
              </a:rPr>
              <a:t>g</a:t>
            </a:r>
            <a:r>
              <a:rPr sz="1000" spc="-5" dirty="0">
                <a:latin typeface="Times New Roman"/>
                <a:cs typeface="Times New Roman"/>
              </a:rPr>
              <a:t>e</a:t>
            </a:r>
            <a:r>
              <a:rPr sz="1000" dirty="0">
                <a:latin typeface="Times New Roman"/>
                <a:cs typeface="Times New Roman"/>
              </a:rPr>
              <a:t>r</a:t>
            </a:r>
            <a:r>
              <a:rPr sz="1000" spc="-5" dirty="0">
                <a:latin typeface="Times New Roman"/>
                <a:cs typeface="Times New Roman"/>
              </a:rPr>
              <a:t>,</a:t>
            </a:r>
            <a:r>
              <a:rPr sz="1000" dirty="0">
                <a:latin typeface="Times New Roman"/>
                <a:cs typeface="Times New Roman"/>
              </a:rPr>
              <a:t> </a:t>
            </a:r>
            <a:r>
              <a:rPr sz="1000" spc="0" dirty="0">
                <a:latin typeface="Times New Roman"/>
                <a:cs typeface="Times New Roman"/>
              </a:rPr>
              <a:t>t</a:t>
            </a:r>
            <a:r>
              <a:rPr sz="1000" spc="-15" dirty="0">
                <a:latin typeface="Times New Roman"/>
                <a:cs typeface="Times New Roman"/>
              </a:rPr>
              <a:t>h</a:t>
            </a:r>
            <a:r>
              <a:rPr sz="1000" spc="-5" dirty="0">
                <a:latin typeface="Times New Roman"/>
                <a:cs typeface="Times New Roman"/>
              </a:rPr>
              <a:t>is</a:t>
            </a:r>
            <a:r>
              <a:rPr sz="1000" spc="5" dirty="0">
                <a:latin typeface="Times New Roman"/>
                <a:cs typeface="Times New Roman"/>
              </a:rPr>
              <a:t> </a:t>
            </a:r>
            <a:r>
              <a:rPr sz="1000" spc="-15" dirty="0">
                <a:latin typeface="Times New Roman"/>
                <a:cs typeface="Times New Roman"/>
              </a:rPr>
              <a:t>f</a:t>
            </a:r>
            <a:r>
              <a:rPr sz="1000" dirty="0">
                <a:latin typeface="Times New Roman"/>
                <a:cs typeface="Times New Roman"/>
              </a:rPr>
              <a:t>o</a:t>
            </a:r>
            <a:r>
              <a:rPr sz="1000" spc="5" dirty="0">
                <a:latin typeface="Times New Roman"/>
                <a:cs typeface="Times New Roman"/>
              </a:rPr>
              <a:t>r</a:t>
            </a:r>
            <a:r>
              <a:rPr sz="1000" spc="-10" dirty="0">
                <a:latin typeface="Times New Roman"/>
                <a:cs typeface="Times New Roman"/>
              </a:rPr>
              <a:t>m</a:t>
            </a:r>
            <a:r>
              <a:rPr sz="1000" spc="-20" dirty="0">
                <a:latin typeface="Times New Roman"/>
                <a:cs typeface="Times New Roman"/>
              </a:rPr>
              <a:t> </a:t>
            </a:r>
            <a:r>
              <a:rPr sz="1000" dirty="0">
                <a:latin typeface="Times New Roman"/>
                <a:cs typeface="Times New Roman"/>
              </a:rPr>
              <a:t>s</a:t>
            </a:r>
            <a:r>
              <a:rPr sz="1000" spc="-15" dirty="0">
                <a:latin typeface="Times New Roman"/>
                <a:cs typeface="Times New Roman"/>
              </a:rPr>
              <a:t>h</a:t>
            </a:r>
            <a:r>
              <a:rPr sz="1000" spc="-5" dirty="0">
                <a:latin typeface="Times New Roman"/>
                <a:cs typeface="Times New Roman"/>
              </a:rPr>
              <a:t>all</a:t>
            </a:r>
            <a:r>
              <a:rPr sz="1000" dirty="0">
                <a:latin typeface="Times New Roman"/>
                <a:cs typeface="Times New Roman"/>
              </a:rPr>
              <a:t> b</a:t>
            </a:r>
            <a:r>
              <a:rPr sz="1000" spc="-5" dirty="0">
                <a:latin typeface="Times New Roman"/>
                <a:cs typeface="Times New Roman"/>
              </a:rPr>
              <a:t>e</a:t>
            </a:r>
            <a:r>
              <a:rPr sz="1000" dirty="0">
                <a:latin typeface="Times New Roman"/>
                <a:cs typeface="Times New Roman"/>
              </a:rPr>
              <a:t> </a:t>
            </a:r>
            <a:r>
              <a:rPr sz="1000" spc="-5" dirty="0">
                <a:latin typeface="Times New Roman"/>
                <a:cs typeface="Times New Roman"/>
              </a:rPr>
              <a:t>c</a:t>
            </a:r>
            <a:r>
              <a:rPr sz="1000" spc="5" dirty="0">
                <a:latin typeface="Times New Roman"/>
                <a:cs typeface="Times New Roman"/>
              </a:rPr>
              <a:t>o</a:t>
            </a:r>
            <a:r>
              <a:rPr sz="1000" spc="-30" dirty="0">
                <a:latin typeface="Times New Roman"/>
                <a:cs typeface="Times New Roman"/>
              </a:rPr>
              <a:t>m</a:t>
            </a:r>
            <a:r>
              <a:rPr sz="1000" dirty="0">
                <a:latin typeface="Times New Roman"/>
                <a:cs typeface="Times New Roman"/>
              </a:rPr>
              <a:t>p</a:t>
            </a:r>
            <a:r>
              <a:rPr sz="1000" spc="-5" dirty="0">
                <a:latin typeface="Times New Roman"/>
                <a:cs typeface="Times New Roman"/>
              </a:rPr>
              <a:t>leted</a:t>
            </a:r>
            <a:r>
              <a:rPr sz="1000" spc="5" dirty="0">
                <a:latin typeface="Times New Roman"/>
                <a:cs typeface="Times New Roman"/>
              </a:rPr>
              <a:t> </a:t>
            </a:r>
            <a:r>
              <a:rPr sz="1000" dirty="0">
                <a:latin typeface="Times New Roman"/>
                <a:cs typeface="Times New Roman"/>
              </a:rPr>
              <a:t>b</a:t>
            </a:r>
            <a:r>
              <a:rPr sz="1000" spc="-5" dirty="0">
                <a:latin typeface="Times New Roman"/>
                <a:cs typeface="Times New Roman"/>
              </a:rPr>
              <a:t>y t</a:t>
            </a:r>
            <a:r>
              <a:rPr sz="1000" spc="-15" dirty="0">
                <a:latin typeface="Times New Roman"/>
                <a:cs typeface="Times New Roman"/>
              </a:rPr>
              <a:t>h</a:t>
            </a:r>
            <a:r>
              <a:rPr sz="1000" spc="-5" dirty="0">
                <a:latin typeface="Times New Roman"/>
                <a:cs typeface="Times New Roman"/>
              </a:rPr>
              <a:t>e</a:t>
            </a:r>
            <a:r>
              <a:rPr sz="1000" dirty="0">
                <a:latin typeface="Times New Roman"/>
                <a:cs typeface="Times New Roman"/>
              </a:rPr>
              <a:t> </a:t>
            </a:r>
            <a:r>
              <a:rPr sz="1000" spc="-5" dirty="0">
                <a:latin typeface="Times New Roman"/>
                <a:cs typeface="Times New Roman"/>
              </a:rPr>
              <a:t>Hel</a:t>
            </a:r>
            <a:r>
              <a:rPr sz="1000" dirty="0">
                <a:latin typeface="Times New Roman"/>
                <a:cs typeface="Times New Roman"/>
              </a:rPr>
              <a:t>p</a:t>
            </a:r>
            <a:r>
              <a:rPr sz="1000" spc="-5" dirty="0">
                <a:latin typeface="Times New Roman"/>
                <a:cs typeface="Times New Roman"/>
              </a:rPr>
              <a:t>l</a:t>
            </a:r>
            <a:r>
              <a:rPr sz="1000" dirty="0">
                <a:latin typeface="Times New Roman"/>
                <a:cs typeface="Times New Roman"/>
              </a:rPr>
              <a:t>i</a:t>
            </a:r>
            <a:r>
              <a:rPr sz="1000" spc="-15" dirty="0">
                <a:latin typeface="Times New Roman"/>
                <a:cs typeface="Times New Roman"/>
              </a:rPr>
              <a:t>n</a:t>
            </a:r>
            <a:r>
              <a:rPr sz="1000" spc="-5" dirty="0">
                <a:latin typeface="Times New Roman"/>
                <a:cs typeface="Times New Roman"/>
              </a:rPr>
              <a:t>e</a:t>
            </a:r>
            <a:r>
              <a:rPr sz="1000" spc="15" dirty="0">
                <a:latin typeface="Times New Roman"/>
                <a:cs typeface="Times New Roman"/>
              </a:rPr>
              <a:t> </a:t>
            </a:r>
            <a:r>
              <a:rPr sz="1000" spc="-15" dirty="0">
                <a:latin typeface="Times New Roman"/>
                <a:cs typeface="Times New Roman"/>
              </a:rPr>
              <a:t>C</a:t>
            </a:r>
            <a:r>
              <a:rPr sz="1000" spc="-5" dirty="0">
                <a:latin typeface="Times New Roman"/>
                <a:cs typeface="Times New Roman"/>
              </a:rPr>
              <a:t>ase</a:t>
            </a:r>
            <a:r>
              <a:rPr sz="1000" dirty="0">
                <a:latin typeface="Times New Roman"/>
                <a:cs typeface="Times New Roman"/>
              </a:rPr>
              <a:t> </a:t>
            </a:r>
            <a:r>
              <a:rPr sz="1000" spc="-10" dirty="0">
                <a:latin typeface="Times New Roman"/>
                <a:cs typeface="Times New Roman"/>
              </a:rPr>
              <a:t>M</a:t>
            </a:r>
            <a:r>
              <a:rPr sz="1000" spc="5" dirty="0">
                <a:latin typeface="Times New Roman"/>
                <a:cs typeface="Times New Roman"/>
              </a:rPr>
              <a:t>a</a:t>
            </a:r>
            <a:r>
              <a:rPr sz="1000" spc="-15" dirty="0">
                <a:latin typeface="Times New Roman"/>
                <a:cs typeface="Times New Roman"/>
              </a:rPr>
              <a:t>n</a:t>
            </a:r>
            <a:r>
              <a:rPr sz="1000" spc="-5" dirty="0">
                <a:latin typeface="Times New Roman"/>
                <a:cs typeface="Times New Roman"/>
              </a:rPr>
              <a:t>a</a:t>
            </a:r>
            <a:r>
              <a:rPr sz="1000" spc="-10" dirty="0">
                <a:latin typeface="Times New Roman"/>
                <a:cs typeface="Times New Roman"/>
              </a:rPr>
              <a:t>g</a:t>
            </a:r>
            <a:r>
              <a:rPr sz="1000" spc="-5" dirty="0">
                <a:latin typeface="Times New Roman"/>
                <a:cs typeface="Times New Roman"/>
              </a:rPr>
              <a:t>er</a:t>
            </a:r>
            <a:r>
              <a:rPr sz="1000" spc="15" dirty="0">
                <a:latin typeface="Times New Roman"/>
                <a:cs typeface="Times New Roman"/>
              </a:rPr>
              <a:t> </a:t>
            </a:r>
            <a:r>
              <a:rPr sz="1000" spc="-5" dirty="0">
                <a:latin typeface="Times New Roman"/>
                <a:cs typeface="Times New Roman"/>
              </a:rPr>
              <a:t>a</a:t>
            </a:r>
            <a:r>
              <a:rPr sz="1000" spc="-10" dirty="0">
                <a:latin typeface="Times New Roman"/>
                <a:cs typeface="Times New Roman"/>
              </a:rPr>
              <a:t>n</a:t>
            </a:r>
            <a:r>
              <a:rPr sz="1000" spc="-5" dirty="0">
                <a:latin typeface="Times New Roman"/>
                <a:cs typeface="Times New Roman"/>
              </a:rPr>
              <a:t>d</a:t>
            </a:r>
            <a:r>
              <a:rPr sz="1000" spc="5" dirty="0">
                <a:latin typeface="Times New Roman"/>
                <a:cs typeface="Times New Roman"/>
              </a:rPr>
              <a:t> </a:t>
            </a:r>
            <a:r>
              <a:rPr sz="1000" spc="-5" dirty="0">
                <a:latin typeface="Times New Roman"/>
                <a:cs typeface="Times New Roman"/>
              </a:rPr>
              <a:t>t</a:t>
            </a:r>
            <a:r>
              <a:rPr sz="1000" spc="-15" dirty="0">
                <a:latin typeface="Times New Roman"/>
                <a:cs typeface="Times New Roman"/>
              </a:rPr>
              <a:t>h</a:t>
            </a:r>
            <a:r>
              <a:rPr sz="1000" spc="-5" dirty="0">
                <a:latin typeface="Times New Roman"/>
                <a:cs typeface="Times New Roman"/>
              </a:rPr>
              <a:t>e i</a:t>
            </a:r>
            <a:r>
              <a:rPr sz="1000" spc="-15" dirty="0">
                <a:latin typeface="Times New Roman"/>
                <a:cs typeface="Times New Roman"/>
              </a:rPr>
              <a:t>n</a:t>
            </a:r>
            <a:r>
              <a:rPr sz="1000" dirty="0">
                <a:latin typeface="Times New Roman"/>
                <a:cs typeface="Times New Roman"/>
              </a:rPr>
              <a:t>d</a:t>
            </a:r>
            <a:r>
              <a:rPr sz="1000" spc="-5" dirty="0">
                <a:latin typeface="Times New Roman"/>
                <a:cs typeface="Times New Roman"/>
              </a:rPr>
              <a:t>i</a:t>
            </a:r>
            <a:r>
              <a:rPr sz="1000" spc="-15" dirty="0">
                <a:latin typeface="Times New Roman"/>
                <a:cs typeface="Times New Roman"/>
              </a:rPr>
              <a:t>v</a:t>
            </a:r>
            <a:r>
              <a:rPr sz="1000" spc="-5" dirty="0">
                <a:latin typeface="Times New Roman"/>
                <a:cs typeface="Times New Roman"/>
              </a:rPr>
              <a:t>i</a:t>
            </a:r>
            <a:r>
              <a:rPr sz="1000" spc="5" dirty="0">
                <a:latin typeface="Times New Roman"/>
                <a:cs typeface="Times New Roman"/>
              </a:rPr>
              <a:t>d</a:t>
            </a:r>
            <a:r>
              <a:rPr sz="1000" spc="-15" dirty="0">
                <a:latin typeface="Times New Roman"/>
                <a:cs typeface="Times New Roman"/>
              </a:rPr>
              <a:t>u</a:t>
            </a:r>
            <a:r>
              <a:rPr sz="1000" spc="-5" dirty="0">
                <a:latin typeface="Times New Roman"/>
                <a:cs typeface="Times New Roman"/>
              </a:rPr>
              <a:t>a</a:t>
            </a:r>
            <a:r>
              <a:rPr sz="1000" spc="0" dirty="0">
                <a:latin typeface="Times New Roman"/>
                <a:cs typeface="Times New Roman"/>
              </a:rPr>
              <a:t>l</a:t>
            </a:r>
            <a:r>
              <a:rPr sz="1000" spc="-15" dirty="0">
                <a:latin typeface="Times New Roman"/>
                <a:cs typeface="Times New Roman"/>
              </a:rPr>
              <a:t>’</a:t>
            </a:r>
            <a:r>
              <a:rPr sz="1000" spc="-5" dirty="0">
                <a:latin typeface="Times New Roman"/>
                <a:cs typeface="Times New Roman"/>
              </a:rPr>
              <a:t>s</a:t>
            </a:r>
            <a:r>
              <a:rPr sz="1000" spc="10" dirty="0">
                <a:latin typeface="Times New Roman"/>
                <a:cs typeface="Times New Roman"/>
              </a:rPr>
              <a:t> </a:t>
            </a:r>
            <a:r>
              <a:rPr sz="1000" spc="-15" dirty="0">
                <a:latin typeface="Times New Roman"/>
                <a:cs typeface="Times New Roman"/>
              </a:rPr>
              <a:t>f</a:t>
            </a:r>
            <a:r>
              <a:rPr sz="1000" spc="0" dirty="0">
                <a:latin typeface="Times New Roman"/>
                <a:cs typeface="Times New Roman"/>
              </a:rPr>
              <a:t>a</a:t>
            </a:r>
            <a:r>
              <a:rPr sz="1000" spc="-20" dirty="0">
                <a:latin typeface="Times New Roman"/>
                <a:cs typeface="Times New Roman"/>
              </a:rPr>
              <a:t>m</a:t>
            </a:r>
            <a:r>
              <a:rPr sz="1000" spc="-5" dirty="0">
                <a:latin typeface="Times New Roman"/>
                <a:cs typeface="Times New Roman"/>
              </a:rPr>
              <a:t>i</a:t>
            </a:r>
            <a:r>
              <a:rPr sz="1000" dirty="0">
                <a:latin typeface="Times New Roman"/>
                <a:cs typeface="Times New Roman"/>
              </a:rPr>
              <a:t>l</a:t>
            </a:r>
            <a:r>
              <a:rPr sz="1000" spc="-5" dirty="0">
                <a:latin typeface="Times New Roman"/>
                <a:cs typeface="Times New Roman"/>
              </a:rPr>
              <a:t>y</a:t>
            </a:r>
            <a:r>
              <a:rPr sz="1000" spc="5" dirty="0">
                <a:latin typeface="Times New Roman"/>
                <a:cs typeface="Times New Roman"/>
              </a:rPr>
              <a:t> </a:t>
            </a:r>
            <a:r>
              <a:rPr sz="1000" spc="-25" dirty="0">
                <a:latin typeface="Times New Roman"/>
                <a:cs typeface="Times New Roman"/>
              </a:rPr>
              <a:t>w</a:t>
            </a:r>
            <a:r>
              <a:rPr sz="1000" spc="-15" dirty="0">
                <a:latin typeface="Times New Roman"/>
                <a:cs typeface="Times New Roman"/>
              </a:rPr>
              <a:t>h</a:t>
            </a:r>
            <a:r>
              <a:rPr sz="1000" spc="0" dirty="0">
                <a:latin typeface="Times New Roman"/>
                <a:cs typeface="Times New Roman"/>
              </a:rPr>
              <a:t>e</a:t>
            </a:r>
            <a:r>
              <a:rPr sz="1000" spc="-5" dirty="0">
                <a:latin typeface="Times New Roman"/>
                <a:cs typeface="Times New Roman"/>
              </a:rPr>
              <a:t>n acc</a:t>
            </a:r>
            <a:r>
              <a:rPr sz="1000" spc="5" dirty="0">
                <a:latin typeface="Times New Roman"/>
                <a:cs typeface="Times New Roman"/>
              </a:rPr>
              <a:t>e</a:t>
            </a:r>
            <a:r>
              <a:rPr sz="1000" spc="-10" dirty="0">
                <a:latin typeface="Times New Roman"/>
                <a:cs typeface="Times New Roman"/>
              </a:rPr>
              <a:t>s</a:t>
            </a:r>
            <a:r>
              <a:rPr sz="1000" spc="-5" dirty="0">
                <a:latin typeface="Times New Roman"/>
                <a:cs typeface="Times New Roman"/>
              </a:rPr>
              <a:t>s to</a:t>
            </a:r>
            <a:r>
              <a:rPr sz="1000" spc="5" dirty="0">
                <a:latin typeface="Times New Roman"/>
                <a:cs typeface="Times New Roman"/>
              </a:rPr>
              <a:t> </a:t>
            </a:r>
            <a:r>
              <a:rPr sz="1000" spc="-5" dirty="0">
                <a:latin typeface="Times New Roman"/>
                <a:cs typeface="Times New Roman"/>
              </a:rPr>
              <a:t>a</a:t>
            </a:r>
            <a:r>
              <a:rPr sz="1000" dirty="0">
                <a:latin typeface="Times New Roman"/>
                <a:cs typeface="Times New Roman"/>
              </a:rPr>
              <a:t>q</a:t>
            </a:r>
            <a:r>
              <a:rPr sz="1000" spc="-15" dirty="0">
                <a:latin typeface="Times New Roman"/>
                <a:cs typeface="Times New Roman"/>
              </a:rPr>
              <a:t>u</a:t>
            </a:r>
            <a:r>
              <a:rPr sz="1000" spc="-5" dirty="0">
                <a:latin typeface="Times New Roman"/>
                <a:cs typeface="Times New Roman"/>
              </a:rPr>
              <a:t>atic</a:t>
            </a:r>
            <a:r>
              <a:rPr sz="1000" dirty="0">
                <a:latin typeface="Times New Roman"/>
                <a:cs typeface="Times New Roman"/>
              </a:rPr>
              <a:t> </a:t>
            </a:r>
            <a:r>
              <a:rPr sz="1000" spc="-5" dirty="0">
                <a:latin typeface="Times New Roman"/>
                <a:cs typeface="Times New Roman"/>
              </a:rPr>
              <a:t>act</a:t>
            </a:r>
            <a:r>
              <a:rPr sz="1000" dirty="0">
                <a:latin typeface="Times New Roman"/>
                <a:cs typeface="Times New Roman"/>
              </a:rPr>
              <a:t>i</a:t>
            </a:r>
            <a:r>
              <a:rPr sz="1000" spc="-15" dirty="0">
                <a:latin typeface="Times New Roman"/>
                <a:cs typeface="Times New Roman"/>
              </a:rPr>
              <a:t>v</a:t>
            </a:r>
            <a:r>
              <a:rPr sz="1000" spc="-5" dirty="0">
                <a:latin typeface="Times New Roman"/>
                <a:cs typeface="Times New Roman"/>
              </a:rPr>
              <a:t>iti</a:t>
            </a:r>
            <a:r>
              <a:rPr sz="1000" spc="0" dirty="0">
                <a:latin typeface="Times New Roman"/>
                <a:cs typeface="Times New Roman"/>
              </a:rPr>
              <a:t>e</a:t>
            </a:r>
            <a:r>
              <a:rPr sz="1000" spc="-5" dirty="0">
                <a:latin typeface="Times New Roman"/>
                <a:cs typeface="Times New Roman"/>
              </a:rPr>
              <a:t>s at</a:t>
            </a:r>
            <a:r>
              <a:rPr sz="1000" dirty="0">
                <a:latin typeface="Times New Roman"/>
                <a:cs typeface="Times New Roman"/>
              </a:rPr>
              <a:t> </a:t>
            </a:r>
            <a:r>
              <a:rPr sz="1000" spc="-10" dirty="0">
                <a:latin typeface="Times New Roman"/>
                <a:cs typeface="Times New Roman"/>
              </a:rPr>
              <a:t>DD</a:t>
            </a:r>
            <a:r>
              <a:rPr sz="1000" spc="25" dirty="0">
                <a:latin typeface="Times New Roman"/>
                <a:cs typeface="Times New Roman"/>
              </a:rPr>
              <a:t>S</a:t>
            </a:r>
            <a:r>
              <a:rPr sz="1000" spc="-5" dirty="0">
                <a:latin typeface="Times New Roman"/>
                <a:cs typeface="Times New Roman"/>
              </a:rPr>
              <a:t>-</a:t>
            </a:r>
            <a:r>
              <a:rPr sz="1000" spc="-15" dirty="0">
                <a:latin typeface="Times New Roman"/>
                <a:cs typeface="Times New Roman"/>
              </a:rPr>
              <a:t>f</a:t>
            </a:r>
            <a:r>
              <a:rPr sz="1000" dirty="0">
                <a:latin typeface="Times New Roman"/>
                <a:cs typeface="Times New Roman"/>
              </a:rPr>
              <a:t>u</a:t>
            </a:r>
            <a:r>
              <a:rPr sz="1000" spc="-15" dirty="0">
                <a:latin typeface="Times New Roman"/>
                <a:cs typeface="Times New Roman"/>
              </a:rPr>
              <a:t>n</a:t>
            </a:r>
            <a:r>
              <a:rPr sz="1000" dirty="0">
                <a:latin typeface="Times New Roman"/>
                <a:cs typeface="Times New Roman"/>
              </a:rPr>
              <a:t>d</a:t>
            </a:r>
            <a:r>
              <a:rPr sz="1000" spc="-5" dirty="0">
                <a:latin typeface="Times New Roman"/>
                <a:cs typeface="Times New Roman"/>
              </a:rPr>
              <a:t>ed</a:t>
            </a:r>
            <a:r>
              <a:rPr sz="1000" spc="5" dirty="0">
                <a:latin typeface="Times New Roman"/>
                <a:cs typeface="Times New Roman"/>
              </a:rPr>
              <a:t> </a:t>
            </a:r>
            <a:r>
              <a:rPr sz="1000" spc="-10" dirty="0">
                <a:latin typeface="Times New Roman"/>
                <a:cs typeface="Times New Roman"/>
              </a:rPr>
              <a:t>s</a:t>
            </a:r>
            <a:r>
              <a:rPr sz="1000" spc="-5" dirty="0">
                <a:latin typeface="Times New Roman"/>
                <a:cs typeface="Times New Roman"/>
              </a:rPr>
              <a:t>ites </a:t>
            </a:r>
            <a:r>
              <a:rPr sz="1000" dirty="0">
                <a:latin typeface="Times New Roman"/>
                <a:cs typeface="Times New Roman"/>
              </a:rPr>
              <a:t>o</a:t>
            </a:r>
            <a:r>
              <a:rPr sz="1000" spc="-5" dirty="0">
                <a:latin typeface="Times New Roman"/>
                <a:cs typeface="Times New Roman"/>
              </a:rPr>
              <a:t>r</a:t>
            </a:r>
            <a:r>
              <a:rPr sz="1000" spc="15" dirty="0">
                <a:latin typeface="Times New Roman"/>
                <a:cs typeface="Times New Roman"/>
              </a:rPr>
              <a:t> </a:t>
            </a:r>
            <a:r>
              <a:rPr sz="1000" spc="-25" dirty="0">
                <a:latin typeface="Times New Roman"/>
                <a:cs typeface="Times New Roman"/>
              </a:rPr>
              <a:t>w</a:t>
            </a:r>
            <a:r>
              <a:rPr sz="1000" spc="-5" dirty="0">
                <a:latin typeface="Times New Roman"/>
                <a:cs typeface="Times New Roman"/>
              </a:rPr>
              <a:t>ith</a:t>
            </a:r>
            <a:r>
              <a:rPr sz="1000" spc="-10" dirty="0">
                <a:latin typeface="Times New Roman"/>
                <a:cs typeface="Times New Roman"/>
              </a:rPr>
              <a:t> </a:t>
            </a:r>
            <a:r>
              <a:rPr sz="1000" dirty="0">
                <a:latin typeface="Times New Roman"/>
                <a:cs typeface="Times New Roman"/>
              </a:rPr>
              <a:t>D</a:t>
            </a:r>
            <a:r>
              <a:rPr sz="1000" spc="-10" dirty="0">
                <a:latin typeface="Times New Roman"/>
                <a:cs typeface="Times New Roman"/>
              </a:rPr>
              <a:t>D</a:t>
            </a:r>
            <a:r>
              <a:rPr sz="1000" spc="5" dirty="0">
                <a:latin typeface="Times New Roman"/>
                <a:cs typeface="Times New Roman"/>
              </a:rPr>
              <a:t>S</a:t>
            </a:r>
            <a:r>
              <a:rPr sz="1000" spc="-15" dirty="0">
                <a:latin typeface="Times New Roman"/>
                <a:cs typeface="Times New Roman"/>
              </a:rPr>
              <a:t>-</a:t>
            </a:r>
            <a:r>
              <a:rPr sz="1000" spc="-5" dirty="0">
                <a:latin typeface="Times New Roman"/>
                <a:cs typeface="Times New Roman"/>
              </a:rPr>
              <a:t>f</a:t>
            </a:r>
            <a:r>
              <a:rPr sz="1000" dirty="0">
                <a:latin typeface="Times New Roman"/>
                <a:cs typeface="Times New Roman"/>
              </a:rPr>
              <a:t>und</a:t>
            </a:r>
            <a:r>
              <a:rPr sz="1000" spc="-5" dirty="0">
                <a:latin typeface="Times New Roman"/>
                <a:cs typeface="Times New Roman"/>
              </a:rPr>
              <a:t>ed</a:t>
            </a:r>
            <a:r>
              <a:rPr sz="1000" spc="5" dirty="0">
                <a:latin typeface="Times New Roman"/>
                <a:cs typeface="Times New Roman"/>
              </a:rPr>
              <a:t> </a:t>
            </a:r>
            <a:r>
              <a:rPr sz="1000" spc="-10" dirty="0">
                <a:latin typeface="Times New Roman"/>
                <a:cs typeface="Times New Roman"/>
              </a:rPr>
              <a:t>s</a:t>
            </a:r>
            <a:r>
              <a:rPr sz="1000" spc="-5" dirty="0">
                <a:latin typeface="Times New Roman"/>
                <a:cs typeface="Times New Roman"/>
              </a:rPr>
              <a:t>ta</a:t>
            </a:r>
            <a:r>
              <a:rPr sz="1000" spc="-15" dirty="0">
                <a:latin typeface="Times New Roman"/>
                <a:cs typeface="Times New Roman"/>
              </a:rPr>
              <a:t>f</a:t>
            </a:r>
            <a:r>
              <a:rPr sz="1000" spc="-5" dirty="0">
                <a:latin typeface="Times New Roman"/>
                <a:cs typeface="Times New Roman"/>
              </a:rPr>
              <a:t>f</a:t>
            </a:r>
            <a:r>
              <a:rPr sz="1000" spc="-10" dirty="0">
                <a:latin typeface="Times New Roman"/>
                <a:cs typeface="Times New Roman"/>
              </a:rPr>
              <a:t> </a:t>
            </a:r>
            <a:r>
              <a:rPr sz="1000" spc="-5" dirty="0">
                <a:latin typeface="Times New Roman"/>
                <a:cs typeface="Times New Roman"/>
              </a:rPr>
              <a:t>a</a:t>
            </a:r>
            <a:r>
              <a:rPr sz="1000" dirty="0">
                <a:latin typeface="Times New Roman"/>
                <a:cs typeface="Times New Roman"/>
              </a:rPr>
              <a:t>r</a:t>
            </a:r>
            <a:r>
              <a:rPr sz="1000" spc="-5" dirty="0">
                <a:latin typeface="Times New Roman"/>
                <a:cs typeface="Times New Roman"/>
              </a:rPr>
              <a:t>e</a:t>
            </a:r>
            <a:r>
              <a:rPr sz="1000" dirty="0">
                <a:latin typeface="Times New Roman"/>
                <a:cs typeface="Times New Roman"/>
              </a:rPr>
              <a:t> p</a:t>
            </a:r>
            <a:r>
              <a:rPr sz="1000" spc="-5" dirty="0">
                <a:latin typeface="Times New Roman"/>
                <a:cs typeface="Times New Roman"/>
              </a:rPr>
              <a:t>la</a:t>
            </a:r>
            <a:r>
              <a:rPr sz="1000" dirty="0">
                <a:latin typeface="Times New Roman"/>
                <a:cs typeface="Times New Roman"/>
              </a:rPr>
              <a:t>n</a:t>
            </a:r>
            <a:r>
              <a:rPr sz="1000" spc="-15" dirty="0">
                <a:latin typeface="Times New Roman"/>
                <a:cs typeface="Times New Roman"/>
              </a:rPr>
              <a:t>n</a:t>
            </a:r>
            <a:r>
              <a:rPr sz="1000" spc="-5" dirty="0">
                <a:latin typeface="Times New Roman"/>
                <a:cs typeface="Times New Roman"/>
              </a:rPr>
              <a:t>ed</a:t>
            </a:r>
            <a:r>
              <a:rPr sz="1000" spc="5" dirty="0">
                <a:latin typeface="Times New Roman"/>
                <a:cs typeface="Times New Roman"/>
              </a:rPr>
              <a:t> </a:t>
            </a:r>
            <a:r>
              <a:rPr sz="1000" spc="-5" dirty="0">
                <a:latin typeface="Times New Roman"/>
                <a:cs typeface="Times New Roman"/>
              </a:rPr>
              <a:t>(i.e.,</a:t>
            </a:r>
            <a:r>
              <a:rPr sz="1000" dirty="0">
                <a:latin typeface="Times New Roman"/>
                <a:cs typeface="Times New Roman"/>
              </a:rPr>
              <a:t> </a:t>
            </a:r>
            <a:r>
              <a:rPr sz="1000" spc="-5" dirty="0">
                <a:latin typeface="Times New Roman"/>
                <a:cs typeface="Times New Roman"/>
              </a:rPr>
              <a:t>ca</a:t>
            </a:r>
            <a:r>
              <a:rPr sz="1000" spc="-30" dirty="0">
                <a:latin typeface="Times New Roman"/>
                <a:cs typeface="Times New Roman"/>
              </a:rPr>
              <a:t>m</a:t>
            </a:r>
            <a:r>
              <a:rPr sz="1000" dirty="0">
                <a:latin typeface="Times New Roman"/>
                <a:cs typeface="Times New Roman"/>
              </a:rPr>
              <a:t>p</a:t>
            </a:r>
            <a:r>
              <a:rPr sz="1000" spc="-5" dirty="0">
                <a:latin typeface="Times New Roman"/>
                <a:cs typeface="Times New Roman"/>
              </a:rPr>
              <a:t>,</a:t>
            </a:r>
            <a:r>
              <a:rPr sz="1000" dirty="0">
                <a:latin typeface="Times New Roman"/>
                <a:cs typeface="Times New Roman"/>
              </a:rPr>
              <a:t> </a:t>
            </a:r>
            <a:r>
              <a:rPr sz="1000" spc="-5" dirty="0">
                <a:latin typeface="Times New Roman"/>
                <a:cs typeface="Times New Roman"/>
              </a:rPr>
              <a:t>respite ce</a:t>
            </a:r>
            <a:r>
              <a:rPr sz="1000" spc="-15" dirty="0">
                <a:latin typeface="Times New Roman"/>
                <a:cs typeface="Times New Roman"/>
              </a:rPr>
              <a:t>n</a:t>
            </a:r>
            <a:r>
              <a:rPr sz="1000" spc="-5" dirty="0">
                <a:latin typeface="Times New Roman"/>
                <a:cs typeface="Times New Roman"/>
              </a:rPr>
              <a:t>ter</a:t>
            </a:r>
            <a:r>
              <a:rPr sz="1000" spc="-10" dirty="0">
                <a:latin typeface="Times New Roman"/>
                <a:cs typeface="Times New Roman"/>
              </a:rPr>
              <a:t>s</a:t>
            </a:r>
            <a:r>
              <a:rPr sz="1000" spc="-5" dirty="0">
                <a:latin typeface="Times New Roman"/>
                <a:cs typeface="Times New Roman"/>
              </a:rPr>
              <a:t>,</a:t>
            </a:r>
            <a:r>
              <a:rPr sz="1000" spc="5" dirty="0">
                <a:latin typeface="Times New Roman"/>
                <a:cs typeface="Times New Roman"/>
              </a:rPr>
              <a:t> </a:t>
            </a:r>
            <a:r>
              <a:rPr sz="1000" spc="-15" dirty="0">
                <a:latin typeface="Times New Roman"/>
                <a:cs typeface="Times New Roman"/>
              </a:rPr>
              <a:t>f</a:t>
            </a:r>
            <a:r>
              <a:rPr sz="1000" spc="0" dirty="0">
                <a:latin typeface="Times New Roman"/>
                <a:cs typeface="Times New Roman"/>
              </a:rPr>
              <a:t>a</a:t>
            </a:r>
            <a:r>
              <a:rPr sz="1000" spc="-20" dirty="0">
                <a:latin typeface="Times New Roman"/>
                <a:cs typeface="Times New Roman"/>
              </a:rPr>
              <a:t>m</a:t>
            </a:r>
            <a:r>
              <a:rPr sz="1000" spc="0" dirty="0">
                <a:latin typeface="Times New Roman"/>
                <a:cs typeface="Times New Roman"/>
              </a:rPr>
              <a:t>il</a:t>
            </a:r>
            <a:r>
              <a:rPr sz="1000" spc="-5" dirty="0">
                <a:latin typeface="Times New Roman"/>
                <a:cs typeface="Times New Roman"/>
              </a:rPr>
              <a:t>y</a:t>
            </a:r>
            <a:r>
              <a:rPr sz="1000" spc="-20" dirty="0">
                <a:latin typeface="Times New Roman"/>
                <a:cs typeface="Times New Roman"/>
              </a:rPr>
              <a:t> </a:t>
            </a:r>
            <a:r>
              <a:rPr sz="1000" dirty="0">
                <a:latin typeface="Times New Roman"/>
                <a:cs typeface="Times New Roman"/>
              </a:rPr>
              <a:t>s</a:t>
            </a:r>
            <a:r>
              <a:rPr sz="1000" spc="-15" dirty="0">
                <a:latin typeface="Times New Roman"/>
                <a:cs typeface="Times New Roman"/>
              </a:rPr>
              <a:t>u</a:t>
            </a:r>
            <a:r>
              <a:rPr sz="1000" dirty="0">
                <a:latin typeface="Times New Roman"/>
                <a:cs typeface="Times New Roman"/>
              </a:rPr>
              <a:t>ppo</a:t>
            </a:r>
            <a:r>
              <a:rPr sz="1000" spc="-5" dirty="0">
                <a:latin typeface="Times New Roman"/>
                <a:cs typeface="Times New Roman"/>
              </a:rPr>
              <a:t>rt).</a:t>
            </a:r>
            <a:endParaRPr sz="1000">
              <a:latin typeface="Times New Roman"/>
              <a:cs typeface="Times New Roman"/>
            </a:endParaRPr>
          </a:p>
          <a:p>
            <a:pPr marL="12700">
              <a:lnSpc>
                <a:spcPts val="1260"/>
              </a:lnSpc>
            </a:pPr>
            <a:r>
              <a:rPr sz="1100" b="1" u="heavy" dirty="0">
                <a:latin typeface="Times New Roman"/>
                <a:cs typeface="Times New Roman"/>
              </a:rPr>
              <a:t>S</a:t>
            </a:r>
            <a:r>
              <a:rPr sz="1100" b="1" u="heavy" spc="-10" dirty="0">
                <a:latin typeface="Times New Roman"/>
                <a:cs typeface="Times New Roman"/>
              </a:rPr>
              <a:t>EC</a:t>
            </a:r>
            <a:r>
              <a:rPr sz="1100" b="1" u="heavy" spc="-5" dirty="0">
                <a:latin typeface="Times New Roman"/>
                <a:cs typeface="Times New Roman"/>
              </a:rPr>
              <a:t>T</a:t>
            </a:r>
            <a:r>
              <a:rPr sz="1100" b="1" u="heavy" dirty="0">
                <a:latin typeface="Times New Roman"/>
                <a:cs typeface="Times New Roman"/>
              </a:rPr>
              <a:t>I</a:t>
            </a:r>
            <a:r>
              <a:rPr sz="1100" b="1" u="heavy" spc="5" dirty="0">
                <a:latin typeface="Times New Roman"/>
                <a:cs typeface="Times New Roman"/>
              </a:rPr>
              <a:t>O</a:t>
            </a:r>
            <a:r>
              <a:rPr sz="1100" b="1" u="heavy" dirty="0">
                <a:latin typeface="Times New Roman"/>
                <a:cs typeface="Times New Roman"/>
              </a:rPr>
              <a:t>N</a:t>
            </a:r>
            <a:r>
              <a:rPr sz="1100" b="1" u="heavy" spc="-10" dirty="0">
                <a:latin typeface="Times New Roman"/>
                <a:cs typeface="Times New Roman"/>
              </a:rPr>
              <a:t> </a:t>
            </a:r>
            <a:r>
              <a:rPr sz="1100" b="1" u="heavy" dirty="0">
                <a:latin typeface="Times New Roman"/>
                <a:cs typeface="Times New Roman"/>
              </a:rPr>
              <a:t>1</a:t>
            </a:r>
            <a:r>
              <a:rPr sz="1100" b="1" dirty="0">
                <a:latin typeface="Times New Roman"/>
                <a:cs typeface="Times New Roman"/>
              </a:rPr>
              <a:t>  </a:t>
            </a:r>
            <a:r>
              <a:rPr sz="1100" b="1" spc="5" dirty="0">
                <a:latin typeface="Times New Roman"/>
                <a:cs typeface="Times New Roman"/>
              </a:rPr>
              <a:t> </a:t>
            </a:r>
            <a:r>
              <a:rPr sz="1100" b="1" u="heavy" dirty="0">
                <a:latin typeface="Times New Roman"/>
                <a:cs typeface="Times New Roman"/>
              </a:rPr>
              <a:t>S</a:t>
            </a:r>
            <a:r>
              <a:rPr sz="1100" b="1" u="heavy" spc="-10" dirty="0">
                <a:latin typeface="Times New Roman"/>
                <a:cs typeface="Times New Roman"/>
              </a:rPr>
              <a:t>CR</a:t>
            </a:r>
            <a:r>
              <a:rPr sz="1100" b="1" u="heavy" spc="-5" dirty="0">
                <a:latin typeface="Times New Roman"/>
                <a:cs typeface="Times New Roman"/>
              </a:rPr>
              <a:t>EE</a:t>
            </a:r>
            <a:r>
              <a:rPr sz="1100" b="1" u="heavy" spc="-10" dirty="0">
                <a:latin typeface="Times New Roman"/>
                <a:cs typeface="Times New Roman"/>
              </a:rPr>
              <a:t>N</a:t>
            </a:r>
            <a:r>
              <a:rPr sz="1100" b="1" u="heavy" dirty="0">
                <a:latin typeface="Times New Roman"/>
                <a:cs typeface="Times New Roman"/>
              </a:rPr>
              <a:t>ING</a:t>
            </a:r>
            <a:r>
              <a:rPr sz="1100" b="1" u="heavy" spc="-10" dirty="0">
                <a:latin typeface="Times New Roman"/>
                <a:cs typeface="Times New Roman"/>
              </a:rPr>
              <a:t> </a:t>
            </a:r>
            <a:r>
              <a:rPr sz="1100" b="1" u="heavy" spc="5" dirty="0">
                <a:latin typeface="Times New Roman"/>
                <a:cs typeface="Times New Roman"/>
              </a:rPr>
              <a:t>F</a:t>
            </a:r>
            <a:r>
              <a:rPr sz="1100" b="1" u="heavy" dirty="0">
                <a:latin typeface="Times New Roman"/>
                <a:cs typeface="Times New Roman"/>
              </a:rPr>
              <a:t>OR</a:t>
            </a:r>
            <a:r>
              <a:rPr sz="1100" b="1" u="heavy" spc="-20" dirty="0">
                <a:latin typeface="Times New Roman"/>
                <a:cs typeface="Times New Roman"/>
              </a:rPr>
              <a:t> </a:t>
            </a:r>
            <a:r>
              <a:rPr sz="1100" b="1" u="heavy" spc="5" dirty="0">
                <a:latin typeface="Times New Roman"/>
                <a:cs typeface="Times New Roman"/>
              </a:rPr>
              <a:t>P</a:t>
            </a:r>
            <a:r>
              <a:rPr sz="1100" b="1" u="heavy" spc="-10" dirty="0">
                <a:latin typeface="Times New Roman"/>
                <a:cs typeface="Times New Roman"/>
              </a:rPr>
              <a:t>R</a:t>
            </a:r>
            <a:r>
              <a:rPr sz="1100" b="1" u="heavy" spc="-5" dirty="0">
                <a:latin typeface="Times New Roman"/>
                <a:cs typeface="Times New Roman"/>
              </a:rPr>
              <a:t>E</a:t>
            </a:r>
            <a:r>
              <a:rPr sz="1100" b="1" u="heavy" dirty="0">
                <a:latin typeface="Times New Roman"/>
                <a:cs typeface="Times New Roman"/>
              </a:rPr>
              <a:t>S</a:t>
            </a:r>
            <a:r>
              <a:rPr sz="1100" b="1" u="heavy" spc="-10" dirty="0">
                <a:latin typeface="Times New Roman"/>
                <a:cs typeface="Times New Roman"/>
              </a:rPr>
              <a:t>ENC</a:t>
            </a:r>
            <a:r>
              <a:rPr sz="1100" b="1" u="heavy" dirty="0">
                <a:latin typeface="Times New Roman"/>
                <a:cs typeface="Times New Roman"/>
              </a:rPr>
              <a:t>E</a:t>
            </a:r>
            <a:r>
              <a:rPr sz="1100" b="1" u="heavy" spc="-5" dirty="0">
                <a:latin typeface="Times New Roman"/>
                <a:cs typeface="Times New Roman"/>
              </a:rPr>
              <a:t> </a:t>
            </a:r>
            <a:r>
              <a:rPr sz="1100" b="1" u="heavy" spc="-10" dirty="0">
                <a:latin typeface="Times New Roman"/>
                <a:cs typeface="Times New Roman"/>
              </a:rPr>
              <a:t>AN</a:t>
            </a:r>
            <a:r>
              <a:rPr sz="1100" b="1" u="heavy" dirty="0">
                <a:latin typeface="Times New Roman"/>
                <a:cs typeface="Times New Roman"/>
              </a:rPr>
              <a:t>D</a:t>
            </a:r>
            <a:r>
              <a:rPr sz="1100" b="1" u="heavy" spc="-10" dirty="0">
                <a:latin typeface="Times New Roman"/>
                <a:cs typeface="Times New Roman"/>
              </a:rPr>
              <a:t> </a:t>
            </a:r>
            <a:r>
              <a:rPr sz="1100" b="1" u="heavy" spc="5" dirty="0">
                <a:latin typeface="Times New Roman"/>
                <a:cs typeface="Times New Roman"/>
              </a:rPr>
              <a:t>P</a:t>
            </a:r>
            <a:r>
              <a:rPr sz="1100" b="1" u="heavy" spc="-10" dirty="0">
                <a:latin typeface="Times New Roman"/>
                <a:cs typeface="Times New Roman"/>
              </a:rPr>
              <a:t>AR</a:t>
            </a:r>
            <a:r>
              <a:rPr sz="1100" b="1" u="heavy" spc="-5" dirty="0">
                <a:latin typeface="Times New Roman"/>
                <a:cs typeface="Times New Roman"/>
              </a:rPr>
              <a:t>T</a:t>
            </a:r>
            <a:r>
              <a:rPr sz="1100" b="1" u="heavy" dirty="0">
                <a:latin typeface="Times New Roman"/>
                <a:cs typeface="Times New Roman"/>
              </a:rPr>
              <a:t>IC</a:t>
            </a:r>
            <a:r>
              <a:rPr sz="1100" b="1" u="heavy" spc="-15" dirty="0">
                <a:latin typeface="Times New Roman"/>
                <a:cs typeface="Times New Roman"/>
              </a:rPr>
              <a:t>I</a:t>
            </a:r>
            <a:r>
              <a:rPr sz="1100" b="1" u="heavy" spc="5" dirty="0">
                <a:latin typeface="Times New Roman"/>
                <a:cs typeface="Times New Roman"/>
              </a:rPr>
              <a:t>P</a:t>
            </a:r>
            <a:r>
              <a:rPr sz="1100" b="1" u="heavy" spc="-10" dirty="0">
                <a:latin typeface="Times New Roman"/>
                <a:cs typeface="Times New Roman"/>
              </a:rPr>
              <a:t>A</a:t>
            </a:r>
            <a:r>
              <a:rPr sz="1100" b="1" u="heavy" spc="-5" dirty="0">
                <a:latin typeface="Times New Roman"/>
                <a:cs typeface="Times New Roman"/>
              </a:rPr>
              <a:t>T</a:t>
            </a:r>
            <a:r>
              <a:rPr sz="1100" b="1" u="heavy" dirty="0">
                <a:latin typeface="Times New Roman"/>
                <a:cs typeface="Times New Roman"/>
              </a:rPr>
              <a:t>I</a:t>
            </a:r>
            <a:r>
              <a:rPr sz="1100" b="1" u="heavy" spc="5" dirty="0">
                <a:latin typeface="Times New Roman"/>
                <a:cs typeface="Times New Roman"/>
              </a:rPr>
              <a:t>O</a:t>
            </a:r>
            <a:r>
              <a:rPr sz="1100" b="1" u="heavy" dirty="0">
                <a:latin typeface="Times New Roman"/>
                <a:cs typeface="Times New Roman"/>
              </a:rPr>
              <a:t>N</a:t>
            </a:r>
            <a:r>
              <a:rPr sz="1100" b="1" u="heavy" spc="-20" dirty="0">
                <a:latin typeface="Times New Roman"/>
                <a:cs typeface="Times New Roman"/>
              </a:rPr>
              <a:t> </a:t>
            </a:r>
            <a:r>
              <a:rPr sz="1100" b="1" u="heavy" dirty="0">
                <a:latin typeface="Times New Roman"/>
                <a:cs typeface="Times New Roman"/>
              </a:rPr>
              <a:t>IN</a:t>
            </a:r>
            <a:r>
              <a:rPr sz="1100" b="1" u="heavy" spc="-15" dirty="0">
                <a:latin typeface="Times New Roman"/>
                <a:cs typeface="Times New Roman"/>
              </a:rPr>
              <a:t> </a:t>
            </a:r>
            <a:r>
              <a:rPr sz="1100" b="1" u="heavy" spc="-10" dirty="0">
                <a:latin typeface="Times New Roman"/>
                <a:cs typeface="Times New Roman"/>
              </a:rPr>
              <a:t>A</a:t>
            </a:r>
            <a:r>
              <a:rPr sz="1100" b="1" u="heavy" dirty="0">
                <a:latin typeface="Times New Roman"/>
                <a:cs typeface="Times New Roman"/>
              </a:rPr>
              <a:t>Q</a:t>
            </a:r>
            <a:r>
              <a:rPr sz="1100" b="1" u="heavy" spc="-10" dirty="0">
                <a:latin typeface="Times New Roman"/>
                <a:cs typeface="Times New Roman"/>
              </a:rPr>
              <a:t>UA</a:t>
            </a:r>
            <a:r>
              <a:rPr sz="1100" b="1" u="heavy" spc="-5" dirty="0">
                <a:latin typeface="Times New Roman"/>
                <a:cs typeface="Times New Roman"/>
              </a:rPr>
              <a:t>T</a:t>
            </a:r>
            <a:r>
              <a:rPr sz="1100" b="1" u="heavy" dirty="0">
                <a:latin typeface="Times New Roman"/>
                <a:cs typeface="Times New Roman"/>
              </a:rPr>
              <a:t>IC </a:t>
            </a:r>
            <a:r>
              <a:rPr sz="1100" b="1" u="heavy" spc="-10" dirty="0">
                <a:latin typeface="Times New Roman"/>
                <a:cs typeface="Times New Roman"/>
              </a:rPr>
              <a:t>AC</a:t>
            </a:r>
            <a:r>
              <a:rPr sz="1100" b="1" u="heavy" spc="-5" dirty="0">
                <a:latin typeface="Times New Roman"/>
                <a:cs typeface="Times New Roman"/>
              </a:rPr>
              <a:t>T</a:t>
            </a:r>
            <a:r>
              <a:rPr sz="1100" b="1" u="heavy" dirty="0">
                <a:latin typeface="Times New Roman"/>
                <a:cs typeface="Times New Roman"/>
              </a:rPr>
              <a:t>IVI</a:t>
            </a:r>
            <a:r>
              <a:rPr sz="1100" b="1" u="heavy" spc="-5" dirty="0">
                <a:latin typeface="Times New Roman"/>
                <a:cs typeface="Times New Roman"/>
              </a:rPr>
              <a:t>T</a:t>
            </a:r>
            <a:r>
              <a:rPr sz="1100" b="1" u="heavy" dirty="0">
                <a:latin typeface="Times New Roman"/>
                <a:cs typeface="Times New Roman"/>
              </a:rPr>
              <a:t>IES</a:t>
            </a:r>
            <a:endParaRPr sz="1100">
              <a:latin typeface="Times New Roman"/>
              <a:cs typeface="Times New Roman"/>
            </a:endParaRPr>
          </a:p>
          <a:p>
            <a:pPr marL="146685">
              <a:lnSpc>
                <a:spcPts val="1255"/>
              </a:lnSpc>
            </a:pPr>
            <a:r>
              <a:rPr sz="1100" b="1" spc="-10" dirty="0">
                <a:latin typeface="Times New Roman"/>
                <a:cs typeface="Times New Roman"/>
              </a:rPr>
              <a:t>De</a:t>
            </a:r>
            <a:r>
              <a:rPr sz="1100" b="1" spc="15" dirty="0">
                <a:latin typeface="Times New Roman"/>
                <a:cs typeface="Times New Roman"/>
              </a:rPr>
              <a:t>f</a:t>
            </a:r>
            <a:r>
              <a:rPr sz="1100" b="1" dirty="0">
                <a:latin typeface="Times New Roman"/>
                <a:cs typeface="Times New Roman"/>
              </a:rPr>
              <a:t>i</a:t>
            </a:r>
            <a:r>
              <a:rPr sz="1100" b="1" spc="-15" dirty="0">
                <a:latin typeface="Times New Roman"/>
                <a:cs typeface="Times New Roman"/>
              </a:rPr>
              <a:t>n</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ion</a:t>
            </a:r>
            <a:r>
              <a:rPr sz="1100" b="1" spc="-15" dirty="0">
                <a:latin typeface="Times New Roman"/>
                <a:cs typeface="Times New Roman"/>
              </a:rPr>
              <a:t>s</a:t>
            </a:r>
            <a:r>
              <a:rPr sz="1100" b="1" dirty="0">
                <a:latin typeface="Times New Roman"/>
                <a:cs typeface="Times New Roman"/>
              </a:rPr>
              <a:t>:</a:t>
            </a:r>
            <a:endParaRPr sz="1100">
              <a:latin typeface="Times New Roman"/>
              <a:cs typeface="Times New Roman"/>
            </a:endParaRPr>
          </a:p>
          <a:p>
            <a:pPr marL="375285" marR="43180" indent="-228600">
              <a:lnSpc>
                <a:spcPts val="1260"/>
              </a:lnSpc>
              <a:spcBef>
                <a:spcPts val="55"/>
              </a:spcBef>
              <a:buFont typeface="Times New Roman"/>
              <a:buAutoNum type="arabicPeriod"/>
              <a:tabLst>
                <a:tab pos="375920" algn="l"/>
              </a:tabLst>
            </a:pPr>
            <a:r>
              <a:rPr sz="1100" b="1" dirty="0">
                <a:latin typeface="Times New Roman"/>
                <a:cs typeface="Times New Roman"/>
              </a:rPr>
              <a:t>“</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atic</a:t>
            </a:r>
            <a:r>
              <a:rPr sz="1100" b="1" spc="-10" dirty="0">
                <a:latin typeface="Times New Roman"/>
                <a:cs typeface="Times New Roman"/>
              </a:rPr>
              <a:t> A</a:t>
            </a:r>
            <a:r>
              <a:rPr sz="1100" b="1" dirty="0">
                <a:latin typeface="Times New Roman"/>
                <a:cs typeface="Times New Roman"/>
              </a:rPr>
              <a:t>c</a:t>
            </a:r>
            <a:r>
              <a:rPr sz="1100" b="1" spc="-10" dirty="0">
                <a:latin typeface="Times New Roman"/>
                <a:cs typeface="Times New Roman"/>
              </a:rPr>
              <a:t>t</a:t>
            </a:r>
            <a:r>
              <a:rPr sz="1100" b="1" dirty="0">
                <a:latin typeface="Times New Roman"/>
                <a:cs typeface="Times New Roman"/>
              </a:rPr>
              <a:t>iv</a:t>
            </a:r>
            <a:r>
              <a:rPr sz="1100" b="1" spc="-10" dirty="0">
                <a:latin typeface="Times New Roman"/>
                <a:cs typeface="Times New Roman"/>
              </a:rPr>
              <a:t>i</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es”</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a:t>
            </a:r>
            <a:r>
              <a:rPr sz="1100" spc="-15" dirty="0">
                <a:latin typeface="Times New Roman"/>
                <a:cs typeface="Times New Roman"/>
              </a:rPr>
              <a:t>n</a:t>
            </a:r>
            <a:r>
              <a:rPr sz="1100" dirty="0">
                <a:latin typeface="Times New Roman"/>
                <a:cs typeface="Times New Roman"/>
              </a:rPr>
              <a:t>s</a:t>
            </a:r>
            <a:r>
              <a:rPr sz="1100" spc="5" dirty="0">
                <a:latin typeface="Times New Roman"/>
                <a:cs typeface="Times New Roman"/>
              </a:rPr>
              <a:t> </a:t>
            </a:r>
            <a:r>
              <a:rPr sz="1100" u="sng" dirty="0">
                <a:latin typeface="Times New Roman"/>
                <a:cs typeface="Times New Roman"/>
              </a:rPr>
              <a:t>a</a:t>
            </a:r>
            <a:r>
              <a:rPr sz="1100" u="sng" spc="-10" dirty="0">
                <a:latin typeface="Times New Roman"/>
                <a:cs typeface="Times New Roman"/>
              </a:rPr>
              <a:t>l</a:t>
            </a:r>
            <a:r>
              <a:rPr sz="1100" u="sng" dirty="0">
                <a:latin typeface="Times New Roman"/>
                <a:cs typeface="Times New Roman"/>
              </a:rPr>
              <a:t>l </a:t>
            </a:r>
            <a:r>
              <a:rPr sz="1100" u="sng" spc="-10" dirty="0">
                <a:latin typeface="Times New Roman"/>
                <a:cs typeface="Times New Roman"/>
              </a:rPr>
              <a:t>w</a:t>
            </a:r>
            <a:r>
              <a:rPr sz="1100" u="sng" dirty="0">
                <a:latin typeface="Times New Roman"/>
                <a:cs typeface="Times New Roman"/>
              </a:rPr>
              <a:t>a</a:t>
            </a:r>
            <a:r>
              <a:rPr sz="1100" u="sng" spc="-10" dirty="0">
                <a:latin typeface="Times New Roman"/>
                <a:cs typeface="Times New Roman"/>
              </a:rPr>
              <a:t>t</a:t>
            </a:r>
            <a:r>
              <a:rPr sz="1100" u="sng" dirty="0">
                <a:latin typeface="Times New Roman"/>
                <a:cs typeface="Times New Roman"/>
              </a:rPr>
              <a:t>e</a:t>
            </a:r>
            <a:r>
              <a:rPr sz="1100" u="sng" spc="10" dirty="0">
                <a:latin typeface="Times New Roman"/>
                <a:cs typeface="Times New Roman"/>
              </a:rPr>
              <a:t>r</a:t>
            </a:r>
            <a:r>
              <a:rPr sz="1100" u="sng" spc="-20" dirty="0">
                <a:latin typeface="Times New Roman"/>
                <a:cs typeface="Times New Roman"/>
              </a:rPr>
              <a:t>-</a:t>
            </a:r>
            <a:r>
              <a:rPr sz="1100" u="sng" dirty="0">
                <a:latin typeface="Times New Roman"/>
                <a:cs typeface="Times New Roman"/>
              </a:rPr>
              <a:t>re</a:t>
            </a:r>
            <a:r>
              <a:rPr sz="1100" u="sng" spc="5" dirty="0">
                <a:latin typeface="Times New Roman"/>
                <a:cs typeface="Times New Roman"/>
              </a:rPr>
              <a:t>l</a:t>
            </a:r>
            <a:r>
              <a:rPr sz="1100" u="sng" spc="-10" dirty="0">
                <a:latin typeface="Times New Roman"/>
                <a:cs typeface="Times New Roman"/>
              </a:rPr>
              <a:t>a</a:t>
            </a:r>
            <a:r>
              <a:rPr sz="1100" u="sng" dirty="0">
                <a:latin typeface="Times New Roman"/>
                <a:cs typeface="Times New Roman"/>
              </a:rPr>
              <a:t>ted</a:t>
            </a:r>
            <a:r>
              <a:rPr sz="1100" u="sng" spc="-10" dirty="0">
                <a:latin typeface="Times New Roman"/>
                <a:cs typeface="Times New Roman"/>
              </a:rPr>
              <a:t> </a:t>
            </a:r>
            <a:r>
              <a:rPr sz="1100" u="sng" dirty="0">
                <a:latin typeface="Times New Roman"/>
                <a:cs typeface="Times New Roman"/>
              </a:rPr>
              <a:t>a</a:t>
            </a:r>
            <a:r>
              <a:rPr sz="1100" u="sng" spc="-10" dirty="0">
                <a:latin typeface="Times New Roman"/>
                <a:cs typeface="Times New Roman"/>
              </a:rPr>
              <a:t>c</a:t>
            </a:r>
            <a:r>
              <a:rPr sz="1100" u="sng" dirty="0">
                <a:latin typeface="Times New Roman"/>
                <a:cs typeface="Times New Roman"/>
              </a:rPr>
              <a:t>ti</a:t>
            </a:r>
            <a:r>
              <a:rPr sz="1100" u="sng" spc="-15" dirty="0">
                <a:latin typeface="Times New Roman"/>
                <a:cs typeface="Times New Roman"/>
              </a:rPr>
              <a:t>v</a:t>
            </a:r>
            <a:r>
              <a:rPr sz="1100" u="sng" dirty="0">
                <a:latin typeface="Times New Roman"/>
                <a:cs typeface="Times New Roman"/>
              </a:rPr>
              <a:t>i</a:t>
            </a:r>
            <a:r>
              <a:rPr sz="1100" u="sng" spc="-10" dirty="0">
                <a:latin typeface="Times New Roman"/>
                <a:cs typeface="Times New Roman"/>
              </a:rPr>
              <a:t>t</a:t>
            </a:r>
            <a:r>
              <a:rPr sz="1100" u="sng" dirty="0">
                <a:latin typeface="Times New Roman"/>
                <a:cs typeface="Times New Roman"/>
              </a:rPr>
              <a:t>i</a:t>
            </a:r>
            <a:r>
              <a:rPr sz="1100" u="sng" spc="-10" dirty="0">
                <a:latin typeface="Times New Roman"/>
                <a:cs typeface="Times New Roman"/>
              </a:rPr>
              <a:t>e</a:t>
            </a:r>
            <a:r>
              <a:rPr sz="1100" u="sng" dirty="0">
                <a:latin typeface="Times New Roman"/>
                <a:cs typeface="Times New Roman"/>
              </a:rPr>
              <a:t>s</a:t>
            </a:r>
            <a:r>
              <a:rPr sz="1100" spc="-5" dirty="0">
                <a:latin typeface="Times New Roman"/>
                <a:cs typeface="Times New Roman"/>
              </a:rPr>
              <a:t> </a:t>
            </a:r>
            <a:r>
              <a:rPr sz="1100" dirty="0">
                <a:latin typeface="Times New Roman"/>
                <a:cs typeface="Times New Roman"/>
              </a:rPr>
              <a:t>in</a:t>
            </a:r>
            <a:r>
              <a:rPr sz="1100" spc="-10" dirty="0">
                <a:latin typeface="Times New Roman"/>
                <a:cs typeface="Times New Roman"/>
              </a:rPr>
              <a:t>c</a:t>
            </a:r>
            <a:r>
              <a:rPr sz="1100" dirty="0">
                <a:latin typeface="Times New Roman"/>
                <a:cs typeface="Times New Roman"/>
              </a:rPr>
              <a:t>lud</a:t>
            </a:r>
            <a:r>
              <a:rPr sz="1100" spc="-10" dirty="0">
                <a:latin typeface="Times New Roman"/>
                <a:cs typeface="Times New Roman"/>
              </a:rPr>
              <a:t>i</a:t>
            </a:r>
            <a:r>
              <a:rPr sz="1100" dirty="0">
                <a:latin typeface="Times New Roman"/>
                <a:cs typeface="Times New Roman"/>
              </a:rPr>
              <a:t>ng</a:t>
            </a:r>
            <a:r>
              <a:rPr sz="1100" spc="-15" dirty="0">
                <a:latin typeface="Times New Roman"/>
                <a:cs typeface="Times New Roman"/>
              </a:rPr>
              <a:t> </a:t>
            </a:r>
            <a:r>
              <a:rPr sz="1100" dirty="0">
                <a:latin typeface="Times New Roman"/>
                <a:cs typeface="Times New Roman"/>
              </a:rPr>
              <a:t>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a:t>
            </a:r>
            <a:r>
              <a:rPr sz="1100" spc="-15" dirty="0">
                <a:latin typeface="Times New Roman"/>
                <a:cs typeface="Times New Roman"/>
              </a:rPr>
              <a:t>g</a:t>
            </a:r>
            <a:r>
              <a:rPr sz="1100" dirty="0">
                <a:latin typeface="Times New Roman"/>
                <a:cs typeface="Times New Roman"/>
              </a:rPr>
              <a:t>, boa</a:t>
            </a:r>
            <a:r>
              <a:rPr sz="1100" spc="5" dirty="0">
                <a:latin typeface="Times New Roman"/>
                <a:cs typeface="Times New Roman"/>
              </a:rPr>
              <a:t>t</a:t>
            </a:r>
            <a:r>
              <a:rPr sz="1100" spc="-10" dirty="0">
                <a:latin typeface="Times New Roman"/>
                <a:cs typeface="Times New Roman"/>
              </a:rPr>
              <a:t>i</a:t>
            </a:r>
            <a:r>
              <a:rPr sz="1100" dirty="0">
                <a:latin typeface="Times New Roman"/>
                <a:cs typeface="Times New Roman"/>
              </a:rPr>
              <a:t>n</a:t>
            </a:r>
            <a:r>
              <a:rPr sz="1100" spc="-15" dirty="0">
                <a:latin typeface="Times New Roman"/>
                <a:cs typeface="Times New Roman"/>
              </a:rPr>
              <a:t>g</a:t>
            </a:r>
            <a:r>
              <a:rPr sz="1100" dirty="0">
                <a:latin typeface="Times New Roman"/>
                <a:cs typeface="Times New Roman"/>
              </a:rPr>
              <a:t>, fis</a:t>
            </a:r>
            <a:r>
              <a:rPr sz="1100" spc="-10" dirty="0">
                <a:latin typeface="Times New Roman"/>
                <a:cs typeface="Times New Roman"/>
              </a:rPr>
              <a:t>h</a:t>
            </a:r>
            <a:r>
              <a:rPr sz="1100" dirty="0">
                <a:latin typeface="Times New Roman"/>
                <a:cs typeface="Times New Roman"/>
              </a:rPr>
              <a:t>in</a:t>
            </a:r>
            <a:r>
              <a:rPr sz="1100" spc="-15" dirty="0">
                <a:latin typeface="Times New Roman"/>
                <a:cs typeface="Times New Roman"/>
              </a:rPr>
              <a:t>g</a:t>
            </a:r>
            <a:r>
              <a:rPr sz="1100" dirty="0">
                <a:latin typeface="Times New Roman"/>
                <a:cs typeface="Times New Roman"/>
              </a:rPr>
              <a:t>, hot</a:t>
            </a:r>
            <a:r>
              <a:rPr sz="1100" spc="5" dirty="0">
                <a:latin typeface="Times New Roman"/>
                <a:cs typeface="Times New Roman"/>
              </a:rPr>
              <a:t> </a:t>
            </a:r>
            <a:r>
              <a:rPr sz="1100" spc="-10" dirty="0">
                <a:latin typeface="Times New Roman"/>
                <a:cs typeface="Times New Roman"/>
              </a:rPr>
              <a:t>t</a:t>
            </a:r>
            <a:r>
              <a:rPr sz="1100" dirty="0">
                <a:latin typeface="Times New Roman"/>
                <a:cs typeface="Times New Roman"/>
              </a:rPr>
              <a:t>ubs, w</a:t>
            </a:r>
            <a:r>
              <a:rPr sz="1100" spc="-15" dirty="0">
                <a:latin typeface="Times New Roman"/>
                <a:cs typeface="Times New Roman"/>
              </a:rPr>
              <a:t>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10" dirty="0">
                <a:latin typeface="Times New Roman"/>
                <a:cs typeface="Times New Roman"/>
              </a:rPr>
              <a:t> </a:t>
            </a:r>
            <a:r>
              <a:rPr sz="1100" dirty="0">
                <a:latin typeface="Times New Roman"/>
                <a:cs typeface="Times New Roman"/>
              </a:rPr>
              <a:t>pa</a:t>
            </a:r>
            <a:r>
              <a:rPr sz="1100" spc="5" dirty="0">
                <a:latin typeface="Times New Roman"/>
                <a:cs typeface="Times New Roman"/>
              </a:rPr>
              <a:t>r</a:t>
            </a:r>
            <a:r>
              <a:rPr sz="1100" spc="-15" dirty="0">
                <a:latin typeface="Times New Roman"/>
                <a:cs typeface="Times New Roman"/>
              </a:rPr>
              <a:t>k</a:t>
            </a:r>
            <a:r>
              <a:rPr sz="1100" dirty="0">
                <a:latin typeface="Times New Roman"/>
                <a:cs typeface="Times New Roman"/>
              </a:rPr>
              <a:t>s </a:t>
            </a:r>
            <a:r>
              <a:rPr sz="1100" u="sng" dirty="0">
                <a:latin typeface="Times New Roman"/>
                <a:cs typeface="Times New Roman"/>
              </a:rPr>
              <a:t>and</a:t>
            </a:r>
            <a:r>
              <a:rPr sz="1100" spc="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ose</a:t>
            </a:r>
            <a:r>
              <a:rPr sz="1100" spc="-10" dirty="0">
                <a:latin typeface="Times New Roman"/>
                <a:cs typeface="Times New Roman"/>
              </a:rPr>
              <a:t> </a:t>
            </a:r>
            <a:r>
              <a:rPr sz="1100" dirty="0">
                <a:latin typeface="Times New Roman"/>
                <a:cs typeface="Times New Roman"/>
              </a:rPr>
              <a:t>ac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 </a:t>
            </a:r>
            <a:r>
              <a:rPr sz="1100" dirty="0">
                <a:latin typeface="Times New Roman"/>
                <a:cs typeface="Times New Roman"/>
              </a:rPr>
              <a:t>ta</a:t>
            </a:r>
            <a:r>
              <a:rPr sz="1100" spc="-10" dirty="0">
                <a:latin typeface="Times New Roman"/>
                <a:cs typeface="Times New Roman"/>
              </a:rPr>
              <a:t>k</a:t>
            </a:r>
            <a:r>
              <a:rPr sz="1100" dirty="0">
                <a:latin typeface="Times New Roman"/>
                <a:cs typeface="Times New Roman"/>
              </a:rPr>
              <a:t>e p</a:t>
            </a:r>
            <a:r>
              <a:rPr sz="1100" spc="5" dirty="0">
                <a:latin typeface="Times New Roman"/>
                <a:cs typeface="Times New Roman"/>
              </a:rPr>
              <a:t>l</a:t>
            </a:r>
            <a:r>
              <a:rPr sz="1100" spc="-10" dirty="0">
                <a:latin typeface="Times New Roman"/>
                <a:cs typeface="Times New Roman"/>
              </a:rPr>
              <a:t>a</a:t>
            </a:r>
            <a:r>
              <a:rPr sz="1100" dirty="0">
                <a:latin typeface="Times New Roman"/>
                <a:cs typeface="Times New Roman"/>
              </a:rPr>
              <a:t>ce </a:t>
            </a:r>
            <a:r>
              <a:rPr sz="1100" spc="-15" dirty="0">
                <a:latin typeface="Times New Roman"/>
                <a:cs typeface="Times New Roman"/>
              </a:rPr>
              <a:t>n</a:t>
            </a:r>
            <a:r>
              <a:rPr sz="1100" dirty="0">
                <a:latin typeface="Times New Roman"/>
                <a:cs typeface="Times New Roman"/>
              </a:rPr>
              <a:t>ear</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endParaRPr sz="1100">
              <a:latin typeface="Times New Roman"/>
              <a:cs typeface="Times New Roman"/>
            </a:endParaRPr>
          </a:p>
          <a:p>
            <a:pPr marL="375285" marR="41910" indent="-228600">
              <a:lnSpc>
                <a:spcPts val="1260"/>
              </a:lnSpc>
              <a:spcBef>
                <a:spcPts val="10"/>
              </a:spcBef>
              <a:buFont typeface="Times New Roman"/>
              <a:buAutoNum type="arabicPeriod"/>
              <a:tabLst>
                <a:tab pos="375920" algn="l"/>
              </a:tabLst>
            </a:pPr>
            <a:r>
              <a:rPr sz="1100" b="1" dirty="0">
                <a:latin typeface="Times New Roman"/>
                <a:cs typeface="Times New Roman"/>
              </a:rPr>
              <a:t>“</a:t>
            </a:r>
            <a:r>
              <a:rPr sz="1100" b="1" spc="-10" dirty="0">
                <a:latin typeface="Times New Roman"/>
                <a:cs typeface="Times New Roman"/>
              </a:rPr>
              <a:t>N</a:t>
            </a:r>
            <a:r>
              <a:rPr sz="1100" b="1" dirty="0">
                <a:latin typeface="Times New Roman"/>
                <a:cs typeface="Times New Roman"/>
              </a:rPr>
              <a:t>ear </a:t>
            </a:r>
            <a:r>
              <a:rPr sz="1100" b="1" spc="-5" dirty="0">
                <a:latin typeface="Times New Roman"/>
                <a:cs typeface="Times New Roman"/>
              </a:rPr>
              <a:t>T</a:t>
            </a:r>
            <a:r>
              <a:rPr sz="1100" b="1" dirty="0">
                <a:latin typeface="Times New Roman"/>
                <a:cs typeface="Times New Roman"/>
              </a:rPr>
              <a:t>o 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eans </a:t>
            </a:r>
            <a:r>
              <a:rPr sz="1100" spc="-10" dirty="0">
                <a:latin typeface="Times New Roman"/>
                <a:cs typeface="Times New Roman"/>
              </a:rPr>
              <a:t>a</a:t>
            </a:r>
            <a:r>
              <a:rPr sz="1100" dirty="0">
                <a:latin typeface="Times New Roman"/>
                <a:cs typeface="Times New Roman"/>
              </a:rPr>
              <a:t>qua</a:t>
            </a:r>
            <a:r>
              <a:rPr sz="1100" spc="-10" dirty="0">
                <a:latin typeface="Times New Roman"/>
                <a:cs typeface="Times New Roman"/>
              </a:rPr>
              <a:t>t</a:t>
            </a:r>
            <a:r>
              <a:rPr sz="1100" dirty="0">
                <a:latin typeface="Times New Roman"/>
                <a:cs typeface="Times New Roman"/>
              </a:rPr>
              <a:t>ic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ny</a:t>
            </a:r>
            <a:r>
              <a:rPr sz="1100" spc="-15" dirty="0">
                <a:latin typeface="Times New Roman"/>
                <a:cs typeface="Times New Roman"/>
              </a:rPr>
              <a:t> </a:t>
            </a:r>
            <a:r>
              <a:rPr sz="1100" dirty="0">
                <a:latin typeface="Times New Roman"/>
                <a:cs typeface="Times New Roman"/>
              </a:rPr>
              <a:t>loc</a:t>
            </a:r>
            <a:r>
              <a:rPr sz="1100" spc="-10" dirty="0">
                <a:latin typeface="Times New Roman"/>
                <a:cs typeface="Times New Roman"/>
              </a:rPr>
              <a:t>at</a:t>
            </a:r>
            <a:r>
              <a:rPr sz="1100" dirty="0">
                <a:latin typeface="Times New Roman"/>
                <a:cs typeface="Times New Roman"/>
              </a:rPr>
              <a:t>ion </a:t>
            </a:r>
            <a:r>
              <a:rPr sz="1100" spc="-10" dirty="0">
                <a:latin typeface="Times New Roman"/>
                <a:cs typeface="Times New Roman"/>
              </a:rPr>
              <a:t>w</a:t>
            </a:r>
            <a:r>
              <a:rPr sz="1100" dirty="0">
                <a:latin typeface="Times New Roman"/>
                <a:cs typeface="Times New Roman"/>
              </a:rPr>
              <a:t>h</a:t>
            </a:r>
            <a:r>
              <a:rPr sz="1100" spc="-10" dirty="0">
                <a:latin typeface="Times New Roman"/>
                <a:cs typeface="Times New Roman"/>
              </a:rPr>
              <a:t>e</a:t>
            </a:r>
            <a:r>
              <a:rPr sz="1100" dirty="0">
                <a:latin typeface="Times New Roman"/>
                <a:cs typeface="Times New Roman"/>
              </a:rPr>
              <a:t>re</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e</a:t>
            </a:r>
            <a:r>
              <a:rPr sz="1100" dirty="0">
                <a:latin typeface="Times New Roman"/>
                <a:cs typeface="Times New Roman"/>
              </a:rPr>
              <a:t>re </a:t>
            </a:r>
            <a:r>
              <a:rPr sz="1100" spc="-10" dirty="0">
                <a:latin typeface="Times New Roman"/>
                <a:cs typeface="Times New Roman"/>
              </a:rPr>
              <a:t>i</a:t>
            </a:r>
            <a:r>
              <a:rPr sz="1100" dirty="0">
                <a:latin typeface="Times New Roman"/>
                <a:cs typeface="Times New Roman"/>
              </a:rPr>
              <a:t>s a </a:t>
            </a:r>
            <a:r>
              <a:rPr sz="1100" spc="-15" dirty="0">
                <a:latin typeface="Times New Roman"/>
                <a:cs typeface="Times New Roman"/>
              </a:rPr>
              <a:t>b</a:t>
            </a:r>
            <a:r>
              <a:rPr sz="1100" dirty="0">
                <a:latin typeface="Times New Roman"/>
                <a:cs typeface="Times New Roman"/>
              </a:rPr>
              <a:t>ody</a:t>
            </a:r>
            <a:r>
              <a:rPr sz="1100" spc="-15" dirty="0">
                <a:latin typeface="Times New Roman"/>
                <a:cs typeface="Times New Roman"/>
              </a:rPr>
              <a:t> </a:t>
            </a:r>
            <a:r>
              <a:rPr sz="1100" dirty="0">
                <a:latin typeface="Times New Roman"/>
                <a:cs typeface="Times New Roman"/>
              </a:rPr>
              <a:t>of</a:t>
            </a:r>
            <a:r>
              <a:rPr sz="1100" spc="-10" dirty="0">
                <a:latin typeface="Times New Roman"/>
                <a:cs typeface="Times New Roman"/>
              </a:rPr>
              <a:t> 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 at</a:t>
            </a:r>
            <a:r>
              <a:rPr sz="1100" spc="-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e </a:t>
            </a:r>
            <a:r>
              <a:rPr sz="1100" spc="5" dirty="0">
                <a:latin typeface="Times New Roman"/>
                <a:cs typeface="Times New Roman"/>
              </a:rPr>
              <a:t>i</a:t>
            </a:r>
            <a:r>
              <a:rPr sz="1100" spc="-15" dirty="0">
                <a:latin typeface="Times New Roman"/>
                <a:cs typeface="Times New Roman"/>
              </a:rPr>
              <a:t>n</a:t>
            </a:r>
            <a:r>
              <a:rPr sz="1100" dirty="0">
                <a:latin typeface="Times New Roman"/>
                <a:cs typeface="Times New Roman"/>
              </a:rPr>
              <a:t>ten</a:t>
            </a:r>
            <a:r>
              <a:rPr sz="1100" spc="-10" dirty="0">
                <a:latin typeface="Times New Roman"/>
                <a:cs typeface="Times New Roman"/>
              </a:rPr>
              <a:t>d</a:t>
            </a:r>
            <a:r>
              <a:rPr sz="1100" dirty="0">
                <a:latin typeface="Times New Roman"/>
                <a:cs typeface="Times New Roman"/>
              </a:rPr>
              <a:t>ed des</a:t>
            </a:r>
            <a:r>
              <a:rPr sz="1100" spc="-10" dirty="0">
                <a:latin typeface="Times New Roman"/>
                <a:cs typeface="Times New Roman"/>
              </a:rPr>
              <a:t>t</a:t>
            </a:r>
            <a:r>
              <a:rPr sz="1100" dirty="0">
                <a:latin typeface="Times New Roman"/>
                <a:cs typeface="Times New Roman"/>
              </a:rPr>
              <a:t>in</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on t</a:t>
            </a:r>
            <a:r>
              <a:rPr sz="1100" spc="-15" dirty="0">
                <a:latin typeface="Times New Roman"/>
                <a:cs typeface="Times New Roman"/>
              </a:rPr>
              <a:t>h</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open</a:t>
            </a:r>
            <a:r>
              <a:rPr sz="1100" spc="-10"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acc</a:t>
            </a:r>
            <a:r>
              <a:rPr sz="1100" spc="-10" dirty="0">
                <a:latin typeface="Times New Roman"/>
                <a:cs typeface="Times New Roman"/>
              </a:rPr>
              <a:t>e</a:t>
            </a:r>
            <a:r>
              <a:rPr sz="1100" dirty="0">
                <a:latin typeface="Times New Roman"/>
                <a:cs typeface="Times New Roman"/>
              </a:rPr>
              <a:t>s</a:t>
            </a:r>
            <a:r>
              <a:rPr sz="1100" spc="-10" dirty="0">
                <a:latin typeface="Times New Roman"/>
                <a:cs typeface="Times New Roman"/>
              </a:rPr>
              <a:t>s</a:t>
            </a:r>
            <a:r>
              <a:rPr sz="1100" dirty="0">
                <a:latin typeface="Times New Roman"/>
                <a:cs typeface="Times New Roman"/>
              </a:rPr>
              <a:t>ib</a:t>
            </a:r>
            <a:r>
              <a:rPr sz="1100" spc="-10" dirty="0">
                <a:latin typeface="Times New Roman"/>
                <a:cs typeface="Times New Roman"/>
              </a:rPr>
              <a:t>l</a:t>
            </a:r>
            <a:r>
              <a:rPr sz="1100" dirty="0">
                <a:latin typeface="Times New Roman"/>
                <a:cs typeface="Times New Roman"/>
              </a:rPr>
              <a:t>e </a:t>
            </a:r>
            <a:r>
              <a:rPr sz="1100" spc="5" dirty="0">
                <a:latin typeface="Times New Roman"/>
                <a:cs typeface="Times New Roman"/>
              </a:rPr>
              <a:t>t</a:t>
            </a:r>
            <a:r>
              <a:rPr sz="1100" dirty="0">
                <a:latin typeface="Times New Roman"/>
                <a:cs typeface="Times New Roman"/>
              </a:rPr>
              <a:t>o</a:t>
            </a:r>
            <a:r>
              <a:rPr sz="1100" spc="-15"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 </a:t>
            </a:r>
            <a:r>
              <a:rPr sz="1100" spc="-10" dirty="0">
                <a:latin typeface="Times New Roman"/>
                <a:cs typeface="Times New Roman"/>
              </a:rPr>
              <a:t> </a:t>
            </a:r>
            <a:r>
              <a:rPr sz="1100" spc="5" dirty="0">
                <a:latin typeface="Times New Roman"/>
                <a:cs typeface="Times New Roman"/>
              </a:rPr>
              <a:t>T</a:t>
            </a:r>
            <a:r>
              <a:rPr sz="1100" spc="-15" dirty="0">
                <a:latin typeface="Times New Roman"/>
                <a:cs typeface="Times New Roman"/>
              </a:rPr>
              <a:t>h</a:t>
            </a:r>
            <a:r>
              <a:rPr sz="1100" dirty="0">
                <a:latin typeface="Times New Roman"/>
                <a:cs typeface="Times New Roman"/>
              </a:rPr>
              <a:t>is </a:t>
            </a:r>
            <a:r>
              <a:rPr sz="1100" spc="-20" dirty="0">
                <a:latin typeface="Times New Roman"/>
                <a:cs typeface="Times New Roman"/>
              </a:rPr>
              <a:t>m</a:t>
            </a:r>
            <a:r>
              <a:rPr sz="1100" dirty="0">
                <a:latin typeface="Times New Roman"/>
                <a:cs typeface="Times New Roman"/>
              </a:rPr>
              <a:t>eans</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a</a:t>
            </a:r>
            <a:r>
              <a:rPr sz="1100" dirty="0">
                <a:latin typeface="Times New Roman"/>
                <a:cs typeface="Times New Roman"/>
              </a:rPr>
              <a:t>t</a:t>
            </a:r>
            <a:r>
              <a:rPr sz="1100" spc="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e</a:t>
            </a:r>
            <a:r>
              <a:rPr sz="1100" spc="5" dirty="0">
                <a:latin typeface="Times New Roman"/>
                <a:cs typeface="Times New Roman"/>
              </a:rPr>
              <a:t>r</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e </a:t>
            </a:r>
            <a:r>
              <a:rPr sz="1100" spc="-10" dirty="0">
                <a:latin typeface="Times New Roman"/>
                <a:cs typeface="Times New Roman"/>
              </a:rPr>
              <a:t>n</a:t>
            </a:r>
            <a:r>
              <a:rPr sz="1100" dirty="0">
                <a:latin typeface="Times New Roman"/>
                <a:cs typeface="Times New Roman"/>
              </a:rPr>
              <a:t>o ba</a:t>
            </a:r>
            <a:r>
              <a:rPr sz="1100" spc="-10" dirty="0">
                <a:latin typeface="Times New Roman"/>
                <a:cs typeface="Times New Roman"/>
              </a:rPr>
              <a:t>r</a:t>
            </a:r>
            <a:r>
              <a:rPr sz="1100" dirty="0">
                <a:latin typeface="Times New Roman"/>
                <a:cs typeface="Times New Roman"/>
              </a:rPr>
              <a:t>r</a:t>
            </a:r>
            <a:r>
              <a:rPr sz="1100" spc="-10" dirty="0">
                <a:latin typeface="Times New Roman"/>
                <a:cs typeface="Times New Roman"/>
              </a:rPr>
              <a:t>i</a:t>
            </a:r>
            <a:r>
              <a:rPr sz="1100" dirty="0">
                <a:latin typeface="Times New Roman"/>
                <a:cs typeface="Times New Roman"/>
              </a:rPr>
              <a:t>e</a:t>
            </a:r>
            <a:r>
              <a:rPr sz="1100" spc="5" dirty="0">
                <a:latin typeface="Times New Roman"/>
                <a:cs typeface="Times New Roman"/>
              </a:rPr>
              <a:t>r</a:t>
            </a:r>
            <a:r>
              <a:rPr sz="1100" dirty="0">
                <a:latin typeface="Times New Roman"/>
                <a:cs typeface="Times New Roman"/>
              </a:rPr>
              <a:t>s</a:t>
            </a:r>
            <a:r>
              <a:rPr sz="1100" spc="-10" dirty="0">
                <a:latin typeface="Times New Roman"/>
                <a:cs typeface="Times New Roman"/>
              </a:rPr>
              <a:t> </a:t>
            </a:r>
            <a:r>
              <a:rPr sz="1100" dirty="0">
                <a:latin typeface="Times New Roman"/>
                <a:cs typeface="Times New Roman"/>
              </a:rPr>
              <a:t>to </a:t>
            </a:r>
            <a:r>
              <a:rPr sz="1100" spc="-15" dirty="0">
                <a:latin typeface="Times New Roman"/>
                <a:cs typeface="Times New Roman"/>
              </a:rPr>
              <a:t>p</a:t>
            </a:r>
            <a:r>
              <a:rPr sz="1100" dirty="0">
                <a:latin typeface="Times New Roman"/>
                <a:cs typeface="Times New Roman"/>
              </a:rPr>
              <a:t>re</a:t>
            </a:r>
            <a:r>
              <a:rPr sz="1100" spc="-10" dirty="0">
                <a:latin typeface="Times New Roman"/>
                <a:cs typeface="Times New Roman"/>
              </a:rPr>
              <a:t>v</a:t>
            </a:r>
            <a:r>
              <a:rPr sz="1100" dirty="0">
                <a:latin typeface="Times New Roman"/>
                <a:cs typeface="Times New Roman"/>
              </a:rPr>
              <a:t>ent</a:t>
            </a:r>
            <a:r>
              <a:rPr sz="1100" spc="-10" dirty="0">
                <a:latin typeface="Times New Roman"/>
                <a:cs typeface="Times New Roman"/>
              </a:rPr>
              <a:t> </a:t>
            </a:r>
            <a:r>
              <a:rPr sz="1100" dirty="0">
                <a:latin typeface="Times New Roman"/>
                <a:cs typeface="Times New Roman"/>
              </a:rPr>
              <a:t>ac</a:t>
            </a:r>
            <a:r>
              <a:rPr sz="1100" spc="-10" dirty="0">
                <a:latin typeface="Times New Roman"/>
                <a:cs typeface="Times New Roman"/>
              </a:rPr>
              <a:t>c</a:t>
            </a:r>
            <a:r>
              <a:rPr sz="1100" dirty="0">
                <a:latin typeface="Times New Roman"/>
                <a:cs typeface="Times New Roman"/>
              </a:rPr>
              <a:t>ess</a:t>
            </a:r>
            <a:r>
              <a:rPr sz="1100" spc="-10" dirty="0">
                <a:latin typeface="Times New Roman"/>
                <a:cs typeface="Times New Roman"/>
              </a:rPr>
              <a:t> </a:t>
            </a:r>
            <a:r>
              <a:rPr sz="1100" dirty="0">
                <a:latin typeface="Times New Roman"/>
                <a:cs typeface="Times New Roman"/>
              </a:rPr>
              <a:t>such</a:t>
            </a:r>
            <a:endParaRPr sz="1100">
              <a:latin typeface="Times New Roman"/>
              <a:cs typeface="Times New Roman"/>
            </a:endParaRPr>
          </a:p>
          <a:p>
            <a:pPr marL="375285">
              <a:lnSpc>
                <a:spcPts val="1205"/>
              </a:lnSpc>
            </a:pPr>
            <a:r>
              <a:rPr sz="1100" dirty="0">
                <a:latin typeface="Times New Roman"/>
                <a:cs typeface="Times New Roman"/>
              </a:rPr>
              <a:t>as s</a:t>
            </a:r>
            <a:r>
              <a:rPr sz="1100" spc="-10" dirty="0">
                <a:latin typeface="Times New Roman"/>
                <a:cs typeface="Times New Roman"/>
              </a:rPr>
              <a:t>e</a:t>
            </a:r>
            <a:r>
              <a:rPr sz="1100" dirty="0">
                <a:latin typeface="Times New Roman"/>
                <a:cs typeface="Times New Roman"/>
              </a:rPr>
              <a:t>cu</a:t>
            </a:r>
            <a:r>
              <a:rPr sz="1100" spc="-10" dirty="0">
                <a:latin typeface="Times New Roman"/>
                <a:cs typeface="Times New Roman"/>
              </a:rPr>
              <a:t>r</a:t>
            </a:r>
            <a:r>
              <a:rPr sz="1100" dirty="0">
                <a:latin typeface="Times New Roman"/>
                <a:cs typeface="Times New Roman"/>
              </a:rPr>
              <a:t>e </a:t>
            </a:r>
            <a:r>
              <a:rPr sz="1100" spc="5" dirty="0">
                <a:latin typeface="Times New Roman"/>
                <a:cs typeface="Times New Roman"/>
              </a:rPr>
              <a:t>f</a:t>
            </a:r>
            <a:r>
              <a:rPr sz="1100" spc="-10" dirty="0">
                <a:latin typeface="Times New Roman"/>
                <a:cs typeface="Times New Roman"/>
              </a:rPr>
              <a:t>e</a:t>
            </a:r>
            <a:r>
              <a:rPr sz="1100" dirty="0">
                <a:latin typeface="Times New Roman"/>
                <a:cs typeface="Times New Roman"/>
              </a:rPr>
              <a:t>nc</a:t>
            </a:r>
            <a:r>
              <a:rPr sz="1100" spc="-10" dirty="0">
                <a:latin typeface="Times New Roman"/>
                <a:cs typeface="Times New Roman"/>
              </a:rPr>
              <a:t>i</a:t>
            </a:r>
            <a:r>
              <a:rPr sz="1100" dirty="0">
                <a:latin typeface="Times New Roman"/>
                <a:cs typeface="Times New Roman"/>
              </a:rPr>
              <a:t>ng</a:t>
            </a:r>
            <a:r>
              <a:rPr sz="1100" spc="-15" dirty="0">
                <a:latin typeface="Times New Roman"/>
                <a:cs typeface="Times New Roman"/>
              </a:rPr>
              <a:t> </a:t>
            </a:r>
            <a:r>
              <a:rPr sz="1100" dirty="0">
                <a:latin typeface="Times New Roman"/>
                <a:cs typeface="Times New Roman"/>
              </a:rPr>
              <a:t>or pa</a:t>
            </a:r>
            <a:r>
              <a:rPr sz="1100" spc="-10" dirty="0">
                <a:latin typeface="Times New Roman"/>
                <a:cs typeface="Times New Roman"/>
              </a:rPr>
              <a:t>d</a:t>
            </a:r>
            <a:r>
              <a:rPr sz="1100" dirty="0">
                <a:latin typeface="Times New Roman"/>
                <a:cs typeface="Times New Roman"/>
              </a:rPr>
              <a:t>lo</a:t>
            </a:r>
            <a:r>
              <a:rPr sz="1100" spc="-10" dirty="0">
                <a:latin typeface="Times New Roman"/>
                <a:cs typeface="Times New Roman"/>
              </a:rPr>
              <a:t>c</a:t>
            </a:r>
            <a:r>
              <a:rPr sz="1100" spc="-15" dirty="0">
                <a:latin typeface="Times New Roman"/>
                <a:cs typeface="Times New Roman"/>
              </a:rPr>
              <a:t>k</a:t>
            </a:r>
            <a:r>
              <a:rPr sz="1100" dirty="0">
                <a:latin typeface="Times New Roman"/>
                <a:cs typeface="Times New Roman"/>
              </a:rPr>
              <a:t>ed </a:t>
            </a:r>
            <a:r>
              <a:rPr sz="1100" spc="-10" dirty="0">
                <a:latin typeface="Times New Roman"/>
                <a:cs typeface="Times New Roman"/>
              </a:rPr>
              <a:t>g</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es. </a:t>
            </a:r>
            <a:r>
              <a:rPr sz="1100" spc="-5" dirty="0">
                <a:latin typeface="Times New Roman"/>
                <a:cs typeface="Times New Roman"/>
              </a:rPr>
              <a:t>C</a:t>
            </a:r>
            <a:r>
              <a:rPr sz="1100" dirty="0">
                <a:latin typeface="Times New Roman"/>
                <a:cs typeface="Times New Roman"/>
              </a:rPr>
              <a:t>on</a:t>
            </a:r>
            <a:r>
              <a:rPr sz="1100" spc="-10" dirty="0">
                <a:latin typeface="Times New Roman"/>
                <a:cs typeface="Times New Roman"/>
              </a:rPr>
              <a:t>t</a:t>
            </a:r>
            <a:r>
              <a:rPr sz="1100" dirty="0">
                <a:latin typeface="Times New Roman"/>
                <a:cs typeface="Times New Roman"/>
              </a:rPr>
              <a:t>act</a:t>
            </a:r>
            <a:r>
              <a:rPr sz="1100" spc="5" dirty="0">
                <a:latin typeface="Times New Roman"/>
                <a:cs typeface="Times New Roman"/>
              </a:rPr>
              <a:t> </a:t>
            </a:r>
            <a:r>
              <a:rPr sz="1100" spc="-20" dirty="0">
                <a:latin typeface="Times New Roman"/>
                <a:cs typeface="Times New Roman"/>
              </a:rPr>
              <a:t>w</a:t>
            </a:r>
            <a:r>
              <a:rPr sz="1100" dirty="0">
                <a:latin typeface="Times New Roman"/>
                <a:cs typeface="Times New Roman"/>
              </a:rPr>
              <a:t>i</a:t>
            </a:r>
            <a:r>
              <a:rPr sz="1100" spc="15" dirty="0">
                <a:latin typeface="Times New Roman"/>
                <a:cs typeface="Times New Roman"/>
              </a:rPr>
              <a:t>t</a:t>
            </a:r>
            <a:r>
              <a:rPr sz="1100" dirty="0">
                <a:latin typeface="Times New Roman"/>
                <a:cs typeface="Times New Roman"/>
              </a:rPr>
              <a:t>h</a:t>
            </a:r>
            <a:r>
              <a:rPr sz="1100" spc="-1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e</a:t>
            </a:r>
            <a:r>
              <a:rPr sz="1100" spc="-10" dirty="0">
                <a:latin typeface="Times New Roman"/>
                <a:cs typeface="Times New Roman"/>
              </a:rPr>
              <a:t> w</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er</a:t>
            </a:r>
            <a:r>
              <a:rPr sz="1100" spc="-5" dirty="0">
                <a:latin typeface="Times New Roman"/>
                <a:cs typeface="Times New Roman"/>
              </a:rPr>
              <a:t> </a:t>
            </a:r>
            <a:r>
              <a:rPr sz="1100" spc="-20" dirty="0">
                <a:latin typeface="Times New Roman"/>
                <a:cs typeface="Times New Roman"/>
              </a:rPr>
              <a:t>m</a:t>
            </a:r>
            <a:r>
              <a:rPr sz="1100" dirty="0">
                <a:latin typeface="Times New Roman"/>
                <a:cs typeface="Times New Roman"/>
              </a:rPr>
              <a:t>a</a:t>
            </a:r>
            <a:r>
              <a:rPr sz="1100" spc="-10" dirty="0">
                <a:latin typeface="Times New Roman"/>
                <a:cs typeface="Times New Roman"/>
              </a:rPr>
              <a:t>y</a:t>
            </a:r>
            <a:r>
              <a:rPr sz="1100" dirty="0">
                <a:latin typeface="Times New Roman"/>
                <a:cs typeface="Times New Roman"/>
              </a:rPr>
              <a:t>, or</a:t>
            </a:r>
            <a:r>
              <a:rPr sz="1100" spc="15" dirty="0">
                <a:latin typeface="Times New Roman"/>
                <a:cs typeface="Times New Roman"/>
              </a:rPr>
              <a:t> </a:t>
            </a:r>
            <a:r>
              <a:rPr sz="1100" spc="-20" dirty="0">
                <a:latin typeface="Times New Roman"/>
                <a:cs typeface="Times New Roman"/>
              </a:rPr>
              <a:t>m</a:t>
            </a:r>
            <a:r>
              <a:rPr sz="1100" dirty="0">
                <a:latin typeface="Times New Roman"/>
                <a:cs typeface="Times New Roman"/>
              </a:rPr>
              <a:t>ay</a:t>
            </a:r>
            <a:r>
              <a:rPr sz="1100" spc="-10" dirty="0">
                <a:latin typeface="Times New Roman"/>
                <a:cs typeface="Times New Roman"/>
              </a:rPr>
              <a:t> </a:t>
            </a:r>
            <a:r>
              <a:rPr sz="1100" dirty="0">
                <a:latin typeface="Times New Roman"/>
                <a:cs typeface="Times New Roman"/>
              </a:rPr>
              <a:t>not</a:t>
            </a:r>
            <a:r>
              <a:rPr sz="1100" spc="5" dirty="0">
                <a:latin typeface="Times New Roman"/>
                <a:cs typeface="Times New Roman"/>
              </a:rPr>
              <a:t> </a:t>
            </a:r>
            <a:r>
              <a:rPr sz="1100" dirty="0">
                <a:latin typeface="Times New Roman"/>
                <a:cs typeface="Times New Roman"/>
              </a:rPr>
              <a:t>be </a:t>
            </a:r>
            <a:r>
              <a:rPr sz="1100" spc="-10" dirty="0">
                <a:latin typeface="Times New Roman"/>
                <a:cs typeface="Times New Roman"/>
              </a:rPr>
              <a:t>i</a:t>
            </a:r>
            <a:r>
              <a:rPr sz="1100" dirty="0">
                <a:latin typeface="Times New Roman"/>
                <a:cs typeface="Times New Roman"/>
              </a:rPr>
              <a:t>nten</a:t>
            </a:r>
            <a:r>
              <a:rPr sz="1100" spc="-10" dirty="0">
                <a:latin typeface="Times New Roman"/>
                <a:cs typeface="Times New Roman"/>
              </a:rPr>
              <a:t>d</a:t>
            </a:r>
            <a:r>
              <a:rPr sz="1100" dirty="0">
                <a:latin typeface="Times New Roman"/>
                <a:cs typeface="Times New Roman"/>
              </a:rPr>
              <a:t>ed. Bo</a:t>
            </a:r>
            <a:r>
              <a:rPr sz="1100" spc="-15" dirty="0">
                <a:latin typeface="Times New Roman"/>
                <a:cs typeface="Times New Roman"/>
              </a:rPr>
              <a:t>d</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of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 i</a:t>
            </a:r>
            <a:r>
              <a:rPr sz="1100" spc="-15" dirty="0">
                <a:latin typeface="Times New Roman"/>
                <a:cs typeface="Times New Roman"/>
              </a:rPr>
              <a:t>n</a:t>
            </a:r>
            <a:r>
              <a:rPr sz="1100" dirty="0">
                <a:latin typeface="Times New Roman"/>
                <a:cs typeface="Times New Roman"/>
              </a:rPr>
              <a:t>c</a:t>
            </a:r>
            <a:r>
              <a:rPr sz="1100" spc="5" dirty="0">
                <a:latin typeface="Times New Roman"/>
                <a:cs typeface="Times New Roman"/>
              </a:rPr>
              <a:t>l</a:t>
            </a:r>
            <a:r>
              <a:rPr sz="1100" dirty="0">
                <a:latin typeface="Times New Roman"/>
                <a:cs typeface="Times New Roman"/>
              </a:rPr>
              <a:t>ud</a:t>
            </a:r>
            <a:r>
              <a:rPr sz="1100" spc="-10" dirty="0">
                <a:latin typeface="Times New Roman"/>
                <a:cs typeface="Times New Roman"/>
              </a:rPr>
              <a:t>e</a:t>
            </a:r>
            <a:r>
              <a:rPr sz="1100" dirty="0">
                <a:latin typeface="Times New Roman"/>
                <a:cs typeface="Times New Roman"/>
              </a:rPr>
              <a:t>,</a:t>
            </a:r>
            <a:endParaRPr sz="1100">
              <a:latin typeface="Times New Roman"/>
              <a:cs typeface="Times New Roman"/>
            </a:endParaRPr>
          </a:p>
          <a:p>
            <a:pPr marL="375285" marR="96520">
              <a:lnSpc>
                <a:spcPct val="95900"/>
              </a:lnSpc>
              <a:spcBef>
                <a:spcPts val="30"/>
              </a:spcBef>
            </a:pPr>
            <a:r>
              <a:rPr sz="1100" dirty="0">
                <a:latin typeface="Times New Roman"/>
                <a:cs typeface="Times New Roman"/>
              </a:rPr>
              <a:t>but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re n</a:t>
            </a:r>
            <a:r>
              <a:rPr sz="1100" spc="-10" dirty="0">
                <a:latin typeface="Times New Roman"/>
                <a:cs typeface="Times New Roman"/>
              </a:rPr>
              <a:t>o</a:t>
            </a:r>
            <a:r>
              <a:rPr sz="1100" dirty="0">
                <a:latin typeface="Times New Roman"/>
                <a:cs typeface="Times New Roman"/>
              </a:rPr>
              <a:t>t</a:t>
            </a:r>
            <a:r>
              <a:rPr sz="1100" spc="-10" dirty="0">
                <a:latin typeface="Times New Roman"/>
                <a:cs typeface="Times New Roman"/>
              </a:rPr>
              <a:t> </a:t>
            </a:r>
            <a:r>
              <a:rPr sz="1100" dirty="0">
                <a:latin typeface="Times New Roman"/>
                <a:cs typeface="Times New Roman"/>
              </a:rPr>
              <a:t>li</a:t>
            </a:r>
            <a:r>
              <a:rPr sz="1100" spc="-20" dirty="0">
                <a:latin typeface="Times New Roman"/>
                <a:cs typeface="Times New Roman"/>
              </a:rPr>
              <a:t>m</a:t>
            </a:r>
            <a:r>
              <a:rPr sz="1100" dirty="0">
                <a:latin typeface="Times New Roman"/>
                <a:cs typeface="Times New Roman"/>
              </a:rPr>
              <a:t>ited</a:t>
            </a:r>
            <a:r>
              <a:rPr sz="1100" spc="-1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re</a:t>
            </a:r>
            <a:r>
              <a:rPr sz="1100" spc="-10" dirty="0">
                <a:latin typeface="Times New Roman"/>
                <a:cs typeface="Times New Roman"/>
              </a:rPr>
              <a:t>a</a:t>
            </a:r>
            <a:r>
              <a:rPr sz="1100" spc="-20" dirty="0">
                <a:latin typeface="Times New Roman"/>
                <a:cs typeface="Times New Roman"/>
              </a:rPr>
              <a:t>m</a:t>
            </a:r>
            <a:r>
              <a:rPr sz="1100" dirty="0">
                <a:latin typeface="Times New Roman"/>
                <a:cs typeface="Times New Roman"/>
              </a:rPr>
              <a:t>s, cree</a:t>
            </a:r>
            <a:r>
              <a:rPr sz="1100" spc="-15" dirty="0">
                <a:latin typeface="Times New Roman"/>
                <a:cs typeface="Times New Roman"/>
              </a:rPr>
              <a:t>k</a:t>
            </a:r>
            <a:r>
              <a:rPr sz="1100" dirty="0">
                <a:latin typeface="Times New Roman"/>
                <a:cs typeface="Times New Roman"/>
              </a:rPr>
              <a:t>s, ocea</a:t>
            </a:r>
            <a:r>
              <a:rPr sz="1100" spc="-15" dirty="0">
                <a:latin typeface="Times New Roman"/>
                <a:cs typeface="Times New Roman"/>
              </a:rPr>
              <a:t>n</a:t>
            </a:r>
            <a:r>
              <a:rPr sz="1100" dirty="0">
                <a:latin typeface="Times New Roman"/>
                <a:cs typeface="Times New Roman"/>
              </a:rPr>
              <a:t>s,</a:t>
            </a:r>
            <a:r>
              <a:rPr sz="1100" spc="-10" dirty="0">
                <a:latin typeface="Times New Roman"/>
                <a:cs typeface="Times New Roman"/>
              </a:rPr>
              <a:t> </a:t>
            </a:r>
            <a:r>
              <a:rPr sz="1100" dirty="0">
                <a:latin typeface="Times New Roman"/>
                <a:cs typeface="Times New Roman"/>
              </a:rPr>
              <a:t>la</a:t>
            </a:r>
            <a:r>
              <a:rPr sz="1100" spc="-10" dirty="0">
                <a:latin typeface="Times New Roman"/>
                <a:cs typeface="Times New Roman"/>
              </a:rPr>
              <a:t>k</a:t>
            </a:r>
            <a:r>
              <a:rPr sz="1100" dirty="0">
                <a:latin typeface="Times New Roman"/>
                <a:cs typeface="Times New Roman"/>
              </a:rPr>
              <a:t>es, </a:t>
            </a:r>
            <a:r>
              <a:rPr sz="1100" spc="-15" dirty="0">
                <a:latin typeface="Times New Roman"/>
                <a:cs typeface="Times New Roman"/>
              </a:rPr>
              <a:t>p</a:t>
            </a:r>
            <a:r>
              <a:rPr sz="1100" dirty="0">
                <a:latin typeface="Times New Roman"/>
                <a:cs typeface="Times New Roman"/>
              </a:rPr>
              <a:t>onds, po</a:t>
            </a:r>
            <a:r>
              <a:rPr sz="1100" spc="-10" dirty="0">
                <a:latin typeface="Times New Roman"/>
                <a:cs typeface="Times New Roman"/>
              </a:rPr>
              <a:t>o</a:t>
            </a:r>
            <a:r>
              <a:rPr sz="1100" dirty="0">
                <a:latin typeface="Times New Roman"/>
                <a:cs typeface="Times New Roman"/>
              </a:rPr>
              <a:t>ls,</a:t>
            </a:r>
            <a:r>
              <a:rPr sz="1100" spc="-10" dirty="0">
                <a:latin typeface="Times New Roman"/>
                <a:cs typeface="Times New Roman"/>
              </a:rPr>
              <a:t> </a:t>
            </a:r>
            <a:r>
              <a:rPr sz="1100" dirty="0">
                <a:latin typeface="Times New Roman"/>
                <a:cs typeface="Times New Roman"/>
              </a:rPr>
              <a:t>hot</a:t>
            </a:r>
            <a:r>
              <a:rPr sz="1100" spc="-10" dirty="0">
                <a:latin typeface="Times New Roman"/>
                <a:cs typeface="Times New Roman"/>
              </a:rPr>
              <a:t> </a:t>
            </a:r>
            <a:r>
              <a:rPr sz="1100" dirty="0">
                <a:latin typeface="Times New Roman"/>
                <a:cs typeface="Times New Roman"/>
              </a:rPr>
              <a:t>tu</a:t>
            </a:r>
            <a:r>
              <a:rPr sz="1100" spc="-15" dirty="0">
                <a:latin typeface="Times New Roman"/>
                <a:cs typeface="Times New Roman"/>
              </a:rPr>
              <a:t>b</a:t>
            </a:r>
            <a:r>
              <a:rPr sz="1100" dirty="0">
                <a:latin typeface="Times New Roman"/>
                <a:cs typeface="Times New Roman"/>
              </a:rPr>
              <a:t>s, wa</a:t>
            </a:r>
            <a:r>
              <a:rPr sz="1100" spc="-15" dirty="0">
                <a:latin typeface="Times New Roman"/>
                <a:cs typeface="Times New Roman"/>
              </a:rPr>
              <a:t>d</a:t>
            </a:r>
            <a:r>
              <a:rPr sz="1100" spc="-10" dirty="0">
                <a:latin typeface="Times New Roman"/>
                <a:cs typeface="Times New Roman"/>
              </a:rPr>
              <a:t>i</a:t>
            </a:r>
            <a:r>
              <a:rPr sz="1100" dirty="0">
                <a:latin typeface="Times New Roman"/>
                <a:cs typeface="Times New Roman"/>
              </a:rPr>
              <a:t>ng</a:t>
            </a:r>
            <a:r>
              <a:rPr sz="1100" spc="-15" dirty="0">
                <a:latin typeface="Times New Roman"/>
                <a:cs typeface="Times New Roman"/>
              </a:rPr>
              <a:t> </a:t>
            </a:r>
            <a:r>
              <a:rPr sz="1100" dirty="0">
                <a:latin typeface="Times New Roman"/>
                <a:cs typeface="Times New Roman"/>
              </a:rPr>
              <a:t>pools, </a:t>
            </a:r>
            <a:r>
              <a:rPr sz="1100" spc="-10" dirty="0">
                <a:latin typeface="Times New Roman"/>
                <a:cs typeface="Times New Roman"/>
              </a:rPr>
              <a:t>o</a:t>
            </a:r>
            <a:r>
              <a:rPr sz="1100" dirty="0">
                <a:latin typeface="Times New Roman"/>
                <a:cs typeface="Times New Roman"/>
              </a:rPr>
              <a:t>r n</a:t>
            </a:r>
            <a:r>
              <a:rPr sz="1100" spc="-10" dirty="0">
                <a:latin typeface="Times New Roman"/>
                <a:cs typeface="Times New Roman"/>
              </a:rPr>
              <a:t>a</a:t>
            </a:r>
            <a:r>
              <a:rPr sz="1100" dirty="0">
                <a:latin typeface="Times New Roman"/>
                <a:cs typeface="Times New Roman"/>
              </a:rPr>
              <a:t>tu</a:t>
            </a:r>
            <a:r>
              <a:rPr sz="1100" spc="-10" dirty="0">
                <a:latin typeface="Times New Roman"/>
                <a:cs typeface="Times New Roman"/>
              </a:rPr>
              <a:t>r</a:t>
            </a:r>
            <a:r>
              <a:rPr sz="1100" dirty="0">
                <a:latin typeface="Times New Roman"/>
                <a:cs typeface="Times New Roman"/>
              </a:rPr>
              <a:t>al</a:t>
            </a:r>
            <a:r>
              <a:rPr sz="1100" spc="5" dirty="0">
                <a:latin typeface="Times New Roman"/>
                <a:cs typeface="Times New Roman"/>
              </a:rPr>
              <a:t> </a:t>
            </a:r>
            <a:r>
              <a:rPr sz="1100" spc="-15" dirty="0">
                <a:latin typeface="Times New Roman"/>
                <a:cs typeface="Times New Roman"/>
              </a:rPr>
              <a:t>o</a:t>
            </a:r>
            <a:r>
              <a:rPr sz="1100" dirty="0">
                <a:latin typeface="Times New Roman"/>
                <a:cs typeface="Times New Roman"/>
              </a:rPr>
              <a:t>r </a:t>
            </a:r>
            <a:r>
              <a:rPr sz="1100" spc="-20" dirty="0">
                <a:latin typeface="Times New Roman"/>
                <a:cs typeface="Times New Roman"/>
              </a:rPr>
              <a:t>m</a:t>
            </a:r>
            <a:r>
              <a:rPr sz="1100" dirty="0">
                <a:latin typeface="Times New Roman"/>
                <a:cs typeface="Times New Roman"/>
              </a:rPr>
              <a:t>a</a:t>
            </a:r>
            <a:r>
              <a:rPr sz="1100" spc="35" dirty="0">
                <a:latin typeface="Times New Roman"/>
                <a:cs typeface="Times New Roman"/>
              </a:rPr>
              <a:t>n</a:t>
            </a:r>
            <a:r>
              <a:rPr sz="1100" spc="-10" dirty="0">
                <a:latin typeface="Times New Roman"/>
                <a:cs typeface="Times New Roman"/>
              </a:rPr>
              <a:t>-</a:t>
            </a:r>
            <a:r>
              <a:rPr sz="1100" spc="-20" dirty="0">
                <a:latin typeface="Times New Roman"/>
                <a:cs typeface="Times New Roman"/>
              </a:rPr>
              <a:t>m</a:t>
            </a:r>
            <a:r>
              <a:rPr sz="1100" dirty="0">
                <a:latin typeface="Times New Roman"/>
                <a:cs typeface="Times New Roman"/>
              </a:rPr>
              <a:t>ade </a:t>
            </a:r>
            <a:r>
              <a:rPr sz="1100" spc="-10"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er</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eas. N</a:t>
            </a:r>
            <a:r>
              <a:rPr sz="1100" spc="-15" dirty="0">
                <a:latin typeface="Times New Roman"/>
                <a:cs typeface="Times New Roman"/>
              </a:rPr>
              <a:t>e</a:t>
            </a:r>
            <a:r>
              <a:rPr sz="1100" dirty="0">
                <a:latin typeface="Times New Roman"/>
                <a:cs typeface="Times New Roman"/>
              </a:rPr>
              <a:t>ar</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10" dirty="0">
                <a:latin typeface="Times New Roman"/>
                <a:cs typeface="Times New Roman"/>
              </a:rPr>
              <a:t> </a:t>
            </a:r>
            <a:r>
              <a:rPr sz="1100" spc="-10" dirty="0">
                <a:latin typeface="Times New Roman"/>
                <a:cs typeface="Times New Roman"/>
              </a:rPr>
              <a:t>a</a:t>
            </a:r>
            <a:r>
              <a:rPr sz="1100" dirty="0">
                <a:latin typeface="Times New Roman"/>
                <a:cs typeface="Times New Roman"/>
              </a:rPr>
              <a:t>c</a:t>
            </a:r>
            <a:r>
              <a:rPr sz="1100" spc="5"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spc="-10" dirty="0">
                <a:latin typeface="Times New Roman"/>
                <a:cs typeface="Times New Roman"/>
              </a:rPr>
              <a:t>i</a:t>
            </a:r>
            <a:r>
              <a:rPr sz="1100" dirty="0">
                <a:latin typeface="Times New Roman"/>
                <a:cs typeface="Times New Roman"/>
              </a:rPr>
              <a:t>ti</a:t>
            </a:r>
            <a:r>
              <a:rPr sz="1100" spc="-10" dirty="0">
                <a:latin typeface="Times New Roman"/>
                <a:cs typeface="Times New Roman"/>
              </a:rPr>
              <a:t>e</a:t>
            </a:r>
            <a:r>
              <a:rPr sz="1100" dirty="0">
                <a:latin typeface="Times New Roman"/>
                <a:cs typeface="Times New Roman"/>
              </a:rPr>
              <a:t>s </a:t>
            </a:r>
            <a:r>
              <a:rPr sz="1100" spc="-5" dirty="0">
                <a:latin typeface="Times New Roman"/>
                <a:cs typeface="Times New Roman"/>
              </a:rPr>
              <a:t>i</a:t>
            </a:r>
            <a:r>
              <a:rPr sz="1100" dirty="0">
                <a:latin typeface="Times New Roman"/>
                <a:cs typeface="Times New Roman"/>
              </a:rPr>
              <a:t>nc</a:t>
            </a:r>
            <a:r>
              <a:rPr sz="1100" spc="-10" dirty="0">
                <a:latin typeface="Times New Roman"/>
                <a:cs typeface="Times New Roman"/>
              </a:rPr>
              <a:t>l</a:t>
            </a:r>
            <a:r>
              <a:rPr sz="1100" dirty="0">
                <a:latin typeface="Times New Roman"/>
                <a:cs typeface="Times New Roman"/>
              </a:rPr>
              <a:t>ude, </a:t>
            </a:r>
            <a:r>
              <a:rPr sz="1100" spc="-10" dirty="0">
                <a:latin typeface="Times New Roman"/>
                <a:cs typeface="Times New Roman"/>
              </a:rPr>
              <a:t>b</a:t>
            </a:r>
            <a:r>
              <a:rPr sz="1100" dirty="0">
                <a:latin typeface="Times New Roman"/>
                <a:cs typeface="Times New Roman"/>
              </a:rPr>
              <a:t>ut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re </a:t>
            </a:r>
            <a:r>
              <a:rPr sz="1100" spc="-10" dirty="0">
                <a:latin typeface="Times New Roman"/>
                <a:cs typeface="Times New Roman"/>
              </a:rPr>
              <a:t>n</a:t>
            </a:r>
            <a:r>
              <a:rPr sz="1100" dirty="0">
                <a:latin typeface="Times New Roman"/>
                <a:cs typeface="Times New Roman"/>
              </a:rPr>
              <a:t>ot</a:t>
            </a:r>
            <a:r>
              <a:rPr sz="1100" spc="-10" dirty="0">
                <a:latin typeface="Times New Roman"/>
                <a:cs typeface="Times New Roman"/>
              </a:rPr>
              <a:t> </a:t>
            </a:r>
            <a:r>
              <a:rPr sz="1100" dirty="0">
                <a:latin typeface="Times New Roman"/>
                <a:cs typeface="Times New Roman"/>
              </a:rPr>
              <a:t>li</a:t>
            </a:r>
            <a:r>
              <a:rPr sz="1100" spc="-20" dirty="0">
                <a:latin typeface="Times New Roman"/>
                <a:cs typeface="Times New Roman"/>
              </a:rPr>
              <a:t>m</a:t>
            </a:r>
            <a:r>
              <a:rPr sz="1100" dirty="0">
                <a:latin typeface="Times New Roman"/>
                <a:cs typeface="Times New Roman"/>
              </a:rPr>
              <a:t>ited</a:t>
            </a:r>
            <a:r>
              <a:rPr sz="1100" spc="-10" dirty="0">
                <a:latin typeface="Times New Roman"/>
                <a:cs typeface="Times New Roman"/>
              </a:rPr>
              <a:t> </a:t>
            </a:r>
            <a:r>
              <a:rPr sz="1100" dirty="0">
                <a:latin typeface="Times New Roman"/>
                <a:cs typeface="Times New Roman"/>
              </a:rPr>
              <a:t>to, </a:t>
            </a:r>
            <a:r>
              <a:rPr sz="1100" spc="-15" dirty="0">
                <a:latin typeface="Times New Roman"/>
                <a:cs typeface="Times New Roman"/>
              </a:rPr>
              <a:t>p</a:t>
            </a:r>
            <a:r>
              <a:rPr sz="1100" spc="15" dirty="0">
                <a:latin typeface="Times New Roman"/>
                <a:cs typeface="Times New Roman"/>
              </a:rPr>
              <a:t>i</a:t>
            </a:r>
            <a:r>
              <a:rPr sz="1100" dirty="0">
                <a:latin typeface="Times New Roman"/>
                <a:cs typeface="Times New Roman"/>
              </a:rPr>
              <a:t>c</a:t>
            </a:r>
            <a:r>
              <a:rPr sz="1100" spc="-10" dirty="0">
                <a:latin typeface="Times New Roman"/>
                <a:cs typeface="Times New Roman"/>
              </a:rPr>
              <a:t>n</a:t>
            </a:r>
            <a:r>
              <a:rPr sz="1100" dirty="0">
                <a:latin typeface="Times New Roman"/>
                <a:cs typeface="Times New Roman"/>
              </a:rPr>
              <a:t>i</a:t>
            </a:r>
            <a:r>
              <a:rPr sz="1100" spc="-10" dirty="0">
                <a:latin typeface="Times New Roman"/>
                <a:cs typeface="Times New Roman"/>
              </a:rPr>
              <a:t>c</a:t>
            </a:r>
            <a:r>
              <a:rPr sz="1100" dirty="0">
                <a:latin typeface="Times New Roman"/>
                <a:cs typeface="Times New Roman"/>
              </a:rPr>
              <a:t>s </a:t>
            </a:r>
            <a:r>
              <a:rPr sz="1100" spc="5" dirty="0">
                <a:latin typeface="Times New Roman"/>
                <a:cs typeface="Times New Roman"/>
              </a:rPr>
              <a:t>i</a:t>
            </a:r>
            <a:r>
              <a:rPr sz="1100" dirty="0">
                <a:latin typeface="Times New Roman"/>
                <a:cs typeface="Times New Roman"/>
              </a:rPr>
              <a:t>n</a:t>
            </a:r>
            <a:r>
              <a:rPr sz="1100" spc="-15" dirty="0">
                <a:latin typeface="Times New Roman"/>
                <a:cs typeface="Times New Roman"/>
              </a:rPr>
              <a:t> </a:t>
            </a:r>
            <a:r>
              <a:rPr sz="1100" dirty="0">
                <a:latin typeface="Times New Roman"/>
                <a:cs typeface="Times New Roman"/>
              </a:rPr>
              <a:t>a p</a:t>
            </a:r>
            <a:r>
              <a:rPr sz="1100" spc="-10" dirty="0">
                <a:latin typeface="Times New Roman"/>
                <a:cs typeface="Times New Roman"/>
              </a:rPr>
              <a:t>ar</a:t>
            </a:r>
            <a:r>
              <a:rPr sz="1100" dirty="0">
                <a:latin typeface="Times New Roman"/>
                <a:cs typeface="Times New Roman"/>
              </a:rPr>
              <a:t>k</a:t>
            </a:r>
            <a:r>
              <a:rPr sz="1100" spc="-15" dirty="0">
                <a:latin typeface="Times New Roman"/>
                <a:cs typeface="Times New Roman"/>
              </a:rPr>
              <a:t> </a:t>
            </a:r>
            <a:r>
              <a:rPr sz="1100" spc="-10" dirty="0">
                <a:latin typeface="Times New Roman"/>
                <a:cs typeface="Times New Roman"/>
              </a:rPr>
              <a:t>w</a:t>
            </a:r>
            <a:r>
              <a:rPr sz="1100" dirty="0">
                <a:latin typeface="Times New Roman"/>
                <a:cs typeface="Times New Roman"/>
              </a:rPr>
              <a:t>he</a:t>
            </a:r>
            <a:r>
              <a:rPr sz="1100" spc="5" dirty="0">
                <a:latin typeface="Times New Roman"/>
                <a:cs typeface="Times New Roman"/>
              </a:rPr>
              <a:t>r</a:t>
            </a:r>
            <a:r>
              <a:rPr sz="1100" dirty="0">
                <a:latin typeface="Times New Roman"/>
                <a:cs typeface="Times New Roman"/>
              </a:rPr>
              <a:t>e </a:t>
            </a:r>
            <a:r>
              <a:rPr sz="1100" spc="5" dirty="0">
                <a:latin typeface="Times New Roman"/>
                <a:cs typeface="Times New Roman"/>
              </a:rPr>
              <a:t>t</a:t>
            </a:r>
            <a:r>
              <a:rPr sz="1100" dirty="0">
                <a:latin typeface="Times New Roman"/>
                <a:cs typeface="Times New Roman"/>
              </a:rPr>
              <a:t>h</a:t>
            </a:r>
            <a:r>
              <a:rPr sz="1100" spc="-10" dirty="0">
                <a:latin typeface="Times New Roman"/>
                <a:cs typeface="Times New Roman"/>
              </a:rPr>
              <a:t>e</a:t>
            </a:r>
            <a:r>
              <a:rPr sz="1100" dirty="0">
                <a:latin typeface="Times New Roman"/>
                <a:cs typeface="Times New Roman"/>
              </a:rPr>
              <a:t>re</a:t>
            </a:r>
            <a:r>
              <a:rPr sz="1100" spc="-10" dirty="0">
                <a:latin typeface="Times New Roman"/>
                <a:cs typeface="Times New Roman"/>
              </a:rPr>
              <a:t> </a:t>
            </a:r>
            <a:r>
              <a:rPr sz="1100" dirty="0">
                <a:latin typeface="Times New Roman"/>
                <a:cs typeface="Times New Roman"/>
              </a:rPr>
              <a:t>is w</a:t>
            </a:r>
            <a:r>
              <a:rPr sz="1100" spc="-15" dirty="0">
                <a:latin typeface="Times New Roman"/>
                <a:cs typeface="Times New Roman"/>
              </a:rPr>
              <a:t>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 </a:t>
            </a:r>
            <a:r>
              <a:rPr sz="1100" spc="-10" dirty="0">
                <a:latin typeface="Times New Roman"/>
                <a:cs typeface="Times New Roman"/>
              </a:rPr>
              <a:t>f</a:t>
            </a:r>
            <a:r>
              <a:rPr sz="1100" dirty="0">
                <a:latin typeface="Times New Roman"/>
                <a:cs typeface="Times New Roman"/>
              </a:rPr>
              <a:t>ee</a:t>
            </a:r>
            <a:r>
              <a:rPr sz="1100" spc="-15" dirty="0">
                <a:latin typeface="Times New Roman"/>
                <a:cs typeface="Times New Roman"/>
              </a:rPr>
              <a:t>d</a:t>
            </a:r>
            <a:r>
              <a:rPr sz="1100" dirty="0">
                <a:latin typeface="Times New Roman"/>
                <a:cs typeface="Times New Roman"/>
              </a:rPr>
              <a:t>ing duc</a:t>
            </a:r>
            <a:r>
              <a:rPr sz="1100" spc="-10" dirty="0">
                <a:latin typeface="Times New Roman"/>
                <a:cs typeface="Times New Roman"/>
              </a:rPr>
              <a:t>k</a:t>
            </a:r>
            <a:r>
              <a:rPr sz="1100" dirty="0">
                <a:latin typeface="Times New Roman"/>
                <a:cs typeface="Times New Roman"/>
              </a:rPr>
              <a:t>s at</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pond, </a:t>
            </a:r>
            <a:r>
              <a:rPr sz="1100" spc="-15" dirty="0">
                <a:latin typeface="Times New Roman"/>
                <a:cs typeface="Times New Roman"/>
              </a:rPr>
              <a:t>u</a:t>
            </a:r>
            <a:r>
              <a:rPr sz="1100" dirty="0">
                <a:latin typeface="Times New Roman"/>
                <a:cs typeface="Times New Roman"/>
              </a:rPr>
              <a:t>nr</a:t>
            </a:r>
            <a:r>
              <a:rPr sz="1100" spc="-10" dirty="0">
                <a:latin typeface="Times New Roman"/>
                <a:cs typeface="Times New Roman"/>
              </a:rPr>
              <a:t>e</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r</a:t>
            </a:r>
            <a:r>
              <a:rPr sz="1100" spc="-10" dirty="0">
                <a:latin typeface="Times New Roman"/>
                <a:cs typeface="Times New Roman"/>
              </a:rPr>
              <a:t>i</a:t>
            </a:r>
            <a:r>
              <a:rPr sz="1100" dirty="0">
                <a:latin typeface="Times New Roman"/>
                <a:cs typeface="Times New Roman"/>
              </a:rPr>
              <a:t>c</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d acc</a:t>
            </a:r>
            <a:r>
              <a:rPr sz="1100" spc="-10" dirty="0">
                <a:latin typeface="Times New Roman"/>
                <a:cs typeface="Times New Roman"/>
              </a:rPr>
              <a:t>e</a:t>
            </a:r>
            <a:r>
              <a:rPr sz="1100" dirty="0">
                <a:latin typeface="Times New Roman"/>
                <a:cs typeface="Times New Roman"/>
              </a:rPr>
              <a:t>ss</a:t>
            </a:r>
            <a:r>
              <a:rPr sz="1100" spc="-10" dirty="0">
                <a:latin typeface="Times New Roman"/>
                <a:cs typeface="Times New Roman"/>
              </a:rPr>
              <a:t> </a:t>
            </a:r>
            <a:r>
              <a:rPr sz="1100" dirty="0">
                <a:latin typeface="Times New Roman"/>
                <a:cs typeface="Times New Roman"/>
              </a:rPr>
              <a:t>to b</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k</a:t>
            </a:r>
            <a:r>
              <a:rPr sz="1100" spc="-15" dirty="0">
                <a:latin typeface="Times New Roman"/>
                <a:cs typeface="Times New Roman"/>
              </a:rPr>
              <a:t>y</a:t>
            </a:r>
            <a:r>
              <a:rPr sz="1100" dirty="0">
                <a:latin typeface="Times New Roman"/>
                <a:cs typeface="Times New Roman"/>
              </a:rPr>
              <a:t>a</a:t>
            </a:r>
            <a:r>
              <a:rPr sz="1100" spc="5" dirty="0">
                <a:latin typeface="Times New Roman"/>
                <a:cs typeface="Times New Roman"/>
              </a:rPr>
              <a:t>r</a:t>
            </a:r>
            <a:r>
              <a:rPr sz="1100" dirty="0">
                <a:latin typeface="Times New Roman"/>
                <a:cs typeface="Times New Roman"/>
              </a:rPr>
              <a:t>d </a:t>
            </a:r>
            <a:r>
              <a:rPr sz="1100" spc="-10" dirty="0">
                <a:latin typeface="Times New Roman"/>
                <a:cs typeface="Times New Roman"/>
              </a:rPr>
              <a:t>w</a:t>
            </a:r>
            <a:r>
              <a:rPr sz="1100" dirty="0">
                <a:latin typeface="Times New Roman"/>
                <a:cs typeface="Times New Roman"/>
              </a:rPr>
              <a:t>ad</a:t>
            </a:r>
            <a:r>
              <a:rPr sz="1100" spc="5" dirty="0">
                <a:latin typeface="Times New Roman"/>
                <a:cs typeface="Times New Roman"/>
              </a:rPr>
              <a:t>i</a:t>
            </a:r>
            <a:r>
              <a:rPr sz="1100" spc="-15" dirty="0">
                <a:latin typeface="Times New Roman"/>
                <a:cs typeface="Times New Roman"/>
              </a:rPr>
              <a:t>n</a:t>
            </a:r>
            <a:r>
              <a:rPr sz="1100" dirty="0">
                <a:latin typeface="Times New Roman"/>
                <a:cs typeface="Times New Roman"/>
              </a:rPr>
              <a:t>g</a:t>
            </a:r>
            <a:r>
              <a:rPr sz="1100" spc="-15" dirty="0">
                <a:latin typeface="Times New Roman"/>
                <a:cs typeface="Times New Roman"/>
              </a:rPr>
              <a:t> </a:t>
            </a:r>
            <a:r>
              <a:rPr sz="1100" dirty="0">
                <a:latin typeface="Times New Roman"/>
                <a:cs typeface="Times New Roman"/>
              </a:rPr>
              <a:t>or 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ing</a:t>
            </a:r>
            <a:r>
              <a:rPr sz="1100" spc="-15" dirty="0">
                <a:latin typeface="Times New Roman"/>
                <a:cs typeface="Times New Roman"/>
              </a:rPr>
              <a:t> </a:t>
            </a:r>
            <a:r>
              <a:rPr sz="1100" dirty="0">
                <a:latin typeface="Times New Roman"/>
                <a:cs typeface="Times New Roman"/>
              </a:rPr>
              <a:t>pools or</a:t>
            </a:r>
            <a:r>
              <a:rPr sz="1100" spc="5" dirty="0">
                <a:latin typeface="Times New Roman"/>
                <a:cs typeface="Times New Roman"/>
              </a:rPr>
              <a:t> </a:t>
            </a:r>
            <a:r>
              <a:rPr sz="1100" dirty="0">
                <a:latin typeface="Times New Roman"/>
                <a:cs typeface="Times New Roman"/>
              </a:rPr>
              <a:t>h</a:t>
            </a:r>
            <a:r>
              <a:rPr sz="1100" spc="-15" dirty="0">
                <a:latin typeface="Times New Roman"/>
                <a:cs typeface="Times New Roman"/>
              </a:rPr>
              <a:t>o</a:t>
            </a:r>
            <a:r>
              <a:rPr sz="1100" dirty="0">
                <a:latin typeface="Times New Roman"/>
                <a:cs typeface="Times New Roman"/>
              </a:rPr>
              <a:t>t</a:t>
            </a:r>
            <a:r>
              <a:rPr sz="1100" spc="-10" dirty="0">
                <a:latin typeface="Times New Roman"/>
                <a:cs typeface="Times New Roman"/>
              </a:rPr>
              <a:t> </a:t>
            </a:r>
            <a:r>
              <a:rPr sz="1100" dirty="0">
                <a:latin typeface="Times New Roman"/>
                <a:cs typeface="Times New Roman"/>
              </a:rPr>
              <a:t>tubs,</a:t>
            </a:r>
            <a:r>
              <a:rPr sz="1100" spc="-10" dirty="0">
                <a:latin typeface="Times New Roman"/>
                <a:cs typeface="Times New Roman"/>
              </a:rPr>
              <a:t> </a:t>
            </a:r>
            <a:r>
              <a:rPr sz="1100" dirty="0">
                <a:latin typeface="Times New Roman"/>
                <a:cs typeface="Times New Roman"/>
              </a:rPr>
              <a:t>or </a:t>
            </a:r>
            <a:r>
              <a:rPr sz="1100" spc="-10" dirty="0">
                <a:latin typeface="Times New Roman"/>
                <a:cs typeface="Times New Roman"/>
              </a:rPr>
              <a:t>wa</a:t>
            </a:r>
            <a:r>
              <a:rPr sz="1100" dirty="0">
                <a:latin typeface="Times New Roman"/>
                <a:cs typeface="Times New Roman"/>
              </a:rPr>
              <a:t>l</a:t>
            </a:r>
            <a:r>
              <a:rPr sz="1100" spc="-15" dirty="0">
                <a:latin typeface="Times New Roman"/>
                <a:cs typeface="Times New Roman"/>
              </a:rPr>
              <a:t>k</a:t>
            </a:r>
            <a:r>
              <a:rPr sz="1100" dirty="0">
                <a:latin typeface="Times New Roman"/>
                <a:cs typeface="Times New Roman"/>
              </a:rPr>
              <a:t>s on </a:t>
            </a:r>
            <a:r>
              <a:rPr sz="1100" spc="5" dirty="0">
                <a:latin typeface="Times New Roman"/>
                <a:cs typeface="Times New Roman"/>
              </a:rPr>
              <a:t>t</a:t>
            </a:r>
            <a:r>
              <a:rPr sz="1100" spc="-15" dirty="0">
                <a:latin typeface="Times New Roman"/>
                <a:cs typeface="Times New Roman"/>
              </a:rPr>
              <a:t>h</a:t>
            </a:r>
            <a:r>
              <a:rPr sz="1100" dirty="0">
                <a:latin typeface="Times New Roman"/>
                <a:cs typeface="Times New Roman"/>
              </a:rPr>
              <a:t>e b</a:t>
            </a:r>
            <a:r>
              <a:rPr sz="1100" spc="-10" dirty="0">
                <a:latin typeface="Times New Roman"/>
                <a:cs typeface="Times New Roman"/>
              </a:rPr>
              <a:t>e</a:t>
            </a:r>
            <a:r>
              <a:rPr sz="1100" dirty="0">
                <a:latin typeface="Times New Roman"/>
                <a:cs typeface="Times New Roman"/>
              </a:rPr>
              <a:t>ac</a:t>
            </a:r>
            <a:r>
              <a:rPr sz="1100" spc="-15" dirty="0">
                <a:latin typeface="Times New Roman"/>
                <a:cs typeface="Times New Roman"/>
              </a:rPr>
              <a:t>h</a:t>
            </a:r>
            <a:r>
              <a:rPr sz="1100" dirty="0">
                <a:latin typeface="Times New Roman"/>
                <a:cs typeface="Times New Roman"/>
              </a:rPr>
              <a:t>.</a:t>
            </a:r>
            <a:endParaRPr sz="1100">
              <a:latin typeface="Times New Roman"/>
              <a:cs typeface="Times New Roman"/>
            </a:endParaRPr>
          </a:p>
          <a:p>
            <a:pPr marL="375285" indent="-228600">
              <a:lnSpc>
                <a:spcPts val="1230"/>
              </a:lnSpc>
              <a:buFont typeface="Times New Roman"/>
              <a:buAutoNum type="arabicPeriod" startAt="3"/>
              <a:tabLst>
                <a:tab pos="375920" algn="l"/>
              </a:tabLst>
            </a:pPr>
            <a:r>
              <a:rPr sz="1100" b="1" dirty="0">
                <a:latin typeface="Times New Roman"/>
                <a:cs typeface="Times New Roman"/>
              </a:rPr>
              <a:t>“S</a:t>
            </a:r>
            <a:r>
              <a:rPr sz="1100" b="1" spc="-5" dirty="0">
                <a:latin typeface="Times New Roman"/>
                <a:cs typeface="Times New Roman"/>
              </a:rPr>
              <a:t>h</a:t>
            </a:r>
            <a:r>
              <a:rPr sz="1100" b="1" dirty="0">
                <a:latin typeface="Times New Roman"/>
                <a:cs typeface="Times New Roman"/>
              </a:rPr>
              <a:t>al</a:t>
            </a:r>
            <a:r>
              <a:rPr sz="1100" b="1" spc="-10" dirty="0">
                <a:latin typeface="Times New Roman"/>
                <a:cs typeface="Times New Roman"/>
              </a:rPr>
              <a:t>l</a:t>
            </a:r>
            <a:r>
              <a:rPr sz="1100" b="1" spc="-15" dirty="0">
                <a:latin typeface="Times New Roman"/>
                <a:cs typeface="Times New Roman"/>
              </a:rPr>
              <a:t>o</a:t>
            </a:r>
            <a:r>
              <a:rPr sz="1100" b="1" dirty="0">
                <a:latin typeface="Times New Roman"/>
                <a:cs typeface="Times New Roman"/>
              </a:rPr>
              <a:t>w</a:t>
            </a:r>
            <a:r>
              <a:rPr sz="1100" b="1" spc="5" dirty="0">
                <a:latin typeface="Times New Roman"/>
                <a:cs typeface="Times New Roman"/>
              </a:rPr>
              <a:t> </a:t>
            </a:r>
            <a:r>
              <a:rPr sz="1100" b="1" dirty="0">
                <a:latin typeface="Times New Roman"/>
                <a:cs typeface="Times New Roman"/>
              </a:rPr>
              <a:t>Wa</a:t>
            </a:r>
            <a:r>
              <a:rPr sz="1100" b="1" spc="-10" dirty="0">
                <a:latin typeface="Times New Roman"/>
                <a:cs typeface="Times New Roman"/>
              </a:rPr>
              <a:t>t</a:t>
            </a:r>
            <a:r>
              <a:rPr sz="1100" b="1" dirty="0">
                <a:latin typeface="Times New Roman"/>
                <a:cs typeface="Times New Roman"/>
              </a:rPr>
              <a:t>er”</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eans </a:t>
            </a:r>
            <a:r>
              <a:rPr sz="1100" spc="-15"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 </a:t>
            </a:r>
            <a:r>
              <a:rPr sz="1100" spc="-10" dirty="0">
                <a:latin typeface="Times New Roman"/>
                <a:cs typeface="Times New Roman"/>
              </a:rPr>
              <a:t>a</a:t>
            </a:r>
            <a:r>
              <a:rPr sz="1100" dirty="0">
                <a:latin typeface="Times New Roman"/>
                <a:cs typeface="Times New Roman"/>
              </a:rPr>
              <a:t>t</a:t>
            </a:r>
            <a:r>
              <a:rPr sz="1100" spc="5" dirty="0">
                <a:latin typeface="Times New Roman"/>
                <a:cs typeface="Times New Roman"/>
              </a:rPr>
              <a:t> </a:t>
            </a:r>
            <a:r>
              <a:rPr sz="1100" dirty="0">
                <a:latin typeface="Times New Roman"/>
                <a:cs typeface="Times New Roman"/>
              </a:rPr>
              <a:t>or</a:t>
            </a:r>
            <a:r>
              <a:rPr sz="1100" spc="-10" dirty="0">
                <a:latin typeface="Times New Roman"/>
                <a:cs typeface="Times New Roman"/>
              </a:rPr>
              <a:t> </a:t>
            </a:r>
            <a:r>
              <a:rPr sz="1100" dirty="0">
                <a:latin typeface="Times New Roman"/>
                <a:cs typeface="Times New Roman"/>
              </a:rPr>
              <a:t>be</a:t>
            </a:r>
            <a:r>
              <a:rPr sz="1100" spc="-10" dirty="0">
                <a:latin typeface="Times New Roman"/>
                <a:cs typeface="Times New Roman"/>
              </a:rPr>
              <a:t>l</a:t>
            </a:r>
            <a:r>
              <a:rPr sz="1100" dirty="0">
                <a:latin typeface="Times New Roman"/>
                <a:cs typeface="Times New Roman"/>
              </a:rPr>
              <a:t>ow</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he</a:t>
            </a:r>
            <a:r>
              <a:rPr sz="1100" spc="5" dirty="0">
                <a:latin typeface="Times New Roman"/>
                <a:cs typeface="Times New Roman"/>
              </a:rPr>
              <a:t>i</a:t>
            </a:r>
            <a:r>
              <a:rPr sz="1100" spc="-15" dirty="0">
                <a:latin typeface="Times New Roman"/>
                <a:cs typeface="Times New Roman"/>
              </a:rPr>
              <a:t>g</a:t>
            </a:r>
            <a:r>
              <a:rPr sz="1100" dirty="0">
                <a:latin typeface="Times New Roman"/>
                <a:cs typeface="Times New Roman"/>
              </a:rPr>
              <a:t>ht</a:t>
            </a:r>
            <a:r>
              <a:rPr sz="1100" spc="-10" dirty="0">
                <a:latin typeface="Times New Roman"/>
                <a:cs typeface="Times New Roman"/>
              </a:rPr>
              <a:t> </a:t>
            </a:r>
            <a:r>
              <a:rPr sz="1100" dirty="0">
                <a:latin typeface="Times New Roman"/>
                <a:cs typeface="Times New Roman"/>
              </a:rPr>
              <a:t>of t</a:t>
            </a:r>
            <a:r>
              <a:rPr sz="1100" spc="-15" dirty="0">
                <a:latin typeface="Times New Roman"/>
                <a:cs typeface="Times New Roman"/>
              </a:rPr>
              <a:t>h</a:t>
            </a:r>
            <a:r>
              <a:rPr sz="1100" dirty="0">
                <a:latin typeface="Times New Roman"/>
                <a:cs typeface="Times New Roman"/>
              </a:rPr>
              <a:t>e </a:t>
            </a:r>
            <a:r>
              <a:rPr sz="1100" spc="5" dirty="0">
                <a:latin typeface="Times New Roman"/>
                <a:cs typeface="Times New Roman"/>
              </a:rPr>
              <a:t>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a:t>
            </a:r>
            <a:r>
              <a:rPr sz="1100" spc="-15" dirty="0">
                <a:latin typeface="Times New Roman"/>
                <a:cs typeface="Times New Roman"/>
              </a:rPr>
              <a:t>u</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’s c</a:t>
            </a:r>
            <a:r>
              <a:rPr sz="1100" spc="-15" dirty="0">
                <a:latin typeface="Times New Roman"/>
                <a:cs typeface="Times New Roman"/>
              </a:rPr>
              <a:t>h</a:t>
            </a:r>
            <a:r>
              <a:rPr sz="1100" dirty="0">
                <a:latin typeface="Times New Roman"/>
                <a:cs typeface="Times New Roman"/>
              </a:rPr>
              <a:t>e</a:t>
            </a:r>
            <a:r>
              <a:rPr sz="1100" spc="-10" dirty="0">
                <a:latin typeface="Times New Roman"/>
                <a:cs typeface="Times New Roman"/>
              </a:rPr>
              <a:t>s</a:t>
            </a:r>
            <a:r>
              <a:rPr sz="1100" dirty="0">
                <a:latin typeface="Times New Roman"/>
                <a:cs typeface="Times New Roman"/>
              </a:rPr>
              <a:t>t.</a:t>
            </a:r>
            <a:endParaRPr sz="1100">
              <a:latin typeface="Times New Roman"/>
              <a:cs typeface="Times New Roman"/>
            </a:endParaRPr>
          </a:p>
          <a:p>
            <a:pPr marL="375285" indent="-228600">
              <a:lnSpc>
                <a:spcPts val="1280"/>
              </a:lnSpc>
              <a:buFont typeface="Times New Roman"/>
              <a:buAutoNum type="arabicPeriod" startAt="3"/>
              <a:tabLst>
                <a:tab pos="375920" algn="l"/>
              </a:tabLst>
            </a:pPr>
            <a:r>
              <a:rPr sz="1100" b="1" dirty="0">
                <a:latin typeface="Times New Roman"/>
                <a:cs typeface="Times New Roman"/>
              </a:rPr>
              <a:t>“</a:t>
            </a:r>
            <a:r>
              <a:rPr sz="1100" b="1" spc="-10" dirty="0">
                <a:latin typeface="Times New Roman"/>
                <a:cs typeface="Times New Roman"/>
              </a:rPr>
              <a:t>D</a:t>
            </a:r>
            <a:r>
              <a:rPr sz="1100" b="1" dirty="0">
                <a:latin typeface="Times New Roman"/>
                <a:cs typeface="Times New Roman"/>
              </a:rPr>
              <a:t>eep W</a:t>
            </a:r>
            <a:r>
              <a:rPr sz="1100" b="1" spc="-15" dirty="0">
                <a:latin typeface="Times New Roman"/>
                <a:cs typeface="Times New Roman"/>
              </a:rPr>
              <a:t>a</a:t>
            </a:r>
            <a:r>
              <a:rPr sz="1100" b="1" dirty="0">
                <a:latin typeface="Times New Roman"/>
                <a:cs typeface="Times New Roman"/>
              </a:rPr>
              <a:t>ter”</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eans </a:t>
            </a:r>
            <a:r>
              <a:rPr sz="1100" spc="-10"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 abo</a:t>
            </a:r>
            <a:r>
              <a:rPr sz="1100" spc="-10" dirty="0">
                <a:latin typeface="Times New Roman"/>
                <a:cs typeface="Times New Roman"/>
              </a:rPr>
              <a:t>v</a:t>
            </a:r>
            <a:r>
              <a:rPr sz="1100" dirty="0">
                <a:latin typeface="Times New Roman"/>
                <a:cs typeface="Times New Roman"/>
              </a:rPr>
              <a:t>e </a:t>
            </a:r>
            <a:r>
              <a:rPr sz="1100" spc="5" dirty="0">
                <a:latin typeface="Times New Roman"/>
                <a:cs typeface="Times New Roman"/>
              </a:rPr>
              <a:t>t</a:t>
            </a:r>
            <a:r>
              <a:rPr sz="1100" spc="-15" dirty="0">
                <a:latin typeface="Times New Roman"/>
                <a:cs typeface="Times New Roman"/>
              </a:rPr>
              <a:t>h</a:t>
            </a:r>
            <a:r>
              <a:rPr sz="1100" dirty="0">
                <a:latin typeface="Times New Roman"/>
                <a:cs typeface="Times New Roman"/>
              </a:rPr>
              <a:t>e h</a:t>
            </a:r>
            <a:r>
              <a:rPr sz="1100" spc="-10" dirty="0">
                <a:latin typeface="Times New Roman"/>
                <a:cs typeface="Times New Roman"/>
              </a:rPr>
              <a:t>e</a:t>
            </a:r>
            <a:r>
              <a:rPr sz="1100" dirty="0">
                <a:latin typeface="Times New Roman"/>
                <a:cs typeface="Times New Roman"/>
              </a:rPr>
              <a:t>i</a:t>
            </a:r>
            <a:r>
              <a:rPr sz="1100" spc="-15" dirty="0">
                <a:latin typeface="Times New Roman"/>
                <a:cs typeface="Times New Roman"/>
              </a:rPr>
              <a:t>g</a:t>
            </a:r>
            <a:r>
              <a:rPr sz="1100" dirty="0">
                <a:latin typeface="Times New Roman"/>
                <a:cs typeface="Times New Roman"/>
              </a:rPr>
              <a:t>ht</a:t>
            </a:r>
            <a:r>
              <a:rPr sz="1100" spc="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r>
              <a:rPr sz="1100" spc="-10" dirty="0">
                <a:latin typeface="Times New Roman"/>
                <a:cs typeface="Times New Roman"/>
              </a:rPr>
              <a:t> </a:t>
            </a:r>
            <a:r>
              <a:rPr sz="1100" dirty="0">
                <a:latin typeface="Times New Roman"/>
                <a:cs typeface="Times New Roman"/>
              </a:rPr>
              <a:t>ch</a:t>
            </a:r>
            <a:r>
              <a:rPr sz="1100" spc="-10" dirty="0">
                <a:latin typeface="Times New Roman"/>
                <a:cs typeface="Times New Roman"/>
              </a:rPr>
              <a:t>e</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a:t>
            </a:r>
            <a:endParaRPr sz="1100">
              <a:latin typeface="Times New Roman"/>
              <a:cs typeface="Times New Roman"/>
            </a:endParaRPr>
          </a:p>
          <a:p>
            <a:pPr marL="12700" marR="326390">
              <a:lnSpc>
                <a:spcPts val="1260"/>
              </a:lnSpc>
              <a:spcBef>
                <a:spcPts val="80"/>
              </a:spcBef>
            </a:pPr>
            <a:r>
              <a:rPr sz="1100" b="1" spc="-5" dirty="0">
                <a:latin typeface="Times New Roman"/>
                <a:cs typeface="Times New Roman"/>
              </a:rPr>
              <a:t>T</a:t>
            </a:r>
            <a:r>
              <a:rPr sz="1100" b="1" dirty="0">
                <a:latin typeface="Times New Roman"/>
                <a:cs typeface="Times New Roman"/>
              </a:rPr>
              <a:t>he Plan</a:t>
            </a:r>
            <a:r>
              <a:rPr sz="1100" b="1" spc="-15" dirty="0">
                <a:latin typeface="Times New Roman"/>
                <a:cs typeface="Times New Roman"/>
              </a:rPr>
              <a:t>n</a:t>
            </a:r>
            <a:r>
              <a:rPr sz="1100" b="1" dirty="0">
                <a:latin typeface="Times New Roman"/>
                <a:cs typeface="Times New Roman"/>
              </a:rPr>
              <a:t>ing a</a:t>
            </a:r>
            <a:r>
              <a:rPr sz="1100" b="1" spc="-5" dirty="0">
                <a:latin typeface="Times New Roman"/>
                <a:cs typeface="Times New Roman"/>
              </a:rPr>
              <a:t>n</a:t>
            </a:r>
            <a:r>
              <a:rPr sz="1100" b="1" dirty="0">
                <a:latin typeface="Times New Roman"/>
                <a:cs typeface="Times New Roman"/>
              </a:rPr>
              <a:t>d </a:t>
            </a:r>
            <a:r>
              <a:rPr sz="1100" b="1" spc="-5" dirty="0">
                <a:latin typeface="Times New Roman"/>
                <a:cs typeface="Times New Roman"/>
              </a:rPr>
              <a:t>S</a:t>
            </a:r>
            <a:r>
              <a:rPr sz="1100" b="1" dirty="0">
                <a:latin typeface="Times New Roman"/>
                <a:cs typeface="Times New Roman"/>
              </a:rPr>
              <a:t>u</a:t>
            </a:r>
            <a:r>
              <a:rPr sz="1100" b="1" spc="-5" dirty="0">
                <a:latin typeface="Times New Roman"/>
                <a:cs typeface="Times New Roman"/>
              </a:rPr>
              <a:t>p</a:t>
            </a:r>
            <a:r>
              <a:rPr sz="1100" b="1" dirty="0">
                <a:latin typeface="Times New Roman"/>
                <a:cs typeface="Times New Roman"/>
              </a:rPr>
              <a:t>p</a:t>
            </a:r>
            <a:r>
              <a:rPr sz="1100" b="1" spc="-15" dirty="0">
                <a:latin typeface="Times New Roman"/>
                <a:cs typeface="Times New Roman"/>
              </a:rPr>
              <a:t>o</a:t>
            </a:r>
            <a:r>
              <a:rPr sz="1100" b="1" spc="-10" dirty="0">
                <a:latin typeface="Times New Roman"/>
                <a:cs typeface="Times New Roman"/>
              </a:rPr>
              <a:t>r</a:t>
            </a:r>
            <a:r>
              <a:rPr sz="1100" b="1" dirty="0">
                <a:latin typeface="Times New Roman"/>
                <a:cs typeface="Times New Roman"/>
              </a:rPr>
              <a:t>t </a:t>
            </a:r>
            <a:r>
              <a:rPr sz="1100" b="1" spc="-5" dirty="0">
                <a:latin typeface="Times New Roman"/>
                <a:cs typeface="Times New Roman"/>
              </a:rPr>
              <a:t>T</a:t>
            </a:r>
            <a:r>
              <a:rPr sz="1100" b="1" dirty="0">
                <a:latin typeface="Times New Roman"/>
                <a:cs typeface="Times New Roman"/>
              </a:rPr>
              <a:t>e</a:t>
            </a:r>
            <a:r>
              <a:rPr sz="1100" b="1" spc="-10" dirty="0">
                <a:latin typeface="Times New Roman"/>
                <a:cs typeface="Times New Roman"/>
              </a:rPr>
              <a:t>a</a:t>
            </a:r>
            <a:r>
              <a:rPr sz="1100" b="1" dirty="0">
                <a:latin typeface="Times New Roman"/>
                <a:cs typeface="Times New Roman"/>
              </a:rPr>
              <a:t>m sho</a:t>
            </a:r>
            <a:r>
              <a:rPr sz="1100" b="1" spc="-15" dirty="0">
                <a:latin typeface="Times New Roman"/>
                <a:cs typeface="Times New Roman"/>
              </a:rPr>
              <a:t>u</a:t>
            </a:r>
            <a:r>
              <a:rPr sz="1100" b="1" dirty="0">
                <a:latin typeface="Times New Roman"/>
                <a:cs typeface="Times New Roman"/>
              </a:rPr>
              <a:t>ld a</a:t>
            </a:r>
            <a:r>
              <a:rPr sz="1100" b="1" spc="-15" dirty="0">
                <a:latin typeface="Times New Roman"/>
                <a:cs typeface="Times New Roman"/>
              </a:rPr>
              <a:t>s</a:t>
            </a:r>
            <a:r>
              <a:rPr sz="1100" b="1" dirty="0">
                <a:latin typeface="Times New Roman"/>
                <a:cs typeface="Times New Roman"/>
              </a:rPr>
              <a:t>s</a:t>
            </a:r>
            <a:r>
              <a:rPr sz="1100" b="1" spc="5" dirty="0">
                <a:latin typeface="Times New Roman"/>
                <a:cs typeface="Times New Roman"/>
              </a:rPr>
              <a:t>i</a:t>
            </a:r>
            <a:r>
              <a:rPr sz="1100" b="1" dirty="0">
                <a:latin typeface="Times New Roman"/>
                <a:cs typeface="Times New Roman"/>
              </a:rPr>
              <a:t>gn</a:t>
            </a:r>
            <a:r>
              <a:rPr sz="1100" b="1" spc="-15" dirty="0">
                <a:latin typeface="Times New Roman"/>
                <a:cs typeface="Times New Roman"/>
              </a:rPr>
              <a:t> </a:t>
            </a:r>
            <a:r>
              <a:rPr sz="1100" b="1" dirty="0">
                <a:latin typeface="Times New Roman"/>
                <a:cs typeface="Times New Roman"/>
              </a:rPr>
              <a:t>an</a:t>
            </a:r>
            <a:r>
              <a:rPr sz="1100" b="1" spc="-15"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atic A</a:t>
            </a:r>
            <a:r>
              <a:rPr sz="1100" b="1" spc="-15" dirty="0">
                <a:latin typeface="Times New Roman"/>
                <a:cs typeface="Times New Roman"/>
              </a:rPr>
              <a:t>c</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v</a:t>
            </a:r>
            <a:r>
              <a:rPr sz="1100" b="1" spc="-10" dirty="0">
                <a:latin typeface="Times New Roman"/>
                <a:cs typeface="Times New Roman"/>
              </a:rPr>
              <a:t>i</a:t>
            </a:r>
            <a:r>
              <a:rPr sz="1100" b="1" dirty="0">
                <a:latin typeface="Times New Roman"/>
                <a:cs typeface="Times New Roman"/>
              </a:rPr>
              <a:t>ty </a:t>
            </a:r>
            <a:r>
              <a:rPr sz="1100" b="1" spc="-10" dirty="0">
                <a:latin typeface="Times New Roman"/>
                <a:cs typeface="Times New Roman"/>
              </a:rPr>
              <a:t>C</a:t>
            </a:r>
            <a:r>
              <a:rPr sz="1100" b="1" dirty="0">
                <a:latin typeface="Times New Roman"/>
                <a:cs typeface="Times New Roman"/>
              </a:rPr>
              <a:t>ode </a:t>
            </a:r>
            <a:r>
              <a:rPr sz="1100" b="1" spc="-15" dirty="0">
                <a:latin typeface="Times New Roman"/>
                <a:cs typeface="Times New Roman"/>
              </a:rPr>
              <a:t>“0</a:t>
            </a:r>
            <a:r>
              <a:rPr sz="1100" b="1" dirty="0">
                <a:latin typeface="Times New Roman"/>
                <a:cs typeface="Times New Roman"/>
              </a:rPr>
              <a:t>” to “6</a:t>
            </a:r>
            <a:r>
              <a:rPr sz="1100" b="1" spc="-15" dirty="0">
                <a:latin typeface="Times New Roman"/>
                <a:cs typeface="Times New Roman"/>
              </a:rPr>
              <a:t>”</a:t>
            </a:r>
            <a:r>
              <a:rPr sz="1100" b="1" dirty="0">
                <a:latin typeface="Times New Roman"/>
                <a:cs typeface="Times New Roman"/>
              </a:rPr>
              <a:t>for</a:t>
            </a:r>
            <a:r>
              <a:rPr sz="1100" b="1" spc="-10" dirty="0">
                <a:latin typeface="Times New Roman"/>
                <a:cs typeface="Times New Roman"/>
              </a:rPr>
              <a:t> </a:t>
            </a:r>
            <a:r>
              <a:rPr sz="1100" b="1" dirty="0">
                <a:latin typeface="Times New Roman"/>
                <a:cs typeface="Times New Roman"/>
              </a:rPr>
              <a:t>the</a:t>
            </a:r>
            <a:r>
              <a:rPr sz="1100" b="1" spc="-15" dirty="0">
                <a:latin typeface="Times New Roman"/>
                <a:cs typeface="Times New Roman"/>
              </a:rPr>
              <a:t> </a:t>
            </a:r>
            <a:r>
              <a:rPr sz="1100" b="1" dirty="0">
                <a:latin typeface="Times New Roman"/>
                <a:cs typeface="Times New Roman"/>
              </a:rPr>
              <a:t>in</a:t>
            </a:r>
            <a:r>
              <a:rPr sz="1100" b="1" spc="-5" dirty="0">
                <a:latin typeface="Times New Roman"/>
                <a:cs typeface="Times New Roman"/>
              </a:rPr>
              <a:t>d</a:t>
            </a:r>
            <a:r>
              <a:rPr sz="1100" b="1" spc="-10" dirty="0">
                <a:latin typeface="Times New Roman"/>
                <a:cs typeface="Times New Roman"/>
              </a:rPr>
              <a:t>i</a:t>
            </a:r>
            <a:r>
              <a:rPr sz="1100" b="1" dirty="0">
                <a:latin typeface="Times New Roman"/>
                <a:cs typeface="Times New Roman"/>
              </a:rPr>
              <a:t>vid</a:t>
            </a:r>
            <a:r>
              <a:rPr sz="1100" b="1" spc="-5" dirty="0">
                <a:latin typeface="Times New Roman"/>
                <a:cs typeface="Times New Roman"/>
              </a:rPr>
              <a:t>u</a:t>
            </a:r>
            <a:r>
              <a:rPr sz="1100" b="1" spc="-15" dirty="0">
                <a:latin typeface="Times New Roman"/>
                <a:cs typeface="Times New Roman"/>
              </a:rPr>
              <a:t>a</a:t>
            </a:r>
            <a:r>
              <a:rPr sz="1100" b="1" dirty="0">
                <a:latin typeface="Times New Roman"/>
                <a:cs typeface="Times New Roman"/>
              </a:rPr>
              <a:t>l</a:t>
            </a:r>
            <a:r>
              <a:rPr sz="1100" b="1" spc="15"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atic </a:t>
            </a:r>
            <a:r>
              <a:rPr sz="1100" b="1" spc="-10" dirty="0">
                <a:latin typeface="Times New Roman"/>
                <a:cs typeface="Times New Roman"/>
              </a:rPr>
              <a:t>A</a:t>
            </a:r>
            <a:r>
              <a:rPr sz="1100" b="1" dirty="0">
                <a:latin typeface="Times New Roman"/>
                <a:cs typeface="Times New Roman"/>
              </a:rPr>
              <a:t>c</a:t>
            </a:r>
            <a:r>
              <a:rPr sz="1100" b="1" spc="5" dirty="0">
                <a:latin typeface="Times New Roman"/>
                <a:cs typeface="Times New Roman"/>
              </a:rPr>
              <a:t>t</a:t>
            </a:r>
            <a:r>
              <a:rPr sz="1100" b="1" dirty="0">
                <a:latin typeface="Times New Roman"/>
                <a:cs typeface="Times New Roman"/>
              </a:rPr>
              <a:t>i</a:t>
            </a:r>
            <a:r>
              <a:rPr sz="1100" b="1" spc="-15" dirty="0">
                <a:latin typeface="Times New Roman"/>
                <a:cs typeface="Times New Roman"/>
              </a:rPr>
              <a:t>v</a:t>
            </a:r>
            <a:r>
              <a:rPr sz="1100" b="1" dirty="0">
                <a:latin typeface="Times New Roman"/>
                <a:cs typeface="Times New Roman"/>
              </a:rPr>
              <a:t>ity</a:t>
            </a:r>
            <a:r>
              <a:rPr sz="1100" b="1" spc="-15" dirty="0">
                <a:latin typeface="Times New Roman"/>
                <a:cs typeface="Times New Roman"/>
              </a:rPr>
              <a:t> </a:t>
            </a:r>
            <a:r>
              <a:rPr sz="1100" b="1" spc="-10" dirty="0">
                <a:latin typeface="Times New Roman"/>
                <a:cs typeface="Times New Roman"/>
              </a:rPr>
              <a:t>C</a:t>
            </a:r>
            <a:r>
              <a:rPr sz="1100" b="1" dirty="0">
                <a:latin typeface="Times New Roman"/>
                <a:cs typeface="Times New Roman"/>
              </a:rPr>
              <a:t>ode</a:t>
            </a:r>
            <a:endParaRPr sz="1100">
              <a:latin typeface="Times New Roman"/>
              <a:cs typeface="Times New Roman"/>
            </a:endParaRPr>
          </a:p>
        </p:txBody>
      </p:sp>
      <p:sp>
        <p:nvSpPr>
          <p:cNvPr id="5" name="object 5"/>
          <p:cNvSpPr/>
          <p:nvPr/>
        </p:nvSpPr>
        <p:spPr>
          <a:xfrm>
            <a:off x="457962" y="4556252"/>
            <a:ext cx="190500" cy="2667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962" y="4914391"/>
            <a:ext cx="190500" cy="2667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962" y="5272532"/>
            <a:ext cx="190500" cy="2667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57962" y="5630671"/>
            <a:ext cx="190500" cy="2667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57962" y="5988811"/>
            <a:ext cx="190500" cy="2667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57962" y="6346952"/>
            <a:ext cx="190500" cy="2667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57962" y="6865111"/>
            <a:ext cx="190500" cy="26670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444500" y="7227143"/>
            <a:ext cx="6790055" cy="966469"/>
          </a:xfrm>
          <a:prstGeom prst="rect">
            <a:avLst/>
          </a:prstGeom>
        </p:spPr>
        <p:txBody>
          <a:bodyPr vert="horz" wrap="square" lIns="0" tIns="0" rIns="0" bIns="0" rtlCol="0">
            <a:spAutoFit/>
          </a:bodyPr>
          <a:lstStyle/>
          <a:p>
            <a:pPr marL="12700">
              <a:lnSpc>
                <a:spcPts val="1290"/>
              </a:lnSpc>
            </a:pPr>
            <a:r>
              <a:rPr sz="1100" b="1" u="heavy" dirty="0">
                <a:latin typeface="Times New Roman"/>
                <a:cs typeface="Times New Roman"/>
              </a:rPr>
              <a:t>S</a:t>
            </a:r>
            <a:r>
              <a:rPr sz="1100" b="1" u="heavy" spc="-10" dirty="0">
                <a:latin typeface="Times New Roman"/>
                <a:cs typeface="Times New Roman"/>
              </a:rPr>
              <a:t>EC</a:t>
            </a:r>
            <a:r>
              <a:rPr sz="1100" b="1" u="heavy" spc="-5" dirty="0">
                <a:latin typeface="Times New Roman"/>
                <a:cs typeface="Times New Roman"/>
              </a:rPr>
              <a:t>T</a:t>
            </a:r>
            <a:r>
              <a:rPr sz="1100" b="1" u="heavy" dirty="0">
                <a:latin typeface="Times New Roman"/>
                <a:cs typeface="Times New Roman"/>
              </a:rPr>
              <a:t>I</a:t>
            </a:r>
            <a:r>
              <a:rPr sz="1100" b="1" u="heavy" spc="5" dirty="0">
                <a:latin typeface="Times New Roman"/>
                <a:cs typeface="Times New Roman"/>
              </a:rPr>
              <a:t>O</a:t>
            </a:r>
            <a:r>
              <a:rPr sz="1100" b="1" u="heavy" dirty="0">
                <a:latin typeface="Times New Roman"/>
                <a:cs typeface="Times New Roman"/>
              </a:rPr>
              <a:t>N</a:t>
            </a:r>
            <a:r>
              <a:rPr sz="1100" b="1" u="heavy" spc="-10" dirty="0">
                <a:latin typeface="Times New Roman"/>
                <a:cs typeface="Times New Roman"/>
              </a:rPr>
              <a:t> </a:t>
            </a:r>
            <a:r>
              <a:rPr sz="1100" b="1" u="heavy" dirty="0">
                <a:latin typeface="Times New Roman"/>
                <a:cs typeface="Times New Roman"/>
              </a:rPr>
              <a:t>2</a:t>
            </a:r>
            <a:r>
              <a:rPr sz="1100" b="1" dirty="0">
                <a:latin typeface="Times New Roman"/>
                <a:cs typeface="Times New Roman"/>
              </a:rPr>
              <a:t>  </a:t>
            </a:r>
            <a:r>
              <a:rPr sz="1100" b="1" spc="5" dirty="0">
                <a:latin typeface="Times New Roman"/>
                <a:cs typeface="Times New Roman"/>
              </a:rPr>
              <a:t> </a:t>
            </a:r>
            <a:r>
              <a:rPr sz="1100" b="1" u="heavy" spc="-10" dirty="0">
                <a:latin typeface="Times New Roman"/>
                <a:cs typeface="Times New Roman"/>
              </a:rPr>
              <a:t>A</a:t>
            </a:r>
            <a:r>
              <a:rPr sz="1100" b="1" u="heavy" dirty="0">
                <a:latin typeface="Times New Roman"/>
                <a:cs typeface="Times New Roman"/>
              </a:rPr>
              <a:t>Q</a:t>
            </a:r>
            <a:r>
              <a:rPr sz="1100" b="1" u="heavy" spc="-10" dirty="0">
                <a:latin typeface="Times New Roman"/>
                <a:cs typeface="Times New Roman"/>
              </a:rPr>
              <a:t>UA</a:t>
            </a:r>
            <a:r>
              <a:rPr sz="1100" b="1" u="heavy" spc="-5" dirty="0">
                <a:latin typeface="Times New Roman"/>
                <a:cs typeface="Times New Roman"/>
              </a:rPr>
              <a:t>T</a:t>
            </a:r>
            <a:r>
              <a:rPr sz="1100" b="1" u="heavy" dirty="0">
                <a:latin typeface="Times New Roman"/>
                <a:cs typeface="Times New Roman"/>
              </a:rPr>
              <a:t>IC</a:t>
            </a:r>
            <a:r>
              <a:rPr sz="1100" b="1" u="heavy" spc="-15" dirty="0">
                <a:latin typeface="Times New Roman"/>
                <a:cs typeface="Times New Roman"/>
              </a:rPr>
              <a:t> </a:t>
            </a:r>
            <a:r>
              <a:rPr sz="1100" b="1" u="heavy" spc="-10" dirty="0">
                <a:latin typeface="Times New Roman"/>
                <a:cs typeface="Times New Roman"/>
              </a:rPr>
              <a:t>AC</a:t>
            </a:r>
            <a:r>
              <a:rPr sz="1100" b="1" u="heavy" spc="-5" dirty="0">
                <a:latin typeface="Times New Roman"/>
                <a:cs typeface="Times New Roman"/>
              </a:rPr>
              <a:t>T</a:t>
            </a:r>
            <a:r>
              <a:rPr sz="1100" b="1" u="heavy" dirty="0">
                <a:latin typeface="Times New Roman"/>
                <a:cs typeface="Times New Roman"/>
              </a:rPr>
              <a:t>IVI</a:t>
            </a:r>
            <a:r>
              <a:rPr sz="1100" b="1" u="heavy" spc="-5" dirty="0">
                <a:latin typeface="Times New Roman"/>
                <a:cs typeface="Times New Roman"/>
              </a:rPr>
              <a:t>T</a:t>
            </a:r>
            <a:r>
              <a:rPr sz="1100" b="1" u="heavy" dirty="0">
                <a:latin typeface="Times New Roman"/>
                <a:cs typeface="Times New Roman"/>
              </a:rPr>
              <a:t>IES - S</a:t>
            </a:r>
            <a:r>
              <a:rPr sz="1100" b="1" u="heavy" spc="-10" dirty="0">
                <a:latin typeface="Times New Roman"/>
                <a:cs typeface="Times New Roman"/>
              </a:rPr>
              <a:t>U</a:t>
            </a:r>
            <a:r>
              <a:rPr sz="1100" b="1" u="heavy" spc="5" dirty="0">
                <a:latin typeface="Times New Roman"/>
                <a:cs typeface="Times New Roman"/>
              </a:rPr>
              <a:t>P</a:t>
            </a:r>
            <a:r>
              <a:rPr sz="1100" b="1" u="heavy" spc="-5" dirty="0">
                <a:latin typeface="Times New Roman"/>
                <a:cs typeface="Times New Roman"/>
              </a:rPr>
              <a:t>E</a:t>
            </a:r>
            <a:r>
              <a:rPr sz="1100" b="1" u="heavy" spc="-10" dirty="0">
                <a:latin typeface="Times New Roman"/>
                <a:cs typeface="Times New Roman"/>
              </a:rPr>
              <a:t>RVI</a:t>
            </a:r>
            <a:r>
              <a:rPr sz="1100" b="1" u="heavy" dirty="0">
                <a:latin typeface="Times New Roman"/>
                <a:cs typeface="Times New Roman"/>
              </a:rPr>
              <a:t>SION</a:t>
            </a:r>
            <a:r>
              <a:rPr sz="1100" b="1" u="heavy" spc="-10" dirty="0">
                <a:latin typeface="Times New Roman"/>
                <a:cs typeface="Times New Roman"/>
              </a:rPr>
              <a:t> N</a:t>
            </a:r>
            <a:r>
              <a:rPr sz="1100" b="1" u="heavy" spc="-5" dirty="0">
                <a:latin typeface="Times New Roman"/>
                <a:cs typeface="Times New Roman"/>
              </a:rPr>
              <a:t>EE</a:t>
            </a:r>
            <a:r>
              <a:rPr sz="1100" b="1" u="heavy" spc="-10" dirty="0">
                <a:latin typeface="Times New Roman"/>
                <a:cs typeface="Times New Roman"/>
              </a:rPr>
              <a:t>D</a:t>
            </a:r>
            <a:r>
              <a:rPr sz="1100" b="1" u="heavy" dirty="0">
                <a:latin typeface="Times New Roman"/>
                <a:cs typeface="Times New Roman"/>
              </a:rPr>
              <a:t>S</a:t>
            </a:r>
            <a:endParaRPr sz="1100">
              <a:latin typeface="Times New Roman"/>
              <a:cs typeface="Times New Roman"/>
            </a:endParaRPr>
          </a:p>
          <a:p>
            <a:pPr marL="12700">
              <a:lnSpc>
                <a:spcPts val="1255"/>
              </a:lnSpc>
            </a:pPr>
            <a:r>
              <a:rPr sz="1100" b="1" spc="-10" dirty="0">
                <a:latin typeface="Times New Roman"/>
                <a:cs typeface="Times New Roman"/>
              </a:rPr>
              <a:t>C</a:t>
            </a:r>
            <a:r>
              <a:rPr sz="1100" b="1" dirty="0">
                <a:latin typeface="Times New Roman"/>
                <a:cs typeface="Times New Roman"/>
              </a:rPr>
              <a:t>ompl</a:t>
            </a:r>
            <a:r>
              <a:rPr sz="1100" b="1" spc="-10" dirty="0">
                <a:latin typeface="Times New Roman"/>
                <a:cs typeface="Times New Roman"/>
              </a:rPr>
              <a:t>e</a:t>
            </a:r>
            <a:r>
              <a:rPr sz="1100" b="1" dirty="0">
                <a:latin typeface="Times New Roman"/>
                <a:cs typeface="Times New Roman"/>
              </a:rPr>
              <a:t>te</a:t>
            </a:r>
            <a:r>
              <a:rPr sz="1100" b="1" spc="-10" dirty="0">
                <a:latin typeface="Times New Roman"/>
                <a:cs typeface="Times New Roman"/>
              </a:rPr>
              <a:t> </a:t>
            </a:r>
            <a:r>
              <a:rPr sz="1100" b="1" dirty="0">
                <a:latin typeface="Times New Roman"/>
                <a:cs typeface="Times New Roman"/>
              </a:rPr>
              <a:t>th</a:t>
            </a:r>
            <a:r>
              <a:rPr sz="1100" b="1" spc="-10" dirty="0">
                <a:latin typeface="Times New Roman"/>
                <a:cs typeface="Times New Roman"/>
              </a:rPr>
              <a:t>i</a:t>
            </a:r>
            <a:r>
              <a:rPr sz="1100" b="1" dirty="0">
                <a:latin typeface="Times New Roman"/>
                <a:cs typeface="Times New Roman"/>
              </a:rPr>
              <a:t>s s</a:t>
            </a:r>
            <a:r>
              <a:rPr sz="1100" b="1" spc="-10" dirty="0">
                <a:latin typeface="Times New Roman"/>
                <a:cs typeface="Times New Roman"/>
              </a:rPr>
              <a:t>e</a:t>
            </a:r>
            <a:r>
              <a:rPr sz="1100" b="1" dirty="0">
                <a:latin typeface="Times New Roman"/>
                <a:cs typeface="Times New Roman"/>
              </a:rPr>
              <a:t>c</a:t>
            </a:r>
            <a:r>
              <a:rPr sz="1100" b="1" spc="-10" dirty="0">
                <a:latin typeface="Times New Roman"/>
                <a:cs typeface="Times New Roman"/>
              </a:rPr>
              <a:t>t</a:t>
            </a:r>
            <a:r>
              <a:rPr sz="1100" b="1" dirty="0">
                <a:latin typeface="Times New Roman"/>
                <a:cs typeface="Times New Roman"/>
              </a:rPr>
              <a:t>ion</a:t>
            </a:r>
            <a:r>
              <a:rPr sz="1100" b="1" spc="-15" dirty="0">
                <a:latin typeface="Times New Roman"/>
                <a:cs typeface="Times New Roman"/>
              </a:rPr>
              <a:t> </a:t>
            </a:r>
            <a:r>
              <a:rPr sz="1100" b="1" dirty="0">
                <a:latin typeface="Times New Roman"/>
                <a:cs typeface="Times New Roman"/>
              </a:rPr>
              <a:t>for</a:t>
            </a:r>
            <a:r>
              <a:rPr sz="1100" b="1" spc="-10" dirty="0">
                <a:latin typeface="Times New Roman"/>
                <a:cs typeface="Times New Roman"/>
              </a:rPr>
              <a:t> i</a:t>
            </a:r>
            <a:r>
              <a:rPr sz="1100" b="1" dirty="0">
                <a:latin typeface="Times New Roman"/>
                <a:cs typeface="Times New Roman"/>
              </a:rPr>
              <a:t>n</a:t>
            </a:r>
            <a:r>
              <a:rPr sz="1100" b="1" spc="-5" dirty="0">
                <a:latin typeface="Times New Roman"/>
                <a:cs typeface="Times New Roman"/>
              </a:rPr>
              <a:t>d</a:t>
            </a:r>
            <a:r>
              <a:rPr sz="1100" b="1" dirty="0">
                <a:latin typeface="Times New Roman"/>
                <a:cs typeface="Times New Roman"/>
              </a:rPr>
              <a:t>ivid</a:t>
            </a:r>
            <a:r>
              <a:rPr sz="1100" b="1" spc="-5" dirty="0">
                <a:latin typeface="Times New Roman"/>
                <a:cs typeface="Times New Roman"/>
              </a:rPr>
              <a:t>u</a:t>
            </a:r>
            <a:r>
              <a:rPr sz="1100" b="1" spc="-15" dirty="0">
                <a:latin typeface="Times New Roman"/>
                <a:cs typeface="Times New Roman"/>
              </a:rPr>
              <a:t>a</a:t>
            </a:r>
            <a:r>
              <a:rPr sz="1100" b="1" dirty="0">
                <a:latin typeface="Times New Roman"/>
                <a:cs typeface="Times New Roman"/>
              </a:rPr>
              <a:t>ls</a:t>
            </a:r>
            <a:r>
              <a:rPr sz="1100" b="1" spc="-10" dirty="0">
                <a:latin typeface="Times New Roman"/>
                <a:cs typeface="Times New Roman"/>
              </a:rPr>
              <a:t> </a:t>
            </a:r>
            <a:r>
              <a:rPr sz="1100" b="1" spc="5" dirty="0">
                <a:latin typeface="Times New Roman"/>
                <a:cs typeface="Times New Roman"/>
              </a:rPr>
              <a:t>w</a:t>
            </a:r>
            <a:r>
              <a:rPr sz="1100" b="1" spc="-10" dirty="0">
                <a:latin typeface="Times New Roman"/>
                <a:cs typeface="Times New Roman"/>
              </a:rPr>
              <a:t>i</a:t>
            </a:r>
            <a:r>
              <a:rPr sz="1100" b="1" dirty="0">
                <a:latin typeface="Times New Roman"/>
                <a:cs typeface="Times New Roman"/>
              </a:rPr>
              <a:t>th an</a:t>
            </a:r>
            <a:r>
              <a:rPr sz="1100" b="1" spc="-15"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a:t>
            </a:r>
            <a:r>
              <a:rPr sz="1100" b="1" spc="-10" dirty="0">
                <a:latin typeface="Times New Roman"/>
                <a:cs typeface="Times New Roman"/>
              </a:rPr>
              <a:t>ti</a:t>
            </a:r>
            <a:r>
              <a:rPr sz="1100" b="1" dirty="0">
                <a:latin typeface="Times New Roman"/>
                <a:cs typeface="Times New Roman"/>
              </a:rPr>
              <a:t>c Ac</a:t>
            </a:r>
            <a:r>
              <a:rPr sz="1100" b="1" spc="-10" dirty="0">
                <a:latin typeface="Times New Roman"/>
                <a:cs typeface="Times New Roman"/>
              </a:rPr>
              <a:t>t</a:t>
            </a:r>
            <a:r>
              <a:rPr sz="1100" b="1" dirty="0">
                <a:latin typeface="Times New Roman"/>
                <a:cs typeface="Times New Roman"/>
              </a:rPr>
              <a:t>iv</a:t>
            </a:r>
            <a:r>
              <a:rPr sz="1100" b="1" spc="-10" dirty="0">
                <a:latin typeface="Times New Roman"/>
                <a:cs typeface="Times New Roman"/>
              </a:rPr>
              <a:t>i</a:t>
            </a:r>
            <a:r>
              <a:rPr sz="1100" b="1" dirty="0">
                <a:latin typeface="Times New Roman"/>
                <a:cs typeface="Times New Roman"/>
              </a:rPr>
              <a:t>ty </a:t>
            </a:r>
            <a:r>
              <a:rPr sz="1100" b="1" spc="-10" dirty="0">
                <a:latin typeface="Times New Roman"/>
                <a:cs typeface="Times New Roman"/>
              </a:rPr>
              <a:t>C</a:t>
            </a:r>
            <a:r>
              <a:rPr sz="1100" b="1" dirty="0">
                <a:latin typeface="Times New Roman"/>
                <a:cs typeface="Times New Roman"/>
              </a:rPr>
              <a:t>ode </a:t>
            </a:r>
            <a:r>
              <a:rPr sz="1100" b="1" spc="-15" dirty="0">
                <a:latin typeface="Times New Roman"/>
                <a:cs typeface="Times New Roman"/>
              </a:rPr>
              <a:t>o</a:t>
            </a:r>
            <a:r>
              <a:rPr sz="1100" b="1" dirty="0">
                <a:latin typeface="Times New Roman"/>
                <a:cs typeface="Times New Roman"/>
              </a:rPr>
              <a:t>f “0”</a:t>
            </a:r>
            <a:r>
              <a:rPr sz="1100" b="1" spc="-15" dirty="0">
                <a:latin typeface="Times New Roman"/>
                <a:cs typeface="Times New Roman"/>
              </a:rPr>
              <a:t> </a:t>
            </a:r>
            <a:r>
              <a:rPr sz="1100" b="1" dirty="0">
                <a:latin typeface="Times New Roman"/>
                <a:cs typeface="Times New Roman"/>
              </a:rPr>
              <a:t>to</a:t>
            </a:r>
            <a:r>
              <a:rPr sz="1100" b="1" spc="-15" dirty="0">
                <a:latin typeface="Times New Roman"/>
                <a:cs typeface="Times New Roman"/>
              </a:rPr>
              <a:t> </a:t>
            </a:r>
            <a:r>
              <a:rPr sz="1100" b="1" dirty="0">
                <a:latin typeface="Times New Roman"/>
                <a:cs typeface="Times New Roman"/>
              </a:rPr>
              <a:t>“5”only.</a:t>
            </a:r>
            <a:endParaRPr sz="1100">
              <a:latin typeface="Times New Roman"/>
              <a:cs typeface="Times New Roman"/>
            </a:endParaRPr>
          </a:p>
          <a:p>
            <a:pPr marL="12700" marR="5080">
              <a:lnSpc>
                <a:spcPct val="95800"/>
              </a:lnSpc>
              <a:spcBef>
                <a:spcPts val="20"/>
              </a:spcBef>
            </a:pPr>
            <a:r>
              <a:rPr sz="1100" spc="-10" dirty="0">
                <a:latin typeface="Times New Roman"/>
                <a:cs typeface="Times New Roman"/>
              </a:rPr>
              <a:t>NO</a:t>
            </a:r>
            <a:r>
              <a:rPr sz="1100" spc="5" dirty="0">
                <a:latin typeface="Times New Roman"/>
                <a:cs typeface="Times New Roman"/>
              </a:rPr>
              <a:t>T</a:t>
            </a:r>
            <a:r>
              <a:rPr sz="1100" dirty="0">
                <a:latin typeface="Times New Roman"/>
                <a:cs typeface="Times New Roman"/>
              </a:rPr>
              <a:t>E:  </a:t>
            </a:r>
            <a:r>
              <a:rPr sz="1100" spc="-20" dirty="0">
                <a:latin typeface="Times New Roman"/>
                <a:cs typeface="Times New Roman"/>
              </a:rPr>
              <a:t>I</a:t>
            </a:r>
            <a:r>
              <a:rPr sz="1100" dirty="0">
                <a:latin typeface="Times New Roman"/>
                <a:cs typeface="Times New Roman"/>
              </a:rPr>
              <a:t>f </a:t>
            </a:r>
            <a:r>
              <a:rPr sz="1100" spc="-15" dirty="0">
                <a:latin typeface="Times New Roman"/>
                <a:cs typeface="Times New Roman"/>
              </a:rPr>
              <a:t>y</a:t>
            </a:r>
            <a:r>
              <a:rPr sz="1100" dirty="0">
                <a:latin typeface="Times New Roman"/>
                <a:cs typeface="Times New Roman"/>
              </a:rPr>
              <a:t>ou check</a:t>
            </a:r>
            <a:r>
              <a:rPr sz="1100" spc="-10" dirty="0">
                <a:latin typeface="Times New Roman"/>
                <a:cs typeface="Times New Roman"/>
              </a:rPr>
              <a:t> </a:t>
            </a:r>
            <a:r>
              <a:rPr sz="1100" dirty="0">
                <a:latin typeface="Times New Roman"/>
                <a:cs typeface="Times New Roman"/>
              </a:rPr>
              <a:t>off</a:t>
            </a:r>
            <a:r>
              <a:rPr sz="1100" spc="-10" dirty="0">
                <a:latin typeface="Times New Roman"/>
                <a:cs typeface="Times New Roman"/>
              </a:rPr>
              <a:t> </a:t>
            </a:r>
            <a:r>
              <a:rPr sz="1100" dirty="0">
                <a:latin typeface="Times New Roman"/>
                <a:cs typeface="Times New Roman"/>
              </a:rPr>
              <a:t>‘</a:t>
            </a:r>
            <a:r>
              <a:rPr sz="1100" spc="-15" dirty="0">
                <a:latin typeface="Times New Roman"/>
                <a:cs typeface="Times New Roman"/>
              </a:rPr>
              <a:t>y</a:t>
            </a:r>
            <a:r>
              <a:rPr sz="1100" dirty="0">
                <a:latin typeface="Times New Roman"/>
                <a:cs typeface="Times New Roman"/>
              </a:rPr>
              <a:t>es’</a:t>
            </a:r>
            <a:r>
              <a:rPr sz="1100" spc="-10"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any</a:t>
            </a:r>
            <a:r>
              <a:rPr sz="1100" spc="-10" dirty="0">
                <a:latin typeface="Times New Roman"/>
                <a:cs typeface="Times New Roman"/>
              </a:rPr>
              <a:t> </a:t>
            </a:r>
            <a:r>
              <a:rPr sz="1100" dirty="0">
                <a:latin typeface="Times New Roman"/>
                <a:cs typeface="Times New Roman"/>
              </a:rPr>
              <a:t>of </a:t>
            </a:r>
            <a:r>
              <a:rPr sz="1100" spc="-10" dirty="0">
                <a:latin typeface="Times New Roman"/>
                <a:cs typeface="Times New Roman"/>
              </a:rPr>
              <a:t>t</a:t>
            </a:r>
            <a:r>
              <a:rPr sz="1100" dirty="0">
                <a:latin typeface="Times New Roman"/>
                <a:cs typeface="Times New Roman"/>
              </a:rPr>
              <a:t>he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a:t>
            </a:r>
            <a:r>
              <a:rPr sz="1100" spc="-10" dirty="0">
                <a:latin typeface="Times New Roman"/>
                <a:cs typeface="Times New Roman"/>
              </a:rPr>
              <a:t> </a:t>
            </a:r>
            <a:r>
              <a:rPr sz="1100" dirty="0">
                <a:latin typeface="Times New Roman"/>
                <a:cs typeface="Times New Roman"/>
              </a:rPr>
              <a:t>be</a:t>
            </a:r>
            <a:r>
              <a:rPr sz="1100" spc="5" dirty="0">
                <a:latin typeface="Times New Roman"/>
                <a:cs typeface="Times New Roman"/>
              </a:rPr>
              <a:t>l</a:t>
            </a:r>
            <a:r>
              <a:rPr sz="1100" dirty="0">
                <a:latin typeface="Times New Roman"/>
                <a:cs typeface="Times New Roman"/>
              </a:rPr>
              <a:t>o</a:t>
            </a:r>
            <a:r>
              <a:rPr sz="1100" spc="-10" dirty="0">
                <a:latin typeface="Times New Roman"/>
                <a:cs typeface="Times New Roman"/>
              </a:rPr>
              <a:t>w</a:t>
            </a:r>
            <a:r>
              <a:rPr sz="1100" dirty="0">
                <a:latin typeface="Times New Roman"/>
                <a:cs typeface="Times New Roman"/>
              </a:rPr>
              <a:t>,</a:t>
            </a:r>
            <a:r>
              <a:rPr sz="1100" spc="10" dirty="0">
                <a:latin typeface="Times New Roman"/>
                <a:cs typeface="Times New Roman"/>
              </a:rPr>
              <a:t> </a:t>
            </a:r>
            <a:r>
              <a:rPr sz="1100" u="sng" dirty="0">
                <a:latin typeface="Times New Roman"/>
                <a:cs typeface="Times New Roman"/>
              </a:rPr>
              <a:t>th</a:t>
            </a:r>
            <a:r>
              <a:rPr sz="1100" u="sng" spc="-10" dirty="0">
                <a:latin typeface="Times New Roman"/>
                <a:cs typeface="Times New Roman"/>
              </a:rPr>
              <a:t>e</a:t>
            </a:r>
            <a:r>
              <a:rPr sz="1100" u="sng" dirty="0">
                <a:latin typeface="Times New Roman"/>
                <a:cs typeface="Times New Roman"/>
              </a:rPr>
              <a:t>re </a:t>
            </a:r>
            <a:r>
              <a:rPr sz="1100" u="sng" spc="-20" dirty="0">
                <a:latin typeface="Times New Roman"/>
                <a:cs typeface="Times New Roman"/>
              </a:rPr>
              <a:t>m</a:t>
            </a:r>
            <a:r>
              <a:rPr sz="1100" u="sng" dirty="0">
                <a:latin typeface="Times New Roman"/>
                <a:cs typeface="Times New Roman"/>
              </a:rPr>
              <a:t>ust</a:t>
            </a:r>
            <a:r>
              <a:rPr sz="1100" u="sng" spc="5" dirty="0">
                <a:latin typeface="Times New Roman"/>
                <a:cs typeface="Times New Roman"/>
              </a:rPr>
              <a:t> </a:t>
            </a:r>
            <a:r>
              <a:rPr sz="1100" u="sng" dirty="0">
                <a:latin typeface="Times New Roman"/>
                <a:cs typeface="Times New Roman"/>
              </a:rPr>
              <a:t>be</a:t>
            </a:r>
            <a:r>
              <a:rPr sz="1100" u="sng" spc="-10" dirty="0">
                <a:latin typeface="Times New Roman"/>
                <a:cs typeface="Times New Roman"/>
              </a:rPr>
              <a:t> </a:t>
            </a:r>
            <a:r>
              <a:rPr sz="1100" u="sng" dirty="0">
                <a:latin typeface="Times New Roman"/>
                <a:cs typeface="Times New Roman"/>
              </a:rPr>
              <a:t>a “</a:t>
            </a:r>
            <a:r>
              <a:rPr sz="1100" u="sng" spc="-10" dirty="0">
                <a:latin typeface="Times New Roman"/>
                <a:cs typeface="Times New Roman"/>
              </a:rPr>
              <a:t>s</a:t>
            </a:r>
            <a:r>
              <a:rPr sz="1100" u="sng" dirty="0">
                <a:latin typeface="Times New Roman"/>
                <a:cs typeface="Times New Roman"/>
              </a:rPr>
              <a:t>t</a:t>
            </a:r>
            <a:r>
              <a:rPr sz="1100" u="sng" spc="-10" dirty="0">
                <a:latin typeface="Times New Roman"/>
                <a:cs typeface="Times New Roman"/>
              </a:rPr>
              <a:t>af</a:t>
            </a:r>
            <a:r>
              <a:rPr sz="1100" u="sng" spc="10" dirty="0">
                <a:latin typeface="Times New Roman"/>
                <a:cs typeface="Times New Roman"/>
              </a:rPr>
              <a:t>f</a:t>
            </a:r>
            <a:r>
              <a:rPr sz="1100" u="sng" spc="-20" dirty="0">
                <a:latin typeface="Times New Roman"/>
                <a:cs typeface="Times New Roman"/>
              </a:rPr>
              <a:t>-</a:t>
            </a:r>
            <a:r>
              <a:rPr sz="1100" u="sng" spc="5" dirty="0">
                <a:latin typeface="Times New Roman"/>
                <a:cs typeface="Times New Roman"/>
              </a:rPr>
              <a:t>t</a:t>
            </a:r>
            <a:r>
              <a:rPr sz="1100" u="sng" spc="10" dirty="0">
                <a:latin typeface="Times New Roman"/>
                <a:cs typeface="Times New Roman"/>
              </a:rPr>
              <a:t>o</a:t>
            </a:r>
            <a:r>
              <a:rPr sz="1100" u="sng" spc="-20" dirty="0">
                <a:latin typeface="Times New Roman"/>
                <a:cs typeface="Times New Roman"/>
              </a:rPr>
              <a:t>-</a:t>
            </a:r>
            <a:r>
              <a:rPr sz="1100" u="sng" dirty="0">
                <a:latin typeface="Times New Roman"/>
                <a:cs typeface="Times New Roman"/>
              </a:rPr>
              <a:t>indi</a:t>
            </a:r>
            <a:r>
              <a:rPr sz="1100" u="sng" spc="-15" dirty="0">
                <a:latin typeface="Times New Roman"/>
                <a:cs typeface="Times New Roman"/>
              </a:rPr>
              <a:t>v</a:t>
            </a:r>
            <a:r>
              <a:rPr sz="1100" u="sng" dirty="0">
                <a:latin typeface="Times New Roman"/>
                <a:cs typeface="Times New Roman"/>
              </a:rPr>
              <a:t>idua</a:t>
            </a:r>
            <a:r>
              <a:rPr sz="1100" u="sng" spc="-10" dirty="0">
                <a:latin typeface="Times New Roman"/>
                <a:cs typeface="Times New Roman"/>
              </a:rPr>
              <a:t>l</a:t>
            </a:r>
            <a:r>
              <a:rPr sz="1100" u="sng" dirty="0">
                <a:latin typeface="Times New Roman"/>
                <a:cs typeface="Times New Roman"/>
              </a:rPr>
              <a:t>” </a:t>
            </a:r>
            <a:r>
              <a:rPr sz="1100" u="sng" spc="-10" dirty="0">
                <a:latin typeface="Times New Roman"/>
                <a:cs typeface="Times New Roman"/>
              </a:rPr>
              <a:t>r</a:t>
            </a:r>
            <a:r>
              <a:rPr sz="1100" u="sng" dirty="0">
                <a:latin typeface="Times New Roman"/>
                <a:cs typeface="Times New Roman"/>
              </a:rPr>
              <a:t>a</a:t>
            </a:r>
            <a:r>
              <a:rPr sz="1100" u="sng" spc="-10" dirty="0">
                <a:latin typeface="Times New Roman"/>
                <a:cs typeface="Times New Roman"/>
              </a:rPr>
              <a:t>t</a:t>
            </a:r>
            <a:r>
              <a:rPr sz="1100" u="sng" dirty="0">
                <a:latin typeface="Times New Roman"/>
                <a:cs typeface="Times New Roman"/>
              </a:rPr>
              <a:t>io </a:t>
            </a:r>
            <a:r>
              <a:rPr sz="1100" u="sng" spc="-10" dirty="0">
                <a:latin typeface="Times New Roman"/>
                <a:cs typeface="Times New Roman"/>
              </a:rPr>
              <a:t>i</a:t>
            </a:r>
            <a:r>
              <a:rPr sz="1100" u="sng" dirty="0">
                <a:latin typeface="Times New Roman"/>
                <a:cs typeface="Times New Roman"/>
              </a:rPr>
              <a:t>nc</a:t>
            </a:r>
            <a:r>
              <a:rPr sz="1100" u="sng" spc="-10" dirty="0">
                <a:latin typeface="Times New Roman"/>
                <a:cs typeface="Times New Roman"/>
              </a:rPr>
              <a:t>l</a:t>
            </a:r>
            <a:r>
              <a:rPr sz="1100" u="sng" dirty="0">
                <a:latin typeface="Times New Roman"/>
                <a:cs typeface="Times New Roman"/>
              </a:rPr>
              <a:t>u</a:t>
            </a:r>
            <a:r>
              <a:rPr sz="1100" u="sng" spc="-15" dirty="0">
                <a:latin typeface="Times New Roman"/>
                <a:cs typeface="Times New Roman"/>
              </a:rPr>
              <a:t>d</a:t>
            </a:r>
            <a:r>
              <a:rPr sz="1100" u="sng" dirty="0">
                <a:latin typeface="Times New Roman"/>
                <a:cs typeface="Times New Roman"/>
              </a:rPr>
              <a:t>e</a:t>
            </a:r>
            <a:r>
              <a:rPr sz="1100" u="sng" spc="5" dirty="0">
                <a:latin typeface="Times New Roman"/>
                <a:cs typeface="Times New Roman"/>
              </a:rPr>
              <a:t>d</a:t>
            </a:r>
            <a:r>
              <a:rPr sz="1100" dirty="0">
                <a:latin typeface="Times New Roman"/>
                <a:cs typeface="Times New Roman"/>
              </a:rPr>
              <a:t>.</a:t>
            </a:r>
            <a:r>
              <a:rPr sz="1100" spc="-15" dirty="0">
                <a:latin typeface="Times New Roman"/>
                <a:cs typeface="Times New Roman"/>
              </a:rPr>
              <a:t> </a:t>
            </a:r>
            <a:r>
              <a:rPr sz="1100" spc="5" dirty="0">
                <a:latin typeface="Times New Roman"/>
                <a:cs typeface="Times New Roman"/>
              </a:rPr>
              <a:t>T</a:t>
            </a:r>
            <a:r>
              <a:rPr sz="1100" dirty="0">
                <a:latin typeface="Times New Roman"/>
                <a:cs typeface="Times New Roman"/>
              </a:rPr>
              <a:t>he</a:t>
            </a:r>
            <a:r>
              <a:rPr sz="1100" spc="-10" dirty="0">
                <a:latin typeface="Times New Roman"/>
                <a:cs typeface="Times New Roman"/>
              </a:rPr>
              <a:t>s</a:t>
            </a:r>
            <a:r>
              <a:rPr sz="1100" dirty="0">
                <a:latin typeface="Times New Roman"/>
                <a:cs typeface="Times New Roman"/>
              </a:rPr>
              <a:t>e ra</a:t>
            </a:r>
            <a:r>
              <a:rPr sz="1100" spc="-10" dirty="0">
                <a:latin typeface="Times New Roman"/>
                <a:cs typeface="Times New Roman"/>
              </a:rPr>
              <a:t>t</a:t>
            </a:r>
            <a:r>
              <a:rPr sz="1100" dirty="0">
                <a:latin typeface="Times New Roman"/>
                <a:cs typeface="Times New Roman"/>
              </a:rPr>
              <a:t>ios</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e </a:t>
            </a:r>
            <a:r>
              <a:rPr sz="1100" spc="5" dirty="0">
                <a:latin typeface="Times New Roman"/>
                <a:cs typeface="Times New Roman"/>
              </a:rPr>
              <a:t>f</a:t>
            </a:r>
            <a:r>
              <a:rPr sz="1100" spc="-15" dirty="0">
                <a:latin typeface="Times New Roman"/>
                <a:cs typeface="Times New Roman"/>
              </a:rPr>
              <a:t>o</a:t>
            </a:r>
            <a:r>
              <a:rPr sz="1100" dirty="0">
                <a:latin typeface="Times New Roman"/>
                <a:cs typeface="Times New Roman"/>
              </a:rPr>
              <a:t>r </a:t>
            </a:r>
            <a:r>
              <a:rPr sz="1100" spc="-10" dirty="0">
                <a:latin typeface="Times New Roman"/>
                <a:cs typeface="Times New Roman"/>
              </a:rPr>
              <a:t>s</a:t>
            </a:r>
            <a:r>
              <a:rPr sz="1100" dirty="0">
                <a:latin typeface="Times New Roman"/>
                <a:cs typeface="Times New Roman"/>
              </a:rPr>
              <a:t>ta</a:t>
            </a:r>
            <a:r>
              <a:rPr sz="1100" spc="-10" dirty="0">
                <a:latin typeface="Times New Roman"/>
                <a:cs typeface="Times New Roman"/>
              </a:rPr>
              <a:t>f</a:t>
            </a:r>
            <a:r>
              <a:rPr sz="1100" dirty="0">
                <a:latin typeface="Times New Roman"/>
                <a:cs typeface="Times New Roman"/>
              </a:rPr>
              <a:t>f </a:t>
            </a:r>
            <a:r>
              <a:rPr sz="1100" spc="-10" dirty="0">
                <a:latin typeface="Times New Roman"/>
                <a:cs typeface="Times New Roman"/>
              </a:rPr>
              <a:t>t</a:t>
            </a:r>
            <a:r>
              <a:rPr sz="1100" dirty="0">
                <a:latin typeface="Times New Roman"/>
                <a:cs typeface="Times New Roman"/>
              </a:rPr>
              <a:t>o e</a:t>
            </a:r>
            <a:r>
              <a:rPr sz="1100" spc="-10" dirty="0">
                <a:latin typeface="Times New Roman"/>
                <a:cs typeface="Times New Roman"/>
              </a:rPr>
              <a:t>n</a:t>
            </a:r>
            <a:r>
              <a:rPr sz="1100" dirty="0">
                <a:latin typeface="Times New Roman"/>
                <a:cs typeface="Times New Roman"/>
              </a:rPr>
              <a:t>su</a:t>
            </a:r>
            <a:r>
              <a:rPr sz="1100" spc="5" dirty="0">
                <a:latin typeface="Times New Roman"/>
                <a:cs typeface="Times New Roman"/>
              </a:rPr>
              <a:t>r</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they</a:t>
            </a:r>
            <a:r>
              <a:rPr sz="1100" spc="-10" dirty="0">
                <a:latin typeface="Times New Roman"/>
                <a:cs typeface="Times New Roman"/>
              </a:rPr>
              <a:t> </a:t>
            </a:r>
            <a:r>
              <a:rPr sz="1100" dirty="0">
                <a:latin typeface="Times New Roman"/>
                <a:cs typeface="Times New Roman"/>
              </a:rPr>
              <a:t>pro</a:t>
            </a:r>
            <a:r>
              <a:rPr sz="1100" spc="-15" dirty="0">
                <a:latin typeface="Times New Roman"/>
                <a:cs typeface="Times New Roman"/>
              </a:rPr>
              <a:t>v</a:t>
            </a:r>
            <a:r>
              <a:rPr sz="1100" dirty="0">
                <a:latin typeface="Times New Roman"/>
                <a:cs typeface="Times New Roman"/>
              </a:rPr>
              <a:t>ide</a:t>
            </a:r>
            <a:r>
              <a:rPr sz="1100" spc="-10" dirty="0">
                <a:latin typeface="Times New Roman"/>
                <a:cs typeface="Times New Roman"/>
              </a:rPr>
              <a:t> </a:t>
            </a:r>
            <a:r>
              <a:rPr sz="1100" dirty="0">
                <a:latin typeface="Times New Roman"/>
                <a:cs typeface="Times New Roman"/>
              </a:rPr>
              <a:t>adeq</a:t>
            </a:r>
            <a:r>
              <a:rPr sz="1100" spc="-15" dirty="0">
                <a:latin typeface="Times New Roman"/>
                <a:cs typeface="Times New Roman"/>
              </a:rPr>
              <a:t>u</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e su</a:t>
            </a:r>
            <a:r>
              <a:rPr sz="1100" spc="-15" dirty="0">
                <a:latin typeface="Times New Roman"/>
                <a:cs typeface="Times New Roman"/>
              </a:rPr>
              <a:t>p</a:t>
            </a:r>
            <a:r>
              <a:rPr sz="1100" spc="-10" dirty="0">
                <a:latin typeface="Times New Roman"/>
                <a:cs typeface="Times New Roman"/>
              </a:rPr>
              <a:t>e</a:t>
            </a:r>
            <a:r>
              <a:rPr sz="1100" dirty="0">
                <a:latin typeface="Times New Roman"/>
                <a:cs typeface="Times New Roman"/>
              </a:rPr>
              <a:t>r</a:t>
            </a:r>
            <a:r>
              <a:rPr sz="1100" spc="-15" dirty="0">
                <a:latin typeface="Times New Roman"/>
                <a:cs typeface="Times New Roman"/>
              </a:rPr>
              <a:t>v</a:t>
            </a:r>
            <a:r>
              <a:rPr sz="1100" dirty="0">
                <a:latin typeface="Times New Roman"/>
                <a:cs typeface="Times New Roman"/>
              </a:rPr>
              <a:t>is</a:t>
            </a:r>
            <a:r>
              <a:rPr sz="1100" spc="5" dirty="0">
                <a:latin typeface="Times New Roman"/>
                <a:cs typeface="Times New Roman"/>
              </a:rPr>
              <a:t>i</a:t>
            </a:r>
            <a:r>
              <a:rPr sz="1100" dirty="0">
                <a:latin typeface="Times New Roman"/>
                <a:cs typeface="Times New Roman"/>
              </a:rPr>
              <a:t>on.</a:t>
            </a:r>
            <a:r>
              <a:rPr sz="1100" spc="-15" dirty="0">
                <a:latin typeface="Times New Roman"/>
                <a:cs typeface="Times New Roman"/>
              </a:rPr>
              <a:t> </a:t>
            </a:r>
            <a:r>
              <a:rPr sz="1100" dirty="0">
                <a:latin typeface="Times New Roman"/>
                <a:cs typeface="Times New Roman"/>
              </a:rPr>
              <a:t>Sa</a:t>
            </a:r>
            <a:r>
              <a:rPr sz="1100" spc="-10" dirty="0">
                <a:latin typeface="Times New Roman"/>
                <a:cs typeface="Times New Roman"/>
              </a:rPr>
              <a:t>f</a:t>
            </a:r>
            <a:r>
              <a:rPr sz="1100" dirty="0">
                <a:latin typeface="Times New Roman"/>
                <a:cs typeface="Times New Roman"/>
              </a:rPr>
              <a:t>e </a:t>
            </a:r>
            <a:r>
              <a:rPr sz="1100" spc="-10" dirty="0">
                <a:latin typeface="Times New Roman"/>
                <a:cs typeface="Times New Roman"/>
              </a:rPr>
              <a:t>s</a:t>
            </a:r>
            <a:r>
              <a:rPr sz="1100" dirty="0">
                <a:latin typeface="Times New Roman"/>
                <a:cs typeface="Times New Roman"/>
              </a:rPr>
              <a:t>ta</a:t>
            </a:r>
            <a:r>
              <a:rPr sz="1100" spc="-10" dirty="0">
                <a:latin typeface="Times New Roman"/>
                <a:cs typeface="Times New Roman"/>
              </a:rPr>
              <a:t>f</a:t>
            </a:r>
            <a:r>
              <a:rPr sz="1100" dirty="0">
                <a:latin typeface="Times New Roman"/>
                <a:cs typeface="Times New Roman"/>
              </a:rPr>
              <a:t>f </a:t>
            </a:r>
            <a:r>
              <a:rPr sz="1100" spc="-10" dirty="0">
                <a:latin typeface="Times New Roman"/>
                <a:cs typeface="Times New Roman"/>
              </a:rPr>
              <a:t>r</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ios</a:t>
            </a:r>
            <a:r>
              <a:rPr sz="1100" spc="-10" dirty="0">
                <a:latin typeface="Times New Roman"/>
                <a:cs typeface="Times New Roman"/>
              </a:rPr>
              <a:t> </a:t>
            </a:r>
            <a:r>
              <a:rPr sz="1100" dirty="0">
                <a:latin typeface="Times New Roman"/>
                <a:cs typeface="Times New Roman"/>
              </a:rPr>
              <a:t>c</a:t>
            </a:r>
            <a:r>
              <a:rPr sz="1100" spc="-10" dirty="0">
                <a:latin typeface="Times New Roman"/>
                <a:cs typeface="Times New Roman"/>
              </a:rPr>
              <a:t>a</a:t>
            </a:r>
            <a:r>
              <a:rPr sz="1100" dirty="0">
                <a:latin typeface="Times New Roman"/>
                <a:cs typeface="Times New Roman"/>
              </a:rPr>
              <a:t>nnot</a:t>
            </a:r>
            <a:r>
              <a:rPr sz="1100" spc="5" dirty="0">
                <a:latin typeface="Times New Roman"/>
                <a:cs typeface="Times New Roman"/>
              </a:rPr>
              <a:t> </a:t>
            </a:r>
            <a:r>
              <a:rPr sz="1100" spc="-10" dirty="0">
                <a:latin typeface="Times New Roman"/>
                <a:cs typeface="Times New Roman"/>
              </a:rPr>
              <a:t>e</a:t>
            </a:r>
            <a:r>
              <a:rPr sz="1100" dirty="0">
                <a:latin typeface="Times New Roman"/>
                <a:cs typeface="Times New Roman"/>
              </a:rPr>
              <a:t>xc</a:t>
            </a:r>
            <a:r>
              <a:rPr sz="1100" spc="-10" dirty="0">
                <a:latin typeface="Times New Roman"/>
                <a:cs typeface="Times New Roman"/>
              </a:rPr>
              <a:t>e</a:t>
            </a:r>
            <a:r>
              <a:rPr sz="1100" dirty="0">
                <a:latin typeface="Times New Roman"/>
                <a:cs typeface="Times New Roman"/>
              </a:rPr>
              <a:t>ed 1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7</a:t>
            </a:r>
            <a:r>
              <a:rPr sz="1100" spc="-15"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spc="-10" dirty="0">
                <a:latin typeface="Times New Roman"/>
                <a:cs typeface="Times New Roman"/>
              </a:rPr>
              <a:t>i</a:t>
            </a:r>
            <a:r>
              <a:rPr sz="1100" spc="-15" dirty="0">
                <a:latin typeface="Times New Roman"/>
                <a:cs typeface="Times New Roman"/>
              </a:rPr>
              <a:t>v</a:t>
            </a:r>
            <a:r>
              <a:rPr sz="1100" dirty="0">
                <a:latin typeface="Times New Roman"/>
                <a:cs typeface="Times New Roman"/>
              </a:rPr>
              <a:t>idua</a:t>
            </a:r>
            <a:r>
              <a:rPr sz="1100" spc="5" dirty="0">
                <a:latin typeface="Times New Roman"/>
                <a:cs typeface="Times New Roman"/>
              </a:rPr>
              <a:t>l</a:t>
            </a:r>
            <a:r>
              <a:rPr sz="1100" dirty="0">
                <a:latin typeface="Times New Roman"/>
                <a:cs typeface="Times New Roman"/>
              </a:rPr>
              <a:t>s</a:t>
            </a:r>
            <a:r>
              <a:rPr sz="1100" spc="-10" dirty="0">
                <a:latin typeface="Times New Roman"/>
                <a:cs typeface="Times New Roman"/>
              </a:rPr>
              <a:t> </a:t>
            </a:r>
            <a:r>
              <a:rPr sz="1100" dirty="0">
                <a:latin typeface="Times New Roman"/>
                <a:cs typeface="Times New Roman"/>
              </a:rPr>
              <a:t>f</a:t>
            </a:r>
            <a:r>
              <a:rPr sz="1100" spc="35" dirty="0">
                <a:latin typeface="Times New Roman"/>
                <a:cs typeface="Times New Roman"/>
              </a:rPr>
              <a:t>o</a:t>
            </a:r>
            <a:r>
              <a:rPr sz="1100" dirty="0">
                <a:latin typeface="Times New Roman"/>
                <a:cs typeface="Times New Roman"/>
              </a:rPr>
              <a:t>r any</a:t>
            </a:r>
            <a:r>
              <a:rPr sz="1100" spc="-10" dirty="0">
                <a:latin typeface="Times New Roman"/>
                <a:cs typeface="Times New Roman"/>
              </a:rPr>
              <a:t> </a:t>
            </a:r>
            <a:r>
              <a:rPr sz="1100" dirty="0">
                <a:latin typeface="Times New Roman"/>
                <a:cs typeface="Times New Roman"/>
              </a:rPr>
              <a:t>of the</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a:t>
            </a:r>
            <a:r>
              <a:rPr sz="1100" spc="-10" dirty="0">
                <a:latin typeface="Times New Roman"/>
                <a:cs typeface="Times New Roman"/>
              </a:rPr>
              <a:t>e</a:t>
            </a:r>
            <a:r>
              <a:rPr sz="1100" dirty="0">
                <a:latin typeface="Times New Roman"/>
                <a:cs typeface="Times New Roman"/>
              </a:rPr>
              <a:t>s </a:t>
            </a:r>
            <a:r>
              <a:rPr sz="1100" spc="-5" dirty="0">
                <a:latin typeface="Times New Roman"/>
                <a:cs typeface="Times New Roman"/>
              </a:rPr>
              <a:t>l</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ted. </a:t>
            </a:r>
            <a:r>
              <a:rPr sz="1100" spc="-20" dirty="0">
                <a:latin typeface="Times New Roman"/>
                <a:cs typeface="Times New Roman"/>
              </a:rPr>
              <a:t>I</a:t>
            </a:r>
            <a:r>
              <a:rPr sz="1100" dirty="0">
                <a:latin typeface="Times New Roman"/>
                <a:cs typeface="Times New Roman"/>
              </a:rPr>
              <a:t>f su</a:t>
            </a:r>
            <a:r>
              <a:rPr sz="1100" spc="-10" dirty="0">
                <a:latin typeface="Times New Roman"/>
                <a:cs typeface="Times New Roman"/>
              </a:rPr>
              <a:t>p</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ion n</a:t>
            </a:r>
            <a:r>
              <a:rPr sz="1100" spc="-10" dirty="0">
                <a:latin typeface="Times New Roman"/>
                <a:cs typeface="Times New Roman"/>
              </a:rPr>
              <a:t>e</a:t>
            </a:r>
            <a:r>
              <a:rPr sz="1100" dirty="0">
                <a:latin typeface="Times New Roman"/>
                <a:cs typeface="Times New Roman"/>
              </a:rPr>
              <a:t>eds</a:t>
            </a:r>
            <a:r>
              <a:rPr sz="1100" spc="-10" dirty="0">
                <a:latin typeface="Times New Roman"/>
                <a:cs typeface="Times New Roman"/>
              </a:rPr>
              <a:t> </a:t>
            </a:r>
            <a:r>
              <a:rPr sz="1100" dirty="0">
                <a:latin typeface="Times New Roman"/>
                <a:cs typeface="Times New Roman"/>
              </a:rPr>
              <a:t>a</a:t>
            </a:r>
            <a:r>
              <a:rPr sz="1100" spc="5" dirty="0">
                <a:latin typeface="Times New Roman"/>
                <a:cs typeface="Times New Roman"/>
              </a:rPr>
              <a:t>r</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un</a:t>
            </a:r>
            <a:r>
              <a:rPr sz="1100" spc="-15" dirty="0">
                <a:latin typeface="Times New Roman"/>
                <a:cs typeface="Times New Roman"/>
              </a:rPr>
              <a:t>k</a:t>
            </a:r>
            <a:r>
              <a:rPr sz="1100" dirty="0">
                <a:latin typeface="Times New Roman"/>
                <a:cs typeface="Times New Roman"/>
              </a:rPr>
              <a:t>no</a:t>
            </a:r>
            <a:r>
              <a:rPr sz="1100" spc="-10" dirty="0">
                <a:latin typeface="Times New Roman"/>
                <a:cs typeface="Times New Roman"/>
              </a:rPr>
              <a:t>w</a:t>
            </a:r>
            <a:r>
              <a:rPr sz="1100" dirty="0">
                <a:latin typeface="Times New Roman"/>
                <a:cs typeface="Times New Roman"/>
              </a:rPr>
              <a:t>n due</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l</a:t>
            </a:r>
            <a:r>
              <a:rPr sz="1100" dirty="0">
                <a:latin typeface="Times New Roman"/>
                <a:cs typeface="Times New Roman"/>
              </a:rPr>
              <a:t>ack</a:t>
            </a:r>
            <a:r>
              <a:rPr sz="1100" spc="-15" dirty="0">
                <a:latin typeface="Times New Roman"/>
                <a:cs typeface="Times New Roman"/>
              </a:rPr>
              <a:t> </a:t>
            </a:r>
            <a:r>
              <a:rPr sz="1100" dirty="0">
                <a:latin typeface="Times New Roman"/>
                <a:cs typeface="Times New Roman"/>
              </a:rPr>
              <a:t>of </a:t>
            </a:r>
            <a:r>
              <a:rPr sz="1100" spc="-15" dirty="0">
                <a:latin typeface="Times New Roman"/>
                <a:cs typeface="Times New Roman"/>
              </a:rPr>
              <a:t>p</a:t>
            </a:r>
            <a:r>
              <a:rPr sz="1100" dirty="0">
                <a:latin typeface="Times New Roman"/>
                <a:cs typeface="Times New Roman"/>
              </a:rPr>
              <a:t>re</a:t>
            </a:r>
            <a:r>
              <a:rPr sz="1100" spc="-10" dirty="0">
                <a:latin typeface="Times New Roman"/>
                <a:cs typeface="Times New Roman"/>
              </a:rPr>
              <a:t>v</a:t>
            </a:r>
            <a:r>
              <a:rPr sz="1100" dirty="0">
                <a:latin typeface="Times New Roman"/>
                <a:cs typeface="Times New Roman"/>
              </a:rPr>
              <a:t>i</a:t>
            </a:r>
            <a:r>
              <a:rPr sz="1100" spc="-15" dirty="0">
                <a:latin typeface="Times New Roman"/>
                <a:cs typeface="Times New Roman"/>
              </a:rPr>
              <a:t>o</a:t>
            </a:r>
            <a:r>
              <a:rPr sz="1100" dirty="0">
                <a:latin typeface="Times New Roman"/>
                <a:cs typeface="Times New Roman"/>
              </a:rPr>
              <a:t>us p</a:t>
            </a:r>
            <a:r>
              <a:rPr sz="1100" spc="-10" dirty="0">
                <a:latin typeface="Times New Roman"/>
                <a:cs typeface="Times New Roman"/>
              </a:rPr>
              <a:t>a</a:t>
            </a:r>
            <a:r>
              <a:rPr sz="1100" dirty="0">
                <a:latin typeface="Times New Roman"/>
                <a:cs typeface="Times New Roman"/>
              </a:rPr>
              <a:t>r</a:t>
            </a:r>
            <a:r>
              <a:rPr sz="1100" spc="-10" dirty="0">
                <a:latin typeface="Times New Roman"/>
                <a:cs typeface="Times New Roman"/>
              </a:rPr>
              <a:t>t</a:t>
            </a:r>
            <a:r>
              <a:rPr sz="1100" dirty="0">
                <a:latin typeface="Times New Roman"/>
                <a:cs typeface="Times New Roman"/>
              </a:rPr>
              <a:t>ic</a:t>
            </a:r>
            <a:r>
              <a:rPr sz="1100" spc="-10" dirty="0">
                <a:latin typeface="Times New Roman"/>
                <a:cs typeface="Times New Roman"/>
              </a:rPr>
              <a:t>i</a:t>
            </a:r>
            <a:r>
              <a:rPr sz="1100" dirty="0">
                <a:latin typeface="Times New Roman"/>
                <a:cs typeface="Times New Roman"/>
              </a:rPr>
              <a:t>pa</a:t>
            </a:r>
            <a:r>
              <a:rPr sz="1100" spc="-10" dirty="0">
                <a:latin typeface="Times New Roman"/>
                <a:cs typeface="Times New Roman"/>
              </a:rPr>
              <a:t>t</a:t>
            </a:r>
            <a:r>
              <a:rPr sz="1100" dirty="0">
                <a:latin typeface="Times New Roman"/>
                <a:cs typeface="Times New Roman"/>
              </a:rPr>
              <a:t>ion,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5" dirty="0">
                <a:latin typeface="Times New Roman"/>
                <a:cs typeface="Times New Roman"/>
              </a:rPr>
              <a:t>d</a:t>
            </a:r>
            <a:r>
              <a:rPr sz="1100" dirty="0">
                <a:latin typeface="Times New Roman"/>
                <a:cs typeface="Times New Roman"/>
              </a:rPr>
              <a:t>ual</a:t>
            </a:r>
            <a:r>
              <a:rPr sz="1100" spc="40" dirty="0">
                <a:latin typeface="Times New Roman"/>
                <a:cs typeface="Times New Roman"/>
              </a:rPr>
              <a:t> </a:t>
            </a:r>
            <a:r>
              <a:rPr sz="1100" u="sng" spc="-20" dirty="0">
                <a:latin typeface="Times New Roman"/>
                <a:cs typeface="Times New Roman"/>
              </a:rPr>
              <a:t>m</a:t>
            </a:r>
            <a:r>
              <a:rPr sz="1100" u="sng" dirty="0">
                <a:latin typeface="Times New Roman"/>
                <a:cs typeface="Times New Roman"/>
              </a:rPr>
              <a:t>ust</a:t>
            </a:r>
            <a:r>
              <a:rPr sz="1100" spc="5" dirty="0">
                <a:latin typeface="Times New Roman"/>
                <a:cs typeface="Times New Roman"/>
              </a:rPr>
              <a:t> </a:t>
            </a:r>
            <a:r>
              <a:rPr sz="1100" dirty="0">
                <a:latin typeface="Times New Roman"/>
                <a:cs typeface="Times New Roman"/>
              </a:rPr>
              <a:t>be in a </a:t>
            </a:r>
            <a:r>
              <a:rPr sz="1100" spc="-10" dirty="0">
                <a:latin typeface="Times New Roman"/>
                <a:cs typeface="Times New Roman"/>
              </a:rPr>
              <a:t>1</a:t>
            </a:r>
            <a:r>
              <a:rPr sz="1100" dirty="0">
                <a:latin typeface="Times New Roman"/>
                <a:cs typeface="Times New Roman"/>
              </a:rPr>
              <a:t>:1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indi</a:t>
            </a:r>
            <a:r>
              <a:rPr sz="1100" spc="-15" dirty="0">
                <a:latin typeface="Times New Roman"/>
                <a:cs typeface="Times New Roman"/>
              </a:rPr>
              <a:t>v</a:t>
            </a:r>
            <a:r>
              <a:rPr sz="1100" dirty="0">
                <a:latin typeface="Times New Roman"/>
                <a:cs typeface="Times New Roman"/>
              </a:rPr>
              <a:t>id</a:t>
            </a:r>
            <a:r>
              <a:rPr sz="1100" spc="-15" dirty="0">
                <a:latin typeface="Times New Roman"/>
                <a:cs typeface="Times New Roman"/>
              </a:rPr>
              <a:t>u</a:t>
            </a:r>
            <a:r>
              <a:rPr sz="1100" dirty="0">
                <a:latin typeface="Times New Roman"/>
                <a:cs typeface="Times New Roman"/>
              </a:rPr>
              <a:t>al</a:t>
            </a:r>
            <a:r>
              <a:rPr sz="1100" spc="-10" dirty="0">
                <a:latin typeface="Times New Roman"/>
                <a:cs typeface="Times New Roman"/>
              </a:rPr>
              <a:t> r</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i</a:t>
            </a:r>
            <a:r>
              <a:rPr sz="1100" dirty="0">
                <a:latin typeface="Times New Roman"/>
                <a:cs typeface="Times New Roman"/>
              </a:rPr>
              <a:t>o at</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q</a:t>
            </a:r>
            <a:r>
              <a:rPr sz="1100" dirty="0">
                <a:latin typeface="Times New Roman"/>
                <a:cs typeface="Times New Roman"/>
              </a:rPr>
              <a:t>ua</a:t>
            </a:r>
            <a:r>
              <a:rPr sz="1100" spc="-10" dirty="0">
                <a:latin typeface="Times New Roman"/>
                <a:cs typeface="Times New Roman"/>
              </a:rPr>
              <a:t>t</a:t>
            </a:r>
            <a:r>
              <a:rPr sz="1100" dirty="0">
                <a:latin typeface="Times New Roman"/>
                <a:cs typeface="Times New Roman"/>
              </a:rPr>
              <a:t>ic</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a:t>
            </a:r>
            <a:r>
              <a:rPr sz="1100" spc="-10" dirty="0">
                <a:latin typeface="Times New Roman"/>
                <a:cs typeface="Times New Roman"/>
              </a:rPr>
              <a:t>s</a:t>
            </a: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unt</a:t>
            </a:r>
            <a:r>
              <a:rPr sz="1100" spc="-10" dirty="0">
                <a:latin typeface="Times New Roman"/>
                <a:cs typeface="Times New Roman"/>
              </a:rPr>
              <a:t>i</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s</a:t>
            </a:r>
            <a:r>
              <a:rPr sz="1100" spc="-10" dirty="0">
                <a:latin typeface="Times New Roman"/>
                <a:cs typeface="Times New Roman"/>
              </a:rPr>
              <a:t>a</a:t>
            </a:r>
            <a:r>
              <a:rPr sz="1100" dirty="0">
                <a:latin typeface="Times New Roman"/>
                <a:cs typeface="Times New Roman"/>
              </a:rPr>
              <a:t>fe a</a:t>
            </a:r>
            <a:r>
              <a:rPr sz="1100" spc="-15" dirty="0">
                <a:latin typeface="Times New Roman"/>
                <a:cs typeface="Times New Roman"/>
              </a:rPr>
              <a:t>p</a:t>
            </a:r>
            <a:r>
              <a:rPr sz="1100" dirty="0">
                <a:latin typeface="Times New Roman"/>
                <a:cs typeface="Times New Roman"/>
              </a:rPr>
              <a:t>pro</a:t>
            </a:r>
            <a:r>
              <a:rPr sz="1100" spc="-15" dirty="0">
                <a:latin typeface="Times New Roman"/>
                <a:cs typeface="Times New Roman"/>
              </a:rPr>
              <a:t>p</a:t>
            </a:r>
            <a:r>
              <a:rPr sz="1100" dirty="0">
                <a:latin typeface="Times New Roman"/>
                <a:cs typeface="Times New Roman"/>
              </a:rPr>
              <a:t>r</a:t>
            </a:r>
            <a:r>
              <a:rPr sz="1100" spc="-10" dirty="0">
                <a:latin typeface="Times New Roman"/>
                <a:cs typeface="Times New Roman"/>
              </a:rPr>
              <a:t>i</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e </a:t>
            </a:r>
            <a:r>
              <a:rPr sz="1100" spc="5" dirty="0">
                <a:latin typeface="Times New Roman"/>
                <a:cs typeface="Times New Roman"/>
              </a:rPr>
              <a:t>r</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o can </a:t>
            </a:r>
            <a:r>
              <a:rPr sz="1100" spc="-15" dirty="0">
                <a:latin typeface="Times New Roman"/>
                <a:cs typeface="Times New Roman"/>
              </a:rPr>
              <a:t>b</a:t>
            </a:r>
            <a:r>
              <a:rPr sz="1100" dirty="0">
                <a:latin typeface="Times New Roman"/>
                <a:cs typeface="Times New Roman"/>
              </a:rPr>
              <a:t>e d</a:t>
            </a:r>
            <a:r>
              <a:rPr sz="1100" spc="-10" dirty="0">
                <a:latin typeface="Times New Roman"/>
                <a:cs typeface="Times New Roman"/>
              </a:rPr>
              <a:t>e</a:t>
            </a:r>
            <a:r>
              <a:rPr sz="1100" dirty="0">
                <a:latin typeface="Times New Roman"/>
                <a:cs typeface="Times New Roman"/>
              </a:rPr>
              <a:t>te</a:t>
            </a:r>
            <a:r>
              <a:rPr sz="1100" spc="5" dirty="0">
                <a:latin typeface="Times New Roman"/>
                <a:cs typeface="Times New Roman"/>
              </a:rPr>
              <a:t>r</a:t>
            </a:r>
            <a:r>
              <a:rPr sz="1100" spc="-20" dirty="0">
                <a:latin typeface="Times New Roman"/>
                <a:cs typeface="Times New Roman"/>
              </a:rPr>
              <a:t>m</a:t>
            </a:r>
            <a:r>
              <a:rPr sz="1100" dirty="0">
                <a:latin typeface="Times New Roman"/>
                <a:cs typeface="Times New Roman"/>
              </a:rPr>
              <a:t>ined</a:t>
            </a:r>
            <a:r>
              <a:rPr sz="1100" spc="-10" dirty="0">
                <a:latin typeface="Times New Roman"/>
                <a:cs typeface="Times New Roman"/>
              </a:rPr>
              <a:t> </a:t>
            </a:r>
            <a:r>
              <a:rPr sz="1100" dirty="0">
                <a:latin typeface="Times New Roman"/>
                <a:cs typeface="Times New Roman"/>
              </a:rPr>
              <a:t>and </a:t>
            </a:r>
            <a:r>
              <a:rPr sz="1100" spc="-10" dirty="0">
                <a:latin typeface="Times New Roman"/>
                <a:cs typeface="Times New Roman"/>
              </a:rPr>
              <a:t>a</a:t>
            </a:r>
            <a:r>
              <a:rPr sz="1100" spc="-15" dirty="0">
                <a:latin typeface="Times New Roman"/>
                <a:cs typeface="Times New Roman"/>
              </a:rPr>
              <a:t>p</a:t>
            </a:r>
            <a:r>
              <a:rPr sz="1100" dirty="0">
                <a:latin typeface="Times New Roman"/>
                <a:cs typeface="Times New Roman"/>
              </a:rPr>
              <a:t>pro</a:t>
            </a:r>
            <a:r>
              <a:rPr sz="1100" spc="-15" dirty="0">
                <a:latin typeface="Times New Roman"/>
                <a:cs typeface="Times New Roman"/>
              </a:rPr>
              <a:t>v</a:t>
            </a:r>
            <a:r>
              <a:rPr sz="1100" dirty="0">
                <a:latin typeface="Times New Roman"/>
                <a:cs typeface="Times New Roman"/>
              </a:rPr>
              <a:t>ed.</a:t>
            </a:r>
            <a:endParaRPr sz="1100">
              <a:latin typeface="Times New Roman"/>
              <a:cs typeface="Times New Roman"/>
            </a:endParaRPr>
          </a:p>
        </p:txBody>
      </p:sp>
      <p:sp>
        <p:nvSpPr>
          <p:cNvPr id="14" name="object 14"/>
          <p:cNvSpPr/>
          <p:nvPr/>
        </p:nvSpPr>
        <p:spPr>
          <a:xfrm>
            <a:off x="2181351" y="8521192"/>
            <a:ext cx="896619" cy="2667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172461" y="8825992"/>
            <a:ext cx="914400" cy="26670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172461" y="9133967"/>
            <a:ext cx="914400" cy="266699"/>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172461" y="9411461"/>
            <a:ext cx="914400" cy="266699"/>
          </a:xfrm>
          <a:prstGeom prst="rect">
            <a:avLst/>
          </a:prstGeom>
          <a:blipFill>
            <a:blip r:embed="rId7"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380365" y="1212722"/>
          <a:ext cx="6996428" cy="167640"/>
        </p:xfrm>
        <a:graphic>
          <a:graphicData uri="http://schemas.openxmlformats.org/drawingml/2006/table">
            <a:tbl>
              <a:tblPr firstRow="1" bandRow="1">
                <a:tableStyleId>{2D5ABB26-0587-4C30-8999-92F81FD0307C}</a:tableStyleId>
              </a:tblPr>
              <a:tblGrid>
                <a:gridCol w="3617086"/>
                <a:gridCol w="1943354"/>
                <a:gridCol w="1435988"/>
              </a:tblGrid>
              <a:tr h="166115">
                <a:tc>
                  <a:txBody>
                    <a:bodyPr/>
                    <a:lstStyle/>
                    <a:p>
                      <a:pPr marL="69215">
                        <a:lnSpc>
                          <a:spcPct val="100000"/>
                        </a:lnSpc>
                      </a:pPr>
                      <a:r>
                        <a:rPr sz="1100" b="1" spc="-5" dirty="0">
                          <a:latin typeface="Times New Roman"/>
                          <a:cs typeface="Times New Roman"/>
                        </a:rPr>
                        <a:t>N</a:t>
                      </a:r>
                      <a:r>
                        <a:rPr sz="1100" b="1" dirty="0">
                          <a:latin typeface="Times New Roman"/>
                          <a:cs typeface="Times New Roman"/>
                        </a:rPr>
                        <a:t>ame:</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b="1" spc="-10" dirty="0">
                          <a:latin typeface="Times New Roman"/>
                          <a:cs typeface="Times New Roman"/>
                        </a:rPr>
                        <a:t>DD</a:t>
                      </a:r>
                      <a:r>
                        <a:rPr sz="1100" b="1" dirty="0">
                          <a:latin typeface="Times New Roman"/>
                          <a:cs typeface="Times New Roman"/>
                        </a:rPr>
                        <a:t>S#:</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b="1" spc="-10" dirty="0">
                          <a:latin typeface="Times New Roman"/>
                          <a:cs typeface="Times New Roman"/>
                        </a:rPr>
                        <a:t>D</a:t>
                      </a:r>
                      <a:r>
                        <a:rPr sz="1100" b="1" dirty="0">
                          <a:latin typeface="Times New Roman"/>
                          <a:cs typeface="Times New Roman"/>
                        </a:rPr>
                        <a:t>ate:</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graphicFrame>
        <p:nvGraphicFramePr>
          <p:cNvPr id="12" name="object 12"/>
          <p:cNvGraphicFramePr>
            <a:graphicFrameLocks noGrp="1"/>
          </p:cNvGraphicFramePr>
          <p:nvPr/>
        </p:nvGraphicFramePr>
        <p:xfrm>
          <a:off x="311911" y="4518152"/>
          <a:ext cx="7091228" cy="2698827"/>
        </p:xfrm>
        <a:graphic>
          <a:graphicData uri="http://schemas.openxmlformats.org/drawingml/2006/table">
            <a:tbl>
              <a:tblPr firstRow="1" bandRow="1">
                <a:tableStyleId>{2D5ABB26-0587-4C30-8999-92F81FD0307C}</a:tableStyleId>
              </a:tblPr>
              <a:tblGrid>
                <a:gridCol w="339216"/>
                <a:gridCol w="6752012"/>
              </a:tblGrid>
              <a:tr h="373928">
                <a:tc>
                  <a:txBody>
                    <a:bodyPr/>
                    <a:lstStyle/>
                    <a:p>
                      <a:endParaRPr sz="1100">
                        <a:latin typeface="Times New Roman"/>
                        <a:cs typeface="Times New Roman"/>
                      </a:endParaRPr>
                    </a:p>
                  </a:txBody>
                  <a:tcPr marL="0" marR="0" marT="0" marB="0"/>
                </a:tc>
                <a:tc>
                  <a:txBody>
                    <a:bodyPr/>
                    <a:lstStyle/>
                    <a:p>
                      <a:pPr marL="2540">
                        <a:lnSpc>
                          <a:spcPts val="1290"/>
                        </a:lnSpc>
                      </a:pPr>
                      <a:r>
                        <a:rPr sz="1100" b="1" dirty="0">
                          <a:latin typeface="Times New Roman"/>
                          <a:cs typeface="Times New Roman"/>
                        </a:rPr>
                        <a:t>0 </a:t>
                      </a:r>
                      <a:r>
                        <a:rPr sz="1100" dirty="0">
                          <a:latin typeface="Times New Roman"/>
                          <a:cs typeface="Times New Roman"/>
                        </a:rPr>
                        <a:t>= </a:t>
                      </a:r>
                      <a:r>
                        <a:rPr sz="1100" b="1" dirty="0">
                          <a:latin typeface="Times New Roman"/>
                          <a:cs typeface="Times New Roman"/>
                        </a:rPr>
                        <a:t>In</a:t>
                      </a:r>
                      <a:r>
                        <a:rPr sz="1100" b="1" spc="-15" dirty="0">
                          <a:latin typeface="Times New Roman"/>
                          <a:cs typeface="Times New Roman"/>
                        </a:rPr>
                        <a:t>d</a:t>
                      </a:r>
                      <a:r>
                        <a:rPr sz="1100" b="1" dirty="0">
                          <a:latin typeface="Times New Roman"/>
                          <a:cs typeface="Times New Roman"/>
                        </a:rPr>
                        <a:t>ivid</a:t>
                      </a:r>
                      <a:r>
                        <a:rPr sz="1100" b="1" spc="-5" dirty="0">
                          <a:latin typeface="Times New Roman"/>
                          <a:cs typeface="Times New Roman"/>
                        </a:rPr>
                        <a:t>u</a:t>
                      </a:r>
                      <a:r>
                        <a:rPr sz="1100" b="1" spc="-15" dirty="0">
                          <a:latin typeface="Times New Roman"/>
                          <a:cs typeface="Times New Roman"/>
                        </a:rPr>
                        <a:t>a</a:t>
                      </a:r>
                      <a:r>
                        <a:rPr sz="1100" b="1" dirty="0">
                          <a:latin typeface="Times New Roman"/>
                          <a:cs typeface="Times New Roman"/>
                        </a:rPr>
                        <a:t>l</a:t>
                      </a:r>
                      <a:r>
                        <a:rPr sz="1100" b="1" spc="5" dirty="0">
                          <a:latin typeface="Times New Roman"/>
                          <a:cs typeface="Times New Roman"/>
                        </a:rPr>
                        <a:t> </a:t>
                      </a:r>
                      <a:r>
                        <a:rPr sz="1100" b="1" dirty="0">
                          <a:latin typeface="Times New Roman"/>
                          <a:cs typeface="Times New Roman"/>
                        </a:rPr>
                        <a:t>do</a:t>
                      </a:r>
                      <a:r>
                        <a:rPr sz="1100" b="1" spc="-15" dirty="0">
                          <a:latin typeface="Times New Roman"/>
                          <a:cs typeface="Times New Roman"/>
                        </a:rPr>
                        <a:t>e</a:t>
                      </a:r>
                      <a:r>
                        <a:rPr sz="1100" b="1" dirty="0">
                          <a:latin typeface="Times New Roman"/>
                          <a:cs typeface="Times New Roman"/>
                        </a:rPr>
                        <a:t>s</a:t>
                      </a:r>
                      <a:r>
                        <a:rPr sz="1100" b="1" spc="5" dirty="0">
                          <a:latin typeface="Times New Roman"/>
                          <a:cs typeface="Times New Roman"/>
                        </a:rPr>
                        <a:t> </a:t>
                      </a:r>
                      <a:r>
                        <a:rPr sz="1100" b="1" u="heavy" dirty="0">
                          <a:latin typeface="Times New Roman"/>
                          <a:cs typeface="Times New Roman"/>
                        </a:rPr>
                        <a:t>n</a:t>
                      </a:r>
                      <a:r>
                        <a:rPr sz="1100" b="1" u="heavy" spc="-15" dirty="0">
                          <a:latin typeface="Times New Roman"/>
                          <a:cs typeface="Times New Roman"/>
                        </a:rPr>
                        <a:t>o</a:t>
                      </a:r>
                      <a:r>
                        <a:rPr sz="1100" b="1" u="heavy" dirty="0">
                          <a:latin typeface="Times New Roman"/>
                          <a:cs typeface="Times New Roman"/>
                        </a:rPr>
                        <a:t>t</a:t>
                      </a:r>
                      <a:r>
                        <a:rPr sz="1100" b="1" spc="5" dirty="0">
                          <a:latin typeface="Times New Roman"/>
                          <a:cs typeface="Times New Roman"/>
                        </a:rPr>
                        <a:t> </a:t>
                      </a:r>
                      <a:r>
                        <a:rPr sz="1100" b="1" spc="-10" dirty="0">
                          <a:latin typeface="Times New Roman"/>
                          <a:cs typeface="Times New Roman"/>
                        </a:rPr>
                        <a:t>sw</a:t>
                      </a:r>
                      <a:r>
                        <a:rPr sz="1100" b="1" dirty="0">
                          <a:latin typeface="Times New Roman"/>
                          <a:cs typeface="Times New Roman"/>
                        </a:rPr>
                        <a:t>im </a:t>
                      </a:r>
                      <a:r>
                        <a:rPr sz="1100" b="1" spc="-15" dirty="0">
                          <a:latin typeface="Times New Roman"/>
                          <a:cs typeface="Times New Roman"/>
                        </a:rPr>
                        <a:t>o</a:t>
                      </a:r>
                      <a:r>
                        <a:rPr sz="1100" b="1" dirty="0">
                          <a:latin typeface="Times New Roman"/>
                          <a:cs typeface="Times New Roman"/>
                        </a:rPr>
                        <a:t>r pa</a:t>
                      </a:r>
                      <a:r>
                        <a:rPr sz="1100" b="1" spc="-10" dirty="0">
                          <a:latin typeface="Times New Roman"/>
                          <a:cs typeface="Times New Roman"/>
                        </a:rPr>
                        <a:t>r</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c</a:t>
                      </a:r>
                      <a:r>
                        <a:rPr sz="1100" b="1" spc="5" dirty="0">
                          <a:latin typeface="Times New Roman"/>
                          <a:cs typeface="Times New Roman"/>
                        </a:rPr>
                        <a:t>i</a:t>
                      </a:r>
                      <a:r>
                        <a:rPr sz="1100" b="1" dirty="0">
                          <a:latin typeface="Times New Roman"/>
                          <a:cs typeface="Times New Roman"/>
                        </a:rPr>
                        <a:t>p</a:t>
                      </a:r>
                      <a:r>
                        <a:rPr sz="1100" b="1" spc="-15" dirty="0">
                          <a:latin typeface="Times New Roman"/>
                          <a:cs typeface="Times New Roman"/>
                        </a:rPr>
                        <a:t>a</a:t>
                      </a:r>
                      <a:r>
                        <a:rPr sz="1100" b="1" dirty="0">
                          <a:latin typeface="Times New Roman"/>
                          <a:cs typeface="Times New Roman"/>
                        </a:rPr>
                        <a:t>te</a:t>
                      </a:r>
                      <a:r>
                        <a:rPr sz="1100" b="1" spc="-10" dirty="0">
                          <a:latin typeface="Times New Roman"/>
                          <a:cs typeface="Times New Roman"/>
                        </a:rPr>
                        <a:t> </a:t>
                      </a:r>
                      <a:r>
                        <a:rPr sz="1100" b="1" dirty="0">
                          <a:latin typeface="Times New Roman"/>
                          <a:cs typeface="Times New Roman"/>
                        </a:rPr>
                        <a:t>in</a:t>
                      </a:r>
                      <a:r>
                        <a:rPr sz="1100" b="1" spc="5" dirty="0">
                          <a:latin typeface="Times New Roman"/>
                          <a:cs typeface="Times New Roman"/>
                        </a:rPr>
                        <a:t> </a:t>
                      </a:r>
                      <a:r>
                        <a:rPr sz="1100" b="1" u="heavy" dirty="0">
                          <a:latin typeface="Times New Roman"/>
                          <a:cs typeface="Times New Roman"/>
                        </a:rPr>
                        <a:t>any</a:t>
                      </a:r>
                      <a:r>
                        <a:rPr sz="1100" b="1" spc="-5" dirty="0">
                          <a:latin typeface="Times New Roman"/>
                          <a:cs typeface="Times New Roman"/>
                        </a:rPr>
                        <a:t> </a:t>
                      </a:r>
                      <a:r>
                        <a:rPr sz="1100" b="1" spc="-15"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a:t>
                      </a:r>
                      <a:r>
                        <a:rPr sz="1100" b="1" spc="-10" dirty="0">
                          <a:latin typeface="Times New Roman"/>
                          <a:cs typeface="Times New Roman"/>
                        </a:rPr>
                        <a:t>i</a:t>
                      </a:r>
                      <a:r>
                        <a:rPr sz="1100" b="1" dirty="0">
                          <a:latin typeface="Times New Roman"/>
                          <a:cs typeface="Times New Roman"/>
                        </a:rPr>
                        <a:t>c a</a:t>
                      </a:r>
                      <a:r>
                        <a:rPr sz="1100" b="1" spc="-10" dirty="0">
                          <a:latin typeface="Times New Roman"/>
                          <a:cs typeface="Times New Roman"/>
                        </a:rPr>
                        <a:t>c</a:t>
                      </a:r>
                      <a:r>
                        <a:rPr sz="1100" b="1" dirty="0">
                          <a:latin typeface="Times New Roman"/>
                          <a:cs typeface="Times New Roman"/>
                        </a:rPr>
                        <a:t>ti</a:t>
                      </a:r>
                      <a:r>
                        <a:rPr sz="1100" b="1" spc="-15" dirty="0">
                          <a:latin typeface="Times New Roman"/>
                          <a:cs typeface="Times New Roman"/>
                        </a:rPr>
                        <a:t>v</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ies.</a:t>
                      </a:r>
                      <a:endParaRPr sz="1100">
                        <a:latin typeface="Times New Roman"/>
                        <a:cs typeface="Times New Roman"/>
                      </a:endParaRPr>
                    </a:p>
                    <a:p>
                      <a:pPr marL="2540">
                        <a:lnSpc>
                          <a:spcPts val="1290"/>
                        </a:lnSpc>
                      </a:pPr>
                      <a:r>
                        <a:rPr sz="1100" spc="-20" dirty="0">
                          <a:latin typeface="Times New Roman"/>
                          <a:cs typeface="Times New Roman"/>
                        </a:rPr>
                        <a:t>I</a:t>
                      </a:r>
                      <a:r>
                        <a:rPr sz="1100" dirty="0">
                          <a:latin typeface="Times New Roman"/>
                          <a:cs typeface="Times New Roman"/>
                        </a:rPr>
                        <a:t>f coded as</a:t>
                      </a:r>
                      <a:r>
                        <a:rPr sz="1100" spc="10" dirty="0">
                          <a:latin typeface="Times New Roman"/>
                          <a:cs typeface="Times New Roman"/>
                        </a:rPr>
                        <a:t> </a:t>
                      </a:r>
                      <a:r>
                        <a:rPr sz="1100" dirty="0">
                          <a:latin typeface="Times New Roman"/>
                          <a:cs typeface="Times New Roman"/>
                        </a:rPr>
                        <a:t>“</a:t>
                      </a:r>
                      <a:r>
                        <a:rPr sz="1100" spc="-10" dirty="0">
                          <a:latin typeface="Times New Roman"/>
                          <a:cs typeface="Times New Roman"/>
                        </a:rPr>
                        <a:t>0</a:t>
                      </a:r>
                      <a:r>
                        <a:rPr sz="1100" dirty="0">
                          <a:latin typeface="Times New Roman"/>
                          <a:cs typeface="Times New Roman"/>
                        </a:rPr>
                        <a:t>”, S</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ion 2</a:t>
                      </a:r>
                      <a:r>
                        <a:rPr sz="1100" spc="-15" dirty="0">
                          <a:latin typeface="Times New Roman"/>
                          <a:cs typeface="Times New Roman"/>
                        </a:rPr>
                        <a:t> </a:t>
                      </a:r>
                      <a:r>
                        <a:rPr sz="1100" spc="-10" dirty="0">
                          <a:latin typeface="Times New Roman"/>
                          <a:cs typeface="Times New Roman"/>
                        </a:rPr>
                        <a:t>s</a:t>
                      </a:r>
                      <a:r>
                        <a:rPr sz="1100" dirty="0">
                          <a:latin typeface="Times New Roman"/>
                          <a:cs typeface="Times New Roman"/>
                        </a:rPr>
                        <a:t>hould </a:t>
                      </a:r>
                      <a:r>
                        <a:rPr sz="1100" spc="-15" dirty="0">
                          <a:latin typeface="Times New Roman"/>
                          <a:cs typeface="Times New Roman"/>
                        </a:rPr>
                        <a:t>h</a:t>
                      </a:r>
                      <a:r>
                        <a:rPr sz="1100" dirty="0">
                          <a:latin typeface="Times New Roman"/>
                          <a:cs typeface="Times New Roman"/>
                        </a:rPr>
                        <a:t>a</a:t>
                      </a:r>
                      <a:r>
                        <a:rPr sz="1100" spc="-10" dirty="0">
                          <a:latin typeface="Times New Roman"/>
                          <a:cs typeface="Times New Roman"/>
                        </a:rPr>
                        <a:t>v</a:t>
                      </a:r>
                      <a:r>
                        <a:rPr sz="1100" dirty="0">
                          <a:latin typeface="Times New Roman"/>
                          <a:cs typeface="Times New Roman"/>
                        </a:rPr>
                        <a:t>e “</a:t>
                      </a:r>
                      <a:r>
                        <a:rPr sz="1100" spc="-10" dirty="0">
                          <a:latin typeface="Times New Roman"/>
                          <a:cs typeface="Times New Roman"/>
                        </a:rPr>
                        <a:t>NO</a:t>
                      </a:r>
                      <a:r>
                        <a:rPr sz="1100" dirty="0">
                          <a:latin typeface="Times New Roman"/>
                          <a:cs typeface="Times New Roman"/>
                        </a:rPr>
                        <a:t>” ch</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k</a:t>
                      </a:r>
                      <a:r>
                        <a:rPr sz="1100" dirty="0">
                          <a:latin typeface="Times New Roman"/>
                          <a:cs typeface="Times New Roman"/>
                        </a:rPr>
                        <a:t>ed </a:t>
                      </a:r>
                      <a:r>
                        <a:rPr sz="1100" spc="-10" dirty="0">
                          <a:latin typeface="Times New Roman"/>
                          <a:cs typeface="Times New Roman"/>
                        </a:rPr>
                        <a:t>f</a:t>
                      </a:r>
                      <a:r>
                        <a:rPr sz="1100" dirty="0">
                          <a:latin typeface="Times New Roman"/>
                          <a:cs typeface="Times New Roman"/>
                        </a:rPr>
                        <a:t>or </a:t>
                      </a:r>
                      <a:r>
                        <a:rPr sz="1100" spc="-10" dirty="0">
                          <a:latin typeface="Times New Roman"/>
                          <a:cs typeface="Times New Roman"/>
                        </a:rPr>
                        <a:t>a</a:t>
                      </a:r>
                      <a:r>
                        <a:rPr sz="1100" dirty="0">
                          <a:latin typeface="Times New Roman"/>
                          <a:cs typeface="Times New Roman"/>
                        </a:rPr>
                        <a:t>ll</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l</a:t>
                      </a:r>
                      <a:r>
                        <a:rPr sz="1100" spc="-10" dirty="0">
                          <a:latin typeface="Times New Roman"/>
                          <a:cs typeface="Times New Roman"/>
                        </a:rPr>
                        <a:t>i</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ed.</a:t>
                      </a:r>
                      <a:endParaRPr sz="1100">
                        <a:latin typeface="Times New Roman"/>
                        <a:cs typeface="Times New Roman"/>
                      </a:endParaRPr>
                    </a:p>
                  </a:txBody>
                  <a:tcPr marL="0" marR="0" marT="0" marB="0"/>
                </a:tc>
              </a:tr>
              <a:tr h="358139">
                <a:tc>
                  <a:txBody>
                    <a:bodyPr/>
                    <a:lstStyle/>
                    <a:p>
                      <a:endParaRPr sz="1100">
                        <a:latin typeface="Times New Roman"/>
                        <a:cs typeface="Times New Roman"/>
                      </a:endParaRPr>
                    </a:p>
                  </a:txBody>
                  <a:tcPr marL="0" marR="0" marT="0" marB="0"/>
                </a:tc>
                <a:tc>
                  <a:txBody>
                    <a:bodyPr/>
                    <a:lstStyle/>
                    <a:p>
                      <a:pPr marL="2540">
                        <a:lnSpc>
                          <a:spcPts val="1290"/>
                        </a:lnSpc>
                      </a:pPr>
                      <a:r>
                        <a:rPr sz="1100" b="1" dirty="0">
                          <a:latin typeface="Times New Roman"/>
                          <a:cs typeface="Times New Roman"/>
                        </a:rPr>
                        <a:t>1</a:t>
                      </a:r>
                      <a:r>
                        <a:rPr sz="1100" dirty="0">
                          <a:latin typeface="Times New Roman"/>
                          <a:cs typeface="Times New Roman"/>
                        </a:rPr>
                        <a:t>= </a:t>
                      </a:r>
                      <a:r>
                        <a:rPr sz="1100" b="1" spc="-10" dirty="0">
                          <a:latin typeface="Times New Roman"/>
                          <a:cs typeface="Times New Roman"/>
                        </a:rPr>
                        <a:t>N</a:t>
                      </a:r>
                      <a:r>
                        <a:rPr sz="1100" b="1" dirty="0">
                          <a:latin typeface="Times New Roman"/>
                          <a:cs typeface="Times New Roman"/>
                        </a:rPr>
                        <a:t>ear</a:t>
                      </a:r>
                      <a:r>
                        <a:rPr sz="1100" b="1" spc="-10" dirty="0">
                          <a:latin typeface="Times New Roman"/>
                          <a:cs typeface="Times New Roman"/>
                        </a:rPr>
                        <a:t> </a:t>
                      </a:r>
                      <a:r>
                        <a:rPr sz="1100" b="1" dirty="0">
                          <a:latin typeface="Times New Roman"/>
                          <a:cs typeface="Times New Roman"/>
                        </a:rPr>
                        <a:t>to 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 Ac</a:t>
                      </a:r>
                      <a:r>
                        <a:rPr sz="1100" b="1" spc="-10" dirty="0">
                          <a:latin typeface="Times New Roman"/>
                          <a:cs typeface="Times New Roman"/>
                        </a:rPr>
                        <a:t>t</a:t>
                      </a:r>
                      <a:r>
                        <a:rPr sz="1100" b="1" dirty="0">
                          <a:latin typeface="Times New Roman"/>
                          <a:cs typeface="Times New Roman"/>
                        </a:rPr>
                        <a:t>iv</a:t>
                      </a:r>
                      <a:r>
                        <a:rPr sz="1100" b="1" spc="-10" dirty="0">
                          <a:latin typeface="Times New Roman"/>
                          <a:cs typeface="Times New Roman"/>
                        </a:rPr>
                        <a:t>i</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es O</a:t>
                      </a:r>
                      <a:r>
                        <a:rPr sz="1100" b="1" spc="-15" dirty="0">
                          <a:latin typeface="Times New Roman"/>
                          <a:cs typeface="Times New Roman"/>
                        </a:rPr>
                        <a:t>n</a:t>
                      </a:r>
                      <a:r>
                        <a:rPr sz="1100" b="1" dirty="0">
                          <a:latin typeface="Times New Roman"/>
                          <a:cs typeface="Times New Roman"/>
                        </a:rPr>
                        <a:t>ly and</a:t>
                      </a:r>
                      <a:r>
                        <a:rPr sz="1100" b="1" spc="-15" dirty="0">
                          <a:latin typeface="Times New Roman"/>
                          <a:cs typeface="Times New Roman"/>
                        </a:rPr>
                        <a:t> </a:t>
                      </a:r>
                      <a:r>
                        <a:rPr sz="1100" b="1" dirty="0">
                          <a:latin typeface="Times New Roman"/>
                          <a:cs typeface="Times New Roman"/>
                        </a:rPr>
                        <a:t>Mu</a:t>
                      </a:r>
                      <a:r>
                        <a:rPr sz="1100" b="1" spc="-10" dirty="0">
                          <a:latin typeface="Times New Roman"/>
                          <a:cs typeface="Times New Roman"/>
                        </a:rPr>
                        <a:t>s</a:t>
                      </a:r>
                      <a:r>
                        <a:rPr sz="1100" b="1" dirty="0">
                          <a:latin typeface="Times New Roman"/>
                          <a:cs typeface="Times New Roman"/>
                        </a:rPr>
                        <a:t>t</a:t>
                      </a:r>
                      <a:r>
                        <a:rPr sz="1100" b="1" spc="-10" dirty="0">
                          <a:latin typeface="Times New Roman"/>
                          <a:cs typeface="Times New Roman"/>
                        </a:rPr>
                        <a:t> </a:t>
                      </a:r>
                      <a:r>
                        <a:rPr sz="1100" b="1" spc="5" dirty="0">
                          <a:latin typeface="Times New Roman"/>
                          <a:cs typeface="Times New Roman"/>
                        </a:rPr>
                        <a:t>B</a:t>
                      </a:r>
                      <a:r>
                        <a:rPr sz="1100" b="1" dirty="0">
                          <a:latin typeface="Times New Roman"/>
                          <a:cs typeface="Times New Roman"/>
                        </a:rPr>
                        <a:t>e </a:t>
                      </a:r>
                      <a:r>
                        <a:rPr sz="1100" b="1" spc="-10" dirty="0">
                          <a:latin typeface="Times New Roman"/>
                          <a:cs typeface="Times New Roman"/>
                        </a:rPr>
                        <a:t>W</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h </a:t>
                      </a:r>
                      <a:r>
                        <a:rPr sz="1100" b="1" spc="-5" dirty="0">
                          <a:latin typeface="Times New Roman"/>
                          <a:cs typeface="Times New Roman"/>
                        </a:rPr>
                        <a:t>S</a:t>
                      </a:r>
                      <a:r>
                        <a:rPr sz="1100" b="1" dirty="0">
                          <a:latin typeface="Times New Roman"/>
                          <a:cs typeface="Times New Roman"/>
                        </a:rPr>
                        <a:t>t</a:t>
                      </a:r>
                      <a:r>
                        <a:rPr sz="1100" b="1" spc="-15" dirty="0">
                          <a:latin typeface="Times New Roman"/>
                          <a:cs typeface="Times New Roman"/>
                        </a:rPr>
                        <a:t>a</a:t>
                      </a:r>
                      <a:r>
                        <a:rPr sz="1100" b="1" dirty="0">
                          <a:latin typeface="Times New Roman"/>
                          <a:cs typeface="Times New Roman"/>
                        </a:rPr>
                        <a:t>ff</a:t>
                      </a:r>
                      <a:endParaRPr sz="1100">
                        <a:latin typeface="Times New Roman"/>
                        <a:cs typeface="Times New Roman"/>
                      </a:endParaRPr>
                    </a:p>
                    <a:p>
                      <a:pPr marL="2540">
                        <a:lnSpc>
                          <a:spcPts val="1290"/>
                        </a:lnSpc>
                      </a:pPr>
                      <a:r>
                        <a:rPr sz="1100" spc="-20" dirty="0">
                          <a:latin typeface="Times New Roman"/>
                          <a:cs typeface="Times New Roman"/>
                        </a:rPr>
                        <a:t>I</a:t>
                      </a:r>
                      <a:r>
                        <a:rPr sz="1100" dirty="0">
                          <a:latin typeface="Times New Roman"/>
                          <a:cs typeface="Times New Roman"/>
                        </a:rPr>
                        <a:t>nd</a:t>
                      </a:r>
                      <a:r>
                        <a:rPr sz="1100" spc="15" dirty="0">
                          <a:latin typeface="Times New Roman"/>
                          <a:cs typeface="Times New Roman"/>
                        </a:rPr>
                        <a:t>i</a:t>
                      </a:r>
                      <a:r>
                        <a:rPr sz="1100" spc="-15" dirty="0">
                          <a:latin typeface="Times New Roman"/>
                          <a:cs typeface="Times New Roman"/>
                        </a:rPr>
                        <a:t>v</a:t>
                      </a:r>
                      <a:r>
                        <a:rPr sz="1100" dirty="0">
                          <a:latin typeface="Times New Roman"/>
                          <a:cs typeface="Times New Roman"/>
                        </a:rPr>
                        <a:t>idual</a:t>
                      </a:r>
                      <a:r>
                        <a:rPr sz="1100" spc="5" dirty="0">
                          <a:latin typeface="Times New Roman"/>
                          <a:cs typeface="Times New Roman"/>
                        </a:rPr>
                        <a:t> </a:t>
                      </a:r>
                      <a:r>
                        <a:rPr sz="1100" spc="-15" dirty="0">
                          <a:latin typeface="Times New Roman"/>
                          <a:cs typeface="Times New Roman"/>
                        </a:rPr>
                        <a:t>p</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c</a:t>
                      </a:r>
                      <a:r>
                        <a:rPr sz="1100" spc="5" dirty="0">
                          <a:latin typeface="Times New Roman"/>
                          <a:cs typeface="Times New Roman"/>
                        </a:rPr>
                        <a:t>i</a:t>
                      </a:r>
                      <a:r>
                        <a:rPr sz="1100" spc="-15" dirty="0">
                          <a:latin typeface="Times New Roman"/>
                          <a:cs typeface="Times New Roman"/>
                        </a:rPr>
                        <a:t>p</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s o</a:t>
                      </a:r>
                      <a:r>
                        <a:rPr sz="1100" spc="-10" dirty="0">
                          <a:latin typeface="Times New Roman"/>
                          <a:cs typeface="Times New Roman"/>
                        </a:rPr>
                        <a:t>n</a:t>
                      </a:r>
                      <a:r>
                        <a:rPr sz="1100" dirty="0">
                          <a:latin typeface="Times New Roman"/>
                          <a:cs typeface="Times New Roman"/>
                        </a:rPr>
                        <a:t>ly</a:t>
                      </a:r>
                      <a:r>
                        <a:rPr sz="1100" spc="-15" dirty="0">
                          <a:latin typeface="Times New Roman"/>
                          <a:cs typeface="Times New Roman"/>
                        </a:rPr>
                        <a:t> </a:t>
                      </a:r>
                      <a:r>
                        <a:rPr sz="1100" dirty="0">
                          <a:latin typeface="Times New Roman"/>
                          <a:cs typeface="Times New Roman"/>
                        </a:rPr>
                        <a:t>in a</a:t>
                      </a:r>
                      <a:r>
                        <a:rPr sz="1100" spc="-10" dirty="0">
                          <a:latin typeface="Times New Roman"/>
                          <a:cs typeface="Times New Roman"/>
                        </a:rPr>
                        <a:t>ct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 n</a:t>
                      </a:r>
                      <a:r>
                        <a:rPr sz="1100" spc="-10" dirty="0">
                          <a:latin typeface="Times New Roman"/>
                          <a:cs typeface="Times New Roman"/>
                        </a:rPr>
                        <a:t>e</a:t>
                      </a:r>
                      <a:r>
                        <a:rPr sz="1100" dirty="0">
                          <a:latin typeface="Times New Roman"/>
                          <a:cs typeface="Times New Roman"/>
                        </a:rPr>
                        <a:t>ar</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endParaRPr sz="1100">
                        <a:latin typeface="Times New Roman"/>
                        <a:cs typeface="Times New Roman"/>
                      </a:endParaRPr>
                    </a:p>
                  </a:txBody>
                  <a:tcPr marL="0" marR="0" marT="0" marB="0"/>
                </a:tc>
              </a:tr>
              <a:tr h="358267">
                <a:tc>
                  <a:txBody>
                    <a:bodyPr/>
                    <a:lstStyle/>
                    <a:p>
                      <a:endParaRPr sz="1100">
                        <a:latin typeface="Times New Roman"/>
                        <a:cs typeface="Times New Roman"/>
                      </a:endParaRPr>
                    </a:p>
                  </a:txBody>
                  <a:tcPr marL="0" marR="0" marT="0" marB="0"/>
                </a:tc>
                <a:tc>
                  <a:txBody>
                    <a:bodyPr/>
                    <a:lstStyle/>
                    <a:p>
                      <a:pPr marL="2540" marR="138430">
                        <a:lnSpc>
                          <a:spcPts val="1260"/>
                        </a:lnSpc>
                      </a:pPr>
                      <a:r>
                        <a:rPr sz="1100" b="1" dirty="0">
                          <a:latin typeface="Times New Roman"/>
                          <a:cs typeface="Times New Roman"/>
                        </a:rPr>
                        <a:t>2 </a:t>
                      </a:r>
                      <a:r>
                        <a:rPr sz="1100" dirty="0">
                          <a:latin typeface="Times New Roman"/>
                          <a:cs typeface="Times New Roman"/>
                        </a:rPr>
                        <a:t>= </a:t>
                      </a:r>
                      <a:r>
                        <a:rPr sz="1100" b="1" dirty="0">
                          <a:latin typeface="Times New Roman"/>
                          <a:cs typeface="Times New Roman"/>
                        </a:rPr>
                        <a:t>S</a:t>
                      </a:r>
                      <a:r>
                        <a:rPr sz="1100" b="1" spc="-5" dirty="0">
                          <a:latin typeface="Times New Roman"/>
                          <a:cs typeface="Times New Roman"/>
                        </a:rPr>
                        <a:t>h</a:t>
                      </a:r>
                      <a:r>
                        <a:rPr sz="1100" b="1" dirty="0">
                          <a:latin typeface="Times New Roman"/>
                          <a:cs typeface="Times New Roman"/>
                        </a:rPr>
                        <a:t>a</a:t>
                      </a:r>
                      <a:r>
                        <a:rPr sz="1100" b="1" spc="-10" dirty="0">
                          <a:latin typeface="Times New Roman"/>
                          <a:cs typeface="Times New Roman"/>
                        </a:rPr>
                        <a:t>l</a:t>
                      </a:r>
                      <a:r>
                        <a:rPr sz="1100" b="1" dirty="0">
                          <a:latin typeface="Times New Roman"/>
                          <a:cs typeface="Times New Roman"/>
                        </a:rPr>
                        <a:t>l</a:t>
                      </a:r>
                      <a:r>
                        <a:rPr sz="1100" b="1" spc="-15" dirty="0">
                          <a:latin typeface="Times New Roman"/>
                          <a:cs typeface="Times New Roman"/>
                        </a:rPr>
                        <a:t>o</a:t>
                      </a:r>
                      <a:r>
                        <a:rPr sz="1100" b="1" dirty="0">
                          <a:latin typeface="Times New Roman"/>
                          <a:cs typeface="Times New Roman"/>
                        </a:rPr>
                        <a:t>w</a:t>
                      </a:r>
                      <a:r>
                        <a:rPr sz="1100" b="1" spc="5" dirty="0">
                          <a:latin typeface="Times New Roman"/>
                          <a:cs typeface="Times New Roman"/>
                        </a:rPr>
                        <a:t> </a:t>
                      </a:r>
                      <a:r>
                        <a:rPr sz="1100" b="1" dirty="0">
                          <a:latin typeface="Times New Roman"/>
                          <a:cs typeface="Times New Roman"/>
                        </a:rPr>
                        <a:t>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 </a:t>
                      </a:r>
                      <a:r>
                        <a:rPr sz="1100" b="1" spc="5" dirty="0">
                          <a:latin typeface="Times New Roman"/>
                          <a:cs typeface="Times New Roman"/>
                        </a:rPr>
                        <a:t>O</a:t>
                      </a:r>
                      <a:r>
                        <a:rPr sz="1100" b="1" spc="-15" dirty="0">
                          <a:latin typeface="Times New Roman"/>
                          <a:cs typeface="Times New Roman"/>
                        </a:rPr>
                        <a:t>n</a:t>
                      </a:r>
                      <a:r>
                        <a:rPr sz="1100" b="1" dirty="0">
                          <a:latin typeface="Times New Roman"/>
                          <a:cs typeface="Times New Roman"/>
                        </a:rPr>
                        <a:t>ly</a:t>
                      </a:r>
                      <a:r>
                        <a:rPr sz="1100" b="1" spc="5"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h</a:t>
                      </a:r>
                      <a:r>
                        <a:rPr sz="1100" spc="-10" dirty="0">
                          <a:latin typeface="Times New Roman"/>
                          <a:cs typeface="Times New Roman"/>
                        </a:rPr>
                        <a:t>a</a:t>
                      </a:r>
                      <a:r>
                        <a:rPr sz="1100" dirty="0">
                          <a:latin typeface="Times New Roman"/>
                          <a:cs typeface="Times New Roman"/>
                        </a:rPr>
                        <a:t>s </a:t>
                      </a:r>
                      <a:r>
                        <a:rPr sz="1100" spc="-5" dirty="0">
                          <a:latin typeface="Times New Roman"/>
                          <a:cs typeface="Times New Roman"/>
                        </a:rPr>
                        <a:t>l</a:t>
                      </a:r>
                      <a:r>
                        <a:rPr sz="1100" dirty="0">
                          <a:latin typeface="Times New Roman"/>
                          <a:cs typeface="Times New Roman"/>
                        </a:rPr>
                        <a:t>i</a:t>
                      </a:r>
                      <a:r>
                        <a:rPr sz="1100" spc="-20" dirty="0">
                          <a:latin typeface="Times New Roman"/>
                          <a:cs typeface="Times New Roman"/>
                        </a:rPr>
                        <a:t>m</a:t>
                      </a:r>
                      <a:r>
                        <a:rPr sz="1100" dirty="0">
                          <a:latin typeface="Times New Roman"/>
                          <a:cs typeface="Times New Roman"/>
                        </a:rPr>
                        <a:t>ited </a:t>
                      </a:r>
                      <a:r>
                        <a:rPr sz="1100" spc="-10" dirty="0">
                          <a:latin typeface="Times New Roman"/>
                          <a:cs typeface="Times New Roman"/>
                        </a:rPr>
                        <a:t>o</a:t>
                      </a:r>
                      <a:r>
                        <a:rPr sz="1100" dirty="0">
                          <a:latin typeface="Times New Roman"/>
                          <a:cs typeface="Times New Roman"/>
                        </a:rPr>
                        <a:t>r no</a:t>
                      </a:r>
                      <a:r>
                        <a:rPr sz="1100" spc="-15" dirty="0">
                          <a:latin typeface="Times New Roman"/>
                          <a:cs typeface="Times New Roman"/>
                        </a:rPr>
                        <a:t> </a:t>
                      </a:r>
                      <a:r>
                        <a:rPr sz="1100" dirty="0">
                          <a:latin typeface="Times New Roman"/>
                          <a:cs typeface="Times New Roman"/>
                        </a:rPr>
                        <a:t>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ing</a:t>
                      </a:r>
                      <a:r>
                        <a:rPr sz="1100" spc="-15" dirty="0">
                          <a:latin typeface="Times New Roman"/>
                          <a:cs typeface="Times New Roman"/>
                        </a:rPr>
                        <a:t> </a:t>
                      </a:r>
                      <a:r>
                        <a:rPr sz="1100" spc="10" dirty="0">
                          <a:latin typeface="Times New Roman"/>
                          <a:cs typeface="Times New Roman"/>
                        </a:rPr>
                        <a:t>s</a:t>
                      </a:r>
                      <a:r>
                        <a:rPr sz="1100" spc="-15" dirty="0">
                          <a:latin typeface="Times New Roman"/>
                          <a:cs typeface="Times New Roman"/>
                        </a:rPr>
                        <a:t>k</a:t>
                      </a:r>
                      <a:r>
                        <a:rPr sz="1100" dirty="0">
                          <a:latin typeface="Times New Roman"/>
                          <a:cs typeface="Times New Roman"/>
                        </a:rPr>
                        <a:t>ills</a:t>
                      </a:r>
                      <a:r>
                        <a:rPr sz="1100" spc="-10" dirty="0">
                          <a:latin typeface="Times New Roman"/>
                          <a:cs typeface="Times New Roman"/>
                        </a:rPr>
                        <a:t> </a:t>
                      </a:r>
                      <a:r>
                        <a:rPr sz="1100" dirty="0">
                          <a:latin typeface="Times New Roman"/>
                          <a:cs typeface="Times New Roman"/>
                        </a:rPr>
                        <a:t>and does</a:t>
                      </a:r>
                      <a:r>
                        <a:rPr sz="1100" spc="5" dirty="0">
                          <a:latin typeface="Times New Roman"/>
                          <a:cs typeface="Times New Roman"/>
                        </a:rPr>
                        <a:t> </a:t>
                      </a:r>
                      <a:r>
                        <a:rPr sz="1100" u="sng" spc="-15" dirty="0">
                          <a:latin typeface="Times New Roman"/>
                          <a:cs typeface="Times New Roman"/>
                        </a:rPr>
                        <a:t>n</a:t>
                      </a:r>
                      <a:r>
                        <a:rPr sz="1100" u="sng" dirty="0">
                          <a:latin typeface="Times New Roman"/>
                          <a:cs typeface="Times New Roman"/>
                        </a:rPr>
                        <a:t>ot</a:t>
                      </a:r>
                      <a:r>
                        <a:rPr sz="1100" spc="5" dirty="0">
                          <a:latin typeface="Times New Roman"/>
                          <a:cs typeface="Times New Roman"/>
                        </a:rPr>
                        <a:t> </a:t>
                      </a:r>
                      <a:r>
                        <a:rPr sz="1100" spc="-10" dirty="0">
                          <a:latin typeface="Times New Roman"/>
                          <a:cs typeface="Times New Roman"/>
                        </a:rPr>
                        <a:t>r</a:t>
                      </a:r>
                      <a:r>
                        <a:rPr sz="1100" dirty="0">
                          <a:latin typeface="Times New Roman"/>
                          <a:cs typeface="Times New Roman"/>
                        </a:rPr>
                        <a:t>espo</a:t>
                      </a:r>
                      <a:r>
                        <a:rPr sz="1100" spc="-15" dirty="0">
                          <a:latin typeface="Times New Roman"/>
                          <a:cs typeface="Times New Roman"/>
                        </a:rPr>
                        <a:t>n</a:t>
                      </a:r>
                      <a:r>
                        <a:rPr sz="1100" dirty="0">
                          <a:latin typeface="Times New Roman"/>
                          <a:cs typeface="Times New Roman"/>
                        </a:rPr>
                        <a:t>d to </a:t>
                      </a:r>
                      <a:r>
                        <a:rPr sz="1100" spc="-15" dirty="0">
                          <a:latin typeface="Times New Roman"/>
                          <a:cs typeface="Times New Roman"/>
                        </a:rPr>
                        <a:t>v</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b</a:t>
                      </a:r>
                      <a:r>
                        <a:rPr sz="1100" dirty="0">
                          <a:latin typeface="Times New Roman"/>
                          <a:cs typeface="Times New Roman"/>
                        </a:rPr>
                        <a:t>al</a:t>
                      </a:r>
                      <a:r>
                        <a:rPr sz="1100" spc="-10" dirty="0">
                          <a:latin typeface="Times New Roman"/>
                          <a:cs typeface="Times New Roman"/>
                        </a:rPr>
                        <a:t> </a:t>
                      </a:r>
                      <a:r>
                        <a:rPr sz="1100" dirty="0">
                          <a:latin typeface="Times New Roman"/>
                          <a:cs typeface="Times New Roman"/>
                        </a:rPr>
                        <a:t>re</a:t>
                      </a:r>
                      <a:r>
                        <a:rPr sz="1100" spc="-10" dirty="0">
                          <a:latin typeface="Times New Roman"/>
                          <a:cs typeface="Times New Roman"/>
                        </a:rPr>
                        <a:t>d</a:t>
                      </a:r>
                      <a:r>
                        <a:rPr sz="1100" dirty="0">
                          <a:latin typeface="Times New Roman"/>
                          <a:cs typeface="Times New Roman"/>
                        </a:rPr>
                        <a:t>i</a:t>
                      </a:r>
                      <a:r>
                        <a:rPr sz="1100" spc="-10" dirty="0">
                          <a:latin typeface="Times New Roman"/>
                          <a:cs typeface="Times New Roman"/>
                        </a:rPr>
                        <a:t>r</a:t>
                      </a:r>
                      <a:r>
                        <a:rPr sz="1100" dirty="0">
                          <a:latin typeface="Times New Roman"/>
                          <a:cs typeface="Times New Roman"/>
                        </a:rPr>
                        <a:t>e</a:t>
                      </a:r>
                      <a:r>
                        <a:rPr sz="1100" spc="-10" dirty="0">
                          <a:latin typeface="Times New Roman"/>
                          <a:cs typeface="Times New Roman"/>
                        </a:rPr>
                        <a:t>c</a:t>
                      </a:r>
                      <a:r>
                        <a:rPr sz="1100" dirty="0">
                          <a:latin typeface="Times New Roman"/>
                          <a:cs typeface="Times New Roman"/>
                        </a:rPr>
                        <a:t>tion</a:t>
                      </a:r>
                      <a:r>
                        <a:rPr sz="1100" spc="-15" dirty="0">
                          <a:latin typeface="Times New Roman"/>
                          <a:cs typeface="Times New Roman"/>
                        </a:rPr>
                        <a:t> </a:t>
                      </a:r>
                      <a:r>
                        <a:rPr sz="1100" dirty="0">
                          <a:latin typeface="Times New Roman"/>
                          <a:cs typeface="Times New Roman"/>
                        </a:rPr>
                        <a:t>and </a:t>
                      </a:r>
                      <a:r>
                        <a:rPr sz="1100" u="sng" spc="-20" dirty="0">
                          <a:latin typeface="Times New Roman"/>
                          <a:cs typeface="Times New Roman"/>
                        </a:rPr>
                        <a:t>m</a:t>
                      </a:r>
                      <a:r>
                        <a:rPr sz="1100" u="sng" spc="10" dirty="0">
                          <a:latin typeface="Times New Roman"/>
                          <a:cs typeface="Times New Roman"/>
                        </a:rPr>
                        <a:t>a</a:t>
                      </a:r>
                      <a:r>
                        <a:rPr sz="1100" u="sng" dirty="0">
                          <a:latin typeface="Times New Roman"/>
                          <a:cs typeface="Times New Roman"/>
                        </a:rPr>
                        <a:t>y</a:t>
                      </a:r>
                      <a:r>
                        <a:rPr sz="1100" u="sng" spc="-15" dirty="0">
                          <a:latin typeface="Times New Roman"/>
                          <a:cs typeface="Times New Roman"/>
                        </a:rPr>
                        <a:t> </a:t>
                      </a:r>
                      <a:r>
                        <a:rPr sz="1100" u="sng" dirty="0">
                          <a:latin typeface="Times New Roman"/>
                          <a:cs typeface="Times New Roman"/>
                        </a:rPr>
                        <a:t>not</a:t>
                      </a:r>
                      <a:r>
                        <a:rPr sz="1100" spc="5" dirty="0">
                          <a:latin typeface="Times New Roman"/>
                          <a:cs typeface="Times New Roman"/>
                        </a:rPr>
                        <a:t> </a:t>
                      </a:r>
                      <a:r>
                        <a:rPr sz="1100" dirty="0">
                          <a:latin typeface="Times New Roman"/>
                          <a:cs typeface="Times New Roman"/>
                        </a:rPr>
                        <a:t>reco</a:t>
                      </a:r>
                      <a:r>
                        <a:rPr sz="1100" spc="-15" dirty="0">
                          <a:latin typeface="Times New Roman"/>
                          <a:cs typeface="Times New Roman"/>
                        </a:rPr>
                        <a:t>g</a:t>
                      </a:r>
                      <a:r>
                        <a:rPr sz="1100" dirty="0">
                          <a:latin typeface="Times New Roman"/>
                          <a:cs typeface="Times New Roman"/>
                        </a:rPr>
                        <a:t>ni</a:t>
                      </a:r>
                      <a:r>
                        <a:rPr sz="1100" spc="-10" dirty="0">
                          <a:latin typeface="Times New Roman"/>
                          <a:cs typeface="Times New Roman"/>
                        </a:rPr>
                        <a:t>z</a:t>
                      </a:r>
                      <a:r>
                        <a:rPr sz="1100" dirty="0">
                          <a:latin typeface="Times New Roman"/>
                          <a:cs typeface="Times New Roman"/>
                        </a:rPr>
                        <a:t>e d</a:t>
                      </a:r>
                      <a:r>
                        <a:rPr sz="1100" spc="-10" dirty="0">
                          <a:latin typeface="Times New Roman"/>
                          <a:cs typeface="Times New Roman"/>
                        </a:rPr>
                        <a:t>a</a:t>
                      </a:r>
                      <a:r>
                        <a:rPr sz="1100" dirty="0">
                          <a:latin typeface="Times New Roman"/>
                          <a:cs typeface="Times New Roman"/>
                        </a:rPr>
                        <a:t>n</a:t>
                      </a:r>
                      <a:r>
                        <a:rPr sz="1100" spc="-15" dirty="0">
                          <a:latin typeface="Times New Roman"/>
                          <a:cs typeface="Times New Roman"/>
                        </a:rPr>
                        <a:t>g</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o</a:t>
                      </a:r>
                      <a:r>
                        <a:rPr sz="1100" dirty="0">
                          <a:latin typeface="Times New Roman"/>
                          <a:cs typeface="Times New Roman"/>
                        </a:rPr>
                        <a:t>us s</a:t>
                      </a:r>
                      <a:r>
                        <a:rPr sz="1100" spc="-10" dirty="0">
                          <a:latin typeface="Times New Roman"/>
                          <a:cs typeface="Times New Roman"/>
                        </a:rPr>
                        <a:t>i</a:t>
                      </a:r>
                      <a:r>
                        <a:rPr sz="1100" dirty="0">
                          <a:latin typeface="Times New Roman"/>
                          <a:cs typeface="Times New Roman"/>
                        </a:rPr>
                        <a:t>tu</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ons.</a:t>
                      </a:r>
                      <a:endParaRPr sz="1100">
                        <a:latin typeface="Times New Roman"/>
                        <a:cs typeface="Times New Roman"/>
                      </a:endParaRPr>
                    </a:p>
                  </a:txBody>
                  <a:tcPr marL="0" marR="0" marT="0" marB="0"/>
                </a:tc>
              </a:tr>
              <a:tr h="358139">
                <a:tc>
                  <a:txBody>
                    <a:bodyPr/>
                    <a:lstStyle/>
                    <a:p>
                      <a:endParaRPr sz="1100">
                        <a:latin typeface="Times New Roman"/>
                        <a:cs typeface="Times New Roman"/>
                      </a:endParaRPr>
                    </a:p>
                  </a:txBody>
                  <a:tcPr marL="0" marR="0" marT="0" marB="0"/>
                </a:tc>
                <a:tc>
                  <a:txBody>
                    <a:bodyPr/>
                    <a:lstStyle/>
                    <a:p>
                      <a:pPr marL="2540" marR="173355">
                        <a:lnSpc>
                          <a:spcPts val="1260"/>
                        </a:lnSpc>
                      </a:pPr>
                      <a:r>
                        <a:rPr sz="1100" b="1" dirty="0">
                          <a:latin typeface="Times New Roman"/>
                          <a:cs typeface="Times New Roman"/>
                        </a:rPr>
                        <a:t>3 </a:t>
                      </a:r>
                      <a:r>
                        <a:rPr sz="1100" dirty="0">
                          <a:latin typeface="Times New Roman"/>
                          <a:cs typeface="Times New Roman"/>
                        </a:rPr>
                        <a:t>= </a:t>
                      </a:r>
                      <a:r>
                        <a:rPr sz="1100" b="1" dirty="0">
                          <a:latin typeface="Times New Roman"/>
                          <a:cs typeface="Times New Roman"/>
                        </a:rPr>
                        <a:t>S</a:t>
                      </a:r>
                      <a:r>
                        <a:rPr sz="1100" b="1" spc="-5" dirty="0">
                          <a:latin typeface="Times New Roman"/>
                          <a:cs typeface="Times New Roman"/>
                        </a:rPr>
                        <a:t>h</a:t>
                      </a:r>
                      <a:r>
                        <a:rPr sz="1100" b="1" dirty="0">
                          <a:latin typeface="Times New Roman"/>
                          <a:cs typeface="Times New Roman"/>
                        </a:rPr>
                        <a:t>a</a:t>
                      </a:r>
                      <a:r>
                        <a:rPr sz="1100" b="1" spc="-10" dirty="0">
                          <a:latin typeface="Times New Roman"/>
                          <a:cs typeface="Times New Roman"/>
                        </a:rPr>
                        <a:t>l</a:t>
                      </a:r>
                      <a:r>
                        <a:rPr sz="1100" b="1" dirty="0">
                          <a:latin typeface="Times New Roman"/>
                          <a:cs typeface="Times New Roman"/>
                        </a:rPr>
                        <a:t>l</a:t>
                      </a:r>
                      <a:r>
                        <a:rPr sz="1100" b="1" spc="-15" dirty="0">
                          <a:latin typeface="Times New Roman"/>
                          <a:cs typeface="Times New Roman"/>
                        </a:rPr>
                        <a:t>o</a:t>
                      </a:r>
                      <a:r>
                        <a:rPr sz="1100" b="1" dirty="0">
                          <a:latin typeface="Times New Roman"/>
                          <a:cs typeface="Times New Roman"/>
                        </a:rPr>
                        <a:t>w</a:t>
                      </a:r>
                      <a:r>
                        <a:rPr sz="1100" b="1" spc="5" dirty="0">
                          <a:latin typeface="Times New Roman"/>
                          <a:cs typeface="Times New Roman"/>
                        </a:rPr>
                        <a:t> </a:t>
                      </a:r>
                      <a:r>
                        <a:rPr sz="1100" b="1" dirty="0">
                          <a:latin typeface="Times New Roman"/>
                          <a:cs typeface="Times New Roman"/>
                        </a:rPr>
                        <a:t>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 </a:t>
                      </a:r>
                      <a:r>
                        <a:rPr sz="1100" b="1" spc="5" dirty="0">
                          <a:latin typeface="Times New Roman"/>
                          <a:cs typeface="Times New Roman"/>
                        </a:rPr>
                        <a:t>O</a:t>
                      </a:r>
                      <a:r>
                        <a:rPr sz="1100" b="1" spc="-15" dirty="0">
                          <a:latin typeface="Times New Roman"/>
                          <a:cs typeface="Times New Roman"/>
                        </a:rPr>
                        <a:t>n</a:t>
                      </a:r>
                      <a:r>
                        <a:rPr sz="1100" b="1" dirty="0">
                          <a:latin typeface="Times New Roman"/>
                          <a:cs typeface="Times New Roman"/>
                        </a:rPr>
                        <a:t>ly</a:t>
                      </a:r>
                      <a:r>
                        <a:rPr sz="1100" b="1" spc="5"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h</a:t>
                      </a:r>
                      <a:r>
                        <a:rPr sz="1100" spc="-10" dirty="0">
                          <a:latin typeface="Times New Roman"/>
                          <a:cs typeface="Times New Roman"/>
                        </a:rPr>
                        <a:t>a</a:t>
                      </a:r>
                      <a:r>
                        <a:rPr sz="1100" dirty="0">
                          <a:latin typeface="Times New Roman"/>
                          <a:cs typeface="Times New Roman"/>
                        </a:rPr>
                        <a:t>s </a:t>
                      </a:r>
                      <a:r>
                        <a:rPr sz="1100" spc="-5" dirty="0">
                          <a:latin typeface="Times New Roman"/>
                          <a:cs typeface="Times New Roman"/>
                        </a:rPr>
                        <a:t>l</a:t>
                      </a:r>
                      <a:r>
                        <a:rPr sz="1100" dirty="0">
                          <a:latin typeface="Times New Roman"/>
                          <a:cs typeface="Times New Roman"/>
                        </a:rPr>
                        <a:t>i</a:t>
                      </a:r>
                      <a:r>
                        <a:rPr sz="1100" spc="-20" dirty="0">
                          <a:latin typeface="Times New Roman"/>
                          <a:cs typeface="Times New Roman"/>
                        </a:rPr>
                        <a:t>m</a:t>
                      </a:r>
                      <a:r>
                        <a:rPr sz="1100" dirty="0">
                          <a:latin typeface="Times New Roman"/>
                          <a:cs typeface="Times New Roman"/>
                        </a:rPr>
                        <a:t>ited </a:t>
                      </a:r>
                      <a:r>
                        <a:rPr sz="1100" spc="-10" dirty="0">
                          <a:latin typeface="Times New Roman"/>
                          <a:cs typeface="Times New Roman"/>
                        </a:rPr>
                        <a:t>o</a:t>
                      </a:r>
                      <a:r>
                        <a:rPr sz="1100" dirty="0">
                          <a:latin typeface="Times New Roman"/>
                          <a:cs typeface="Times New Roman"/>
                        </a:rPr>
                        <a:t>r no</a:t>
                      </a:r>
                      <a:r>
                        <a:rPr sz="1100" spc="-15" dirty="0">
                          <a:latin typeface="Times New Roman"/>
                          <a:cs typeface="Times New Roman"/>
                        </a:rPr>
                        <a:t> </a:t>
                      </a:r>
                      <a:r>
                        <a:rPr sz="1100" dirty="0">
                          <a:latin typeface="Times New Roman"/>
                          <a:cs typeface="Times New Roman"/>
                        </a:rPr>
                        <a:t>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ing</a:t>
                      </a:r>
                      <a:r>
                        <a:rPr sz="1100" spc="-15" dirty="0">
                          <a:latin typeface="Times New Roman"/>
                          <a:cs typeface="Times New Roman"/>
                        </a:rPr>
                        <a:t> </a:t>
                      </a:r>
                      <a:r>
                        <a:rPr sz="1100" spc="10" dirty="0">
                          <a:latin typeface="Times New Roman"/>
                          <a:cs typeface="Times New Roman"/>
                        </a:rPr>
                        <a:t>s</a:t>
                      </a:r>
                      <a:r>
                        <a:rPr sz="1100" spc="-15" dirty="0">
                          <a:latin typeface="Times New Roman"/>
                          <a:cs typeface="Times New Roman"/>
                        </a:rPr>
                        <a:t>k</a:t>
                      </a:r>
                      <a:r>
                        <a:rPr sz="1100" dirty="0">
                          <a:latin typeface="Times New Roman"/>
                          <a:cs typeface="Times New Roman"/>
                        </a:rPr>
                        <a:t>ills</a:t>
                      </a:r>
                      <a:r>
                        <a:rPr sz="1100" spc="-10" dirty="0">
                          <a:latin typeface="Times New Roman"/>
                          <a:cs typeface="Times New Roman"/>
                        </a:rPr>
                        <a:t> </a:t>
                      </a:r>
                      <a:r>
                        <a:rPr sz="1100" dirty="0">
                          <a:latin typeface="Times New Roman"/>
                          <a:cs typeface="Times New Roman"/>
                        </a:rPr>
                        <a:t>but</a:t>
                      </a:r>
                      <a:r>
                        <a:rPr sz="1100" spc="5" dirty="0">
                          <a:latin typeface="Times New Roman"/>
                          <a:cs typeface="Times New Roman"/>
                        </a:rPr>
                        <a:t> </a:t>
                      </a:r>
                      <a:r>
                        <a:rPr sz="1100" u="sng" dirty="0">
                          <a:latin typeface="Times New Roman"/>
                          <a:cs typeface="Times New Roman"/>
                        </a:rPr>
                        <a:t>usu</a:t>
                      </a:r>
                      <a:r>
                        <a:rPr sz="1100" u="sng" spc="-10" dirty="0">
                          <a:latin typeface="Times New Roman"/>
                          <a:cs typeface="Times New Roman"/>
                        </a:rPr>
                        <a:t>a</a:t>
                      </a:r>
                      <a:r>
                        <a:rPr sz="1100" u="sng" dirty="0">
                          <a:latin typeface="Times New Roman"/>
                          <a:cs typeface="Times New Roman"/>
                        </a:rPr>
                        <a:t>l</a:t>
                      </a:r>
                      <a:r>
                        <a:rPr sz="1100" u="sng" spc="-10" dirty="0">
                          <a:latin typeface="Times New Roman"/>
                          <a:cs typeface="Times New Roman"/>
                        </a:rPr>
                        <a:t>l</a:t>
                      </a:r>
                      <a:r>
                        <a:rPr sz="1100" u="sng" dirty="0">
                          <a:latin typeface="Times New Roman"/>
                          <a:cs typeface="Times New Roman"/>
                        </a:rPr>
                        <a:t>y</a:t>
                      </a:r>
                      <a:r>
                        <a:rPr sz="1100" spc="-15" dirty="0">
                          <a:latin typeface="Times New Roman"/>
                          <a:cs typeface="Times New Roman"/>
                        </a:rPr>
                        <a:t> </a:t>
                      </a:r>
                      <a:r>
                        <a:rPr sz="1100" dirty="0">
                          <a:latin typeface="Times New Roman"/>
                          <a:cs typeface="Times New Roman"/>
                        </a:rPr>
                        <a:t>responds</a:t>
                      </a:r>
                      <a:r>
                        <a:rPr sz="1100" spc="-10" dirty="0">
                          <a:latin typeface="Times New Roman"/>
                          <a:cs typeface="Times New Roman"/>
                        </a:rPr>
                        <a:t> </a:t>
                      </a:r>
                      <a:r>
                        <a:rPr sz="1100" dirty="0">
                          <a:latin typeface="Times New Roman"/>
                          <a:cs typeface="Times New Roman"/>
                        </a:rPr>
                        <a:t>to </a:t>
                      </a:r>
                      <a:r>
                        <a:rPr sz="1100" spc="-15" dirty="0">
                          <a:latin typeface="Times New Roman"/>
                          <a:cs typeface="Times New Roman"/>
                        </a:rPr>
                        <a:t>v</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b</a:t>
                      </a:r>
                      <a:r>
                        <a:rPr sz="1100" dirty="0">
                          <a:latin typeface="Times New Roman"/>
                          <a:cs typeface="Times New Roman"/>
                        </a:rPr>
                        <a:t>al</a:t>
                      </a:r>
                      <a:r>
                        <a:rPr sz="1100" spc="-10" dirty="0">
                          <a:latin typeface="Times New Roman"/>
                          <a:cs typeface="Times New Roman"/>
                        </a:rPr>
                        <a:t> </a:t>
                      </a:r>
                      <a:r>
                        <a:rPr sz="1100" dirty="0">
                          <a:latin typeface="Times New Roman"/>
                          <a:cs typeface="Times New Roman"/>
                        </a:rPr>
                        <a:t>re</a:t>
                      </a:r>
                      <a:r>
                        <a:rPr sz="1100" spc="-10" dirty="0">
                          <a:latin typeface="Times New Roman"/>
                          <a:cs typeface="Times New Roman"/>
                        </a:rPr>
                        <a:t>d</a:t>
                      </a:r>
                      <a:r>
                        <a:rPr sz="1100" dirty="0">
                          <a:latin typeface="Times New Roman"/>
                          <a:cs typeface="Times New Roman"/>
                        </a:rPr>
                        <a:t>ir</a:t>
                      </a:r>
                      <a:r>
                        <a:rPr sz="1100" spc="-10" dirty="0">
                          <a:latin typeface="Times New Roman"/>
                          <a:cs typeface="Times New Roman"/>
                        </a:rPr>
                        <a:t>ec</a:t>
                      </a:r>
                      <a:r>
                        <a:rPr sz="1100" dirty="0">
                          <a:latin typeface="Times New Roman"/>
                          <a:cs typeface="Times New Roman"/>
                        </a:rPr>
                        <a:t>tion</a:t>
                      </a:r>
                      <a:r>
                        <a:rPr sz="1100" spc="-15" dirty="0">
                          <a:latin typeface="Times New Roman"/>
                          <a:cs typeface="Times New Roman"/>
                        </a:rPr>
                        <a:t> </a:t>
                      </a:r>
                      <a:r>
                        <a:rPr sz="1100" dirty="0">
                          <a:latin typeface="Times New Roman"/>
                          <a:cs typeface="Times New Roman"/>
                        </a:rPr>
                        <a:t>and </a:t>
                      </a:r>
                      <a:r>
                        <a:rPr sz="1100" u="sng" spc="-20" dirty="0">
                          <a:latin typeface="Times New Roman"/>
                          <a:cs typeface="Times New Roman"/>
                        </a:rPr>
                        <a:t>m</a:t>
                      </a:r>
                      <a:r>
                        <a:rPr sz="1100" u="sng" spc="10" dirty="0">
                          <a:latin typeface="Times New Roman"/>
                          <a:cs typeface="Times New Roman"/>
                        </a:rPr>
                        <a:t>a</a:t>
                      </a:r>
                      <a:r>
                        <a:rPr sz="1100" u="sng" dirty="0">
                          <a:latin typeface="Times New Roman"/>
                          <a:cs typeface="Times New Roman"/>
                        </a:rPr>
                        <a:t>y</a:t>
                      </a:r>
                      <a:r>
                        <a:rPr sz="1100" u="sng" spc="-15" dirty="0">
                          <a:latin typeface="Times New Roman"/>
                          <a:cs typeface="Times New Roman"/>
                        </a:rPr>
                        <a:t> </a:t>
                      </a:r>
                      <a:r>
                        <a:rPr sz="1100" u="sng" dirty="0">
                          <a:latin typeface="Times New Roman"/>
                          <a:cs typeface="Times New Roman"/>
                        </a:rPr>
                        <a:t>or </a:t>
                      </a:r>
                      <a:r>
                        <a:rPr sz="1100" u="sng" spc="-20" dirty="0">
                          <a:latin typeface="Times New Roman"/>
                          <a:cs typeface="Times New Roman"/>
                        </a:rPr>
                        <a:t>m</a:t>
                      </a:r>
                      <a:r>
                        <a:rPr sz="1100" u="sng" spc="10" dirty="0">
                          <a:latin typeface="Times New Roman"/>
                          <a:cs typeface="Times New Roman"/>
                        </a:rPr>
                        <a:t>a</a:t>
                      </a:r>
                      <a:r>
                        <a:rPr sz="1100" u="sng" dirty="0">
                          <a:latin typeface="Times New Roman"/>
                          <a:cs typeface="Times New Roman"/>
                        </a:rPr>
                        <a:t>y</a:t>
                      </a:r>
                      <a:r>
                        <a:rPr sz="1100" u="sng" spc="-15" dirty="0">
                          <a:latin typeface="Times New Roman"/>
                          <a:cs typeface="Times New Roman"/>
                        </a:rPr>
                        <a:t> </a:t>
                      </a:r>
                      <a:r>
                        <a:rPr sz="1100" u="sng" dirty="0">
                          <a:latin typeface="Times New Roman"/>
                          <a:cs typeface="Times New Roman"/>
                        </a:rPr>
                        <a:t>not</a:t>
                      </a:r>
                      <a:r>
                        <a:rPr sz="1100" spc="5" dirty="0">
                          <a:latin typeface="Times New Roman"/>
                          <a:cs typeface="Times New Roman"/>
                        </a:rPr>
                        <a:t> </a:t>
                      </a:r>
                      <a:r>
                        <a:rPr sz="1100" dirty="0">
                          <a:latin typeface="Times New Roman"/>
                          <a:cs typeface="Times New Roman"/>
                        </a:rPr>
                        <a:t>reco</a:t>
                      </a:r>
                      <a:r>
                        <a:rPr sz="1100" spc="-15" dirty="0">
                          <a:latin typeface="Times New Roman"/>
                          <a:cs typeface="Times New Roman"/>
                        </a:rPr>
                        <a:t>g</a:t>
                      </a:r>
                      <a:r>
                        <a:rPr sz="1100" dirty="0">
                          <a:latin typeface="Times New Roman"/>
                          <a:cs typeface="Times New Roman"/>
                        </a:rPr>
                        <a:t>ni</a:t>
                      </a:r>
                      <a:r>
                        <a:rPr sz="1100" spc="-10" dirty="0">
                          <a:latin typeface="Times New Roman"/>
                          <a:cs typeface="Times New Roman"/>
                        </a:rPr>
                        <a:t>z</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dan</a:t>
                      </a:r>
                      <a:r>
                        <a:rPr sz="1100" spc="-10" dirty="0">
                          <a:latin typeface="Times New Roman"/>
                          <a:cs typeface="Times New Roman"/>
                        </a:rPr>
                        <a:t>g</a:t>
                      </a:r>
                      <a:r>
                        <a:rPr sz="1100" dirty="0">
                          <a:latin typeface="Times New Roman"/>
                          <a:cs typeface="Times New Roman"/>
                        </a:rPr>
                        <a:t>e</a:t>
                      </a:r>
                      <a:r>
                        <a:rPr sz="1100" spc="5" dirty="0">
                          <a:latin typeface="Times New Roman"/>
                          <a:cs typeface="Times New Roman"/>
                        </a:rPr>
                        <a:t>r</a:t>
                      </a:r>
                      <a:r>
                        <a:rPr sz="1100" dirty="0">
                          <a:latin typeface="Times New Roman"/>
                          <a:cs typeface="Times New Roman"/>
                        </a:rPr>
                        <a:t>ous</a:t>
                      </a:r>
                      <a:r>
                        <a:rPr sz="1100" spc="-10" dirty="0">
                          <a:latin typeface="Times New Roman"/>
                          <a:cs typeface="Times New Roman"/>
                        </a:rPr>
                        <a:t> </a:t>
                      </a:r>
                      <a:r>
                        <a:rPr sz="1100" dirty="0">
                          <a:latin typeface="Times New Roman"/>
                          <a:cs typeface="Times New Roman"/>
                        </a:rPr>
                        <a:t>s</a:t>
                      </a:r>
                      <a:r>
                        <a:rPr sz="1100" spc="-5" dirty="0">
                          <a:latin typeface="Times New Roman"/>
                          <a:cs typeface="Times New Roman"/>
                        </a:rPr>
                        <a:t>i</a:t>
                      </a:r>
                      <a:r>
                        <a:rPr sz="1100" dirty="0">
                          <a:latin typeface="Times New Roman"/>
                          <a:cs typeface="Times New Roman"/>
                        </a:rPr>
                        <a:t>tu</a:t>
                      </a:r>
                      <a:r>
                        <a:rPr sz="1100" spc="-10" dirty="0">
                          <a:latin typeface="Times New Roman"/>
                          <a:cs typeface="Times New Roman"/>
                        </a:rPr>
                        <a:t>a</a:t>
                      </a:r>
                      <a:r>
                        <a:rPr sz="1100" dirty="0">
                          <a:latin typeface="Times New Roman"/>
                          <a:cs typeface="Times New Roman"/>
                        </a:rPr>
                        <a:t>ti</a:t>
                      </a:r>
                      <a:r>
                        <a:rPr sz="1100" spc="-15" dirty="0">
                          <a:latin typeface="Times New Roman"/>
                          <a:cs typeface="Times New Roman"/>
                        </a:rPr>
                        <a:t>o</a:t>
                      </a:r>
                      <a:r>
                        <a:rPr sz="1100" dirty="0">
                          <a:latin typeface="Times New Roman"/>
                          <a:cs typeface="Times New Roman"/>
                        </a:rPr>
                        <a:t>ns.</a:t>
                      </a:r>
                      <a:endParaRPr sz="1100">
                        <a:latin typeface="Times New Roman"/>
                        <a:cs typeface="Times New Roman"/>
                      </a:endParaRPr>
                    </a:p>
                  </a:txBody>
                  <a:tcPr marL="0" marR="0" marT="0" marB="0"/>
                </a:tc>
              </a:tr>
              <a:tr h="358139">
                <a:tc>
                  <a:txBody>
                    <a:bodyPr/>
                    <a:lstStyle/>
                    <a:p>
                      <a:endParaRPr sz="1100">
                        <a:latin typeface="Times New Roman"/>
                        <a:cs typeface="Times New Roman"/>
                      </a:endParaRPr>
                    </a:p>
                  </a:txBody>
                  <a:tcPr marL="0" marR="0" marT="0" marB="0"/>
                </a:tc>
                <a:tc>
                  <a:txBody>
                    <a:bodyPr/>
                    <a:lstStyle/>
                    <a:p>
                      <a:pPr marL="2540" marR="321945">
                        <a:lnSpc>
                          <a:spcPts val="1260"/>
                        </a:lnSpc>
                      </a:pPr>
                      <a:r>
                        <a:rPr sz="1100" b="1" dirty="0">
                          <a:latin typeface="Times New Roman"/>
                          <a:cs typeface="Times New Roman"/>
                        </a:rPr>
                        <a:t>4 </a:t>
                      </a:r>
                      <a:r>
                        <a:rPr sz="1100" dirty="0">
                          <a:latin typeface="Times New Roman"/>
                          <a:cs typeface="Times New Roman"/>
                        </a:rPr>
                        <a:t>= </a:t>
                      </a:r>
                      <a:r>
                        <a:rPr sz="1100" b="1" spc="-10" dirty="0">
                          <a:latin typeface="Times New Roman"/>
                          <a:cs typeface="Times New Roman"/>
                        </a:rPr>
                        <a:t>D</a:t>
                      </a:r>
                      <a:r>
                        <a:rPr sz="1100" b="1" dirty="0">
                          <a:latin typeface="Times New Roman"/>
                          <a:cs typeface="Times New Roman"/>
                        </a:rPr>
                        <a:t>eep </a:t>
                      </a:r>
                      <a:r>
                        <a:rPr sz="1100" b="1" spc="-15" dirty="0">
                          <a:latin typeface="Times New Roman"/>
                          <a:cs typeface="Times New Roman"/>
                        </a:rPr>
                        <a:t>W</a:t>
                      </a:r>
                      <a:r>
                        <a:rPr sz="1100" b="1" dirty="0">
                          <a:latin typeface="Times New Roman"/>
                          <a:cs typeface="Times New Roman"/>
                        </a:rPr>
                        <a:t>at</a:t>
                      </a:r>
                      <a:r>
                        <a:rPr sz="1100" b="1" spc="-10" dirty="0">
                          <a:latin typeface="Times New Roman"/>
                          <a:cs typeface="Times New Roman"/>
                        </a:rPr>
                        <a:t>e</a:t>
                      </a:r>
                      <a:r>
                        <a:rPr sz="1100" b="1" dirty="0">
                          <a:latin typeface="Times New Roman"/>
                          <a:cs typeface="Times New Roman"/>
                        </a:rPr>
                        <a:t>r</a:t>
                      </a:r>
                      <a:r>
                        <a:rPr sz="1100" b="1" spc="5" dirty="0">
                          <a:latin typeface="Times New Roman"/>
                          <a:cs typeface="Times New Roman"/>
                        </a:rPr>
                        <a:t> </a:t>
                      </a:r>
                      <a:r>
                        <a:rPr sz="1100" b="1" spc="-15" dirty="0">
                          <a:latin typeface="Times New Roman"/>
                          <a:cs typeface="Times New Roman"/>
                        </a:rPr>
                        <a:t>S</a:t>
                      </a:r>
                      <a:r>
                        <a:rPr sz="1100" b="1" spc="5" dirty="0">
                          <a:latin typeface="Times New Roman"/>
                          <a:cs typeface="Times New Roman"/>
                        </a:rPr>
                        <a:t>w</a:t>
                      </a:r>
                      <a:r>
                        <a:rPr sz="1100" b="1" spc="-10" dirty="0">
                          <a:latin typeface="Times New Roman"/>
                          <a:cs typeface="Times New Roman"/>
                        </a:rPr>
                        <a:t>i</a:t>
                      </a:r>
                      <a:r>
                        <a:rPr sz="1100" b="1" dirty="0">
                          <a:latin typeface="Times New Roman"/>
                          <a:cs typeface="Times New Roman"/>
                        </a:rPr>
                        <a:t>m</a:t>
                      </a:r>
                      <a:r>
                        <a:rPr sz="1100" b="1" spc="-10" dirty="0">
                          <a:latin typeface="Times New Roman"/>
                          <a:cs typeface="Times New Roman"/>
                        </a:rPr>
                        <a:t>m</a:t>
                      </a:r>
                      <a:r>
                        <a:rPr sz="1100" b="1" dirty="0">
                          <a:latin typeface="Times New Roman"/>
                          <a:cs typeface="Times New Roman"/>
                        </a:rPr>
                        <a:t>er</a:t>
                      </a:r>
                      <a:r>
                        <a:rPr sz="1100" b="1" spc="-5"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idual</a:t>
                      </a:r>
                      <a:r>
                        <a:rPr sz="1100" spc="5" dirty="0">
                          <a:latin typeface="Times New Roman"/>
                          <a:cs typeface="Times New Roman"/>
                        </a:rPr>
                        <a:t> </a:t>
                      </a:r>
                      <a:r>
                        <a:rPr sz="1100" dirty="0">
                          <a:latin typeface="Times New Roman"/>
                          <a:cs typeface="Times New Roman"/>
                        </a:rPr>
                        <a:t>can</a:t>
                      </a:r>
                      <a:r>
                        <a:rPr sz="1100" spc="-15" dirty="0">
                          <a:latin typeface="Times New Roman"/>
                          <a:cs typeface="Times New Roman"/>
                        </a:rPr>
                        <a:t> </a:t>
                      </a:r>
                      <a:r>
                        <a:rPr sz="1100" dirty="0">
                          <a:latin typeface="Times New Roman"/>
                          <a:cs typeface="Times New Roman"/>
                        </a:rPr>
                        <a:t>swim</a:t>
                      </a:r>
                      <a:r>
                        <a:rPr sz="1100" spc="-20" dirty="0">
                          <a:latin typeface="Times New Roman"/>
                          <a:cs typeface="Times New Roman"/>
                        </a:rPr>
                        <a:t> </a:t>
                      </a:r>
                      <a:r>
                        <a:rPr sz="1100" dirty="0">
                          <a:latin typeface="Times New Roman"/>
                          <a:cs typeface="Times New Roman"/>
                        </a:rPr>
                        <a:t>in de</a:t>
                      </a:r>
                      <a:r>
                        <a:rPr sz="1100" spc="-10" dirty="0">
                          <a:latin typeface="Times New Roman"/>
                          <a:cs typeface="Times New Roman"/>
                        </a:rPr>
                        <a:t>e</a:t>
                      </a:r>
                      <a:r>
                        <a:rPr sz="1100" dirty="0">
                          <a:latin typeface="Times New Roman"/>
                          <a:cs typeface="Times New Roman"/>
                        </a:rPr>
                        <a:t>p </a:t>
                      </a:r>
                      <a:r>
                        <a:rPr sz="1100" spc="-10"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15" dirty="0">
                          <a:latin typeface="Times New Roman"/>
                          <a:cs typeface="Times New Roman"/>
                        </a:rPr>
                        <a:t> </a:t>
                      </a:r>
                      <a:r>
                        <a:rPr sz="1100" u="sng" spc="-10" dirty="0">
                          <a:latin typeface="Times New Roman"/>
                          <a:cs typeface="Times New Roman"/>
                        </a:rPr>
                        <a:t>wi</a:t>
                      </a:r>
                      <a:r>
                        <a:rPr sz="1100" u="sng" dirty="0">
                          <a:latin typeface="Times New Roman"/>
                          <a:cs typeface="Times New Roman"/>
                        </a:rPr>
                        <a:t>th </a:t>
                      </a:r>
                      <a:r>
                        <a:rPr sz="1100" u="sng" spc="-10" dirty="0">
                          <a:latin typeface="Times New Roman"/>
                          <a:cs typeface="Times New Roman"/>
                        </a:rPr>
                        <a:t>s</a:t>
                      </a:r>
                      <a:r>
                        <a:rPr sz="1100" u="sng" dirty="0">
                          <a:latin typeface="Times New Roman"/>
                          <a:cs typeface="Times New Roman"/>
                        </a:rPr>
                        <a:t>ta</a:t>
                      </a:r>
                      <a:r>
                        <a:rPr sz="1100" u="sng" spc="-10" dirty="0">
                          <a:latin typeface="Times New Roman"/>
                          <a:cs typeface="Times New Roman"/>
                        </a:rPr>
                        <a:t>f</a:t>
                      </a:r>
                      <a:r>
                        <a:rPr sz="1100" u="sng" dirty="0">
                          <a:latin typeface="Times New Roman"/>
                          <a:cs typeface="Times New Roman"/>
                        </a:rPr>
                        <a:t>f </a:t>
                      </a:r>
                      <a:r>
                        <a:rPr sz="1100" u="sng" spc="-10" dirty="0">
                          <a:latin typeface="Times New Roman"/>
                          <a:cs typeface="Times New Roman"/>
                        </a:rPr>
                        <a:t>s</a:t>
                      </a:r>
                      <a:r>
                        <a:rPr sz="1100" u="sng" dirty="0">
                          <a:latin typeface="Times New Roman"/>
                          <a:cs typeface="Times New Roman"/>
                        </a:rPr>
                        <a:t>upe</a:t>
                      </a:r>
                      <a:r>
                        <a:rPr sz="1100" u="sng" spc="5" dirty="0">
                          <a:latin typeface="Times New Roman"/>
                          <a:cs typeface="Times New Roman"/>
                        </a:rPr>
                        <a:t>r</a:t>
                      </a:r>
                      <a:r>
                        <a:rPr sz="1100" u="sng" spc="-15" dirty="0">
                          <a:latin typeface="Times New Roman"/>
                          <a:cs typeface="Times New Roman"/>
                        </a:rPr>
                        <a:t>v</a:t>
                      </a:r>
                      <a:r>
                        <a:rPr sz="1100" u="sng" dirty="0">
                          <a:latin typeface="Times New Roman"/>
                          <a:cs typeface="Times New Roman"/>
                        </a:rPr>
                        <a:t>i</a:t>
                      </a:r>
                      <a:r>
                        <a:rPr sz="1100" u="sng" spc="-10" dirty="0">
                          <a:latin typeface="Times New Roman"/>
                          <a:cs typeface="Times New Roman"/>
                        </a:rPr>
                        <a:t>si</a:t>
                      </a:r>
                      <a:r>
                        <a:rPr sz="1100" u="sng" dirty="0">
                          <a:latin typeface="Times New Roman"/>
                          <a:cs typeface="Times New Roman"/>
                        </a:rPr>
                        <a:t>on</a:t>
                      </a:r>
                      <a:r>
                        <a:rPr sz="1100" spc="5" dirty="0">
                          <a:latin typeface="Times New Roman"/>
                          <a:cs typeface="Times New Roman"/>
                        </a:rPr>
                        <a:t> </a:t>
                      </a:r>
                      <a:r>
                        <a:rPr sz="1100" dirty="0">
                          <a:latin typeface="Times New Roman"/>
                          <a:cs typeface="Times New Roman"/>
                        </a:rPr>
                        <a:t>(</a:t>
                      </a:r>
                      <a:r>
                        <a:rPr sz="1100" spc="-5" dirty="0">
                          <a:latin typeface="Times New Roman"/>
                          <a:cs typeface="Times New Roman"/>
                        </a:rPr>
                        <a:t>C</a:t>
                      </a:r>
                      <a:r>
                        <a:rPr sz="1100" dirty="0">
                          <a:latin typeface="Times New Roman"/>
                          <a:cs typeface="Times New Roman"/>
                        </a:rPr>
                        <a:t>o</a:t>
                      </a:r>
                      <a:r>
                        <a:rPr sz="1100" spc="-10" dirty="0">
                          <a:latin typeface="Times New Roman"/>
                          <a:cs typeface="Times New Roman"/>
                        </a:rPr>
                        <a:t>m</a:t>
                      </a:r>
                      <a:r>
                        <a:rPr sz="1100" spc="-20" dirty="0">
                          <a:latin typeface="Times New Roman"/>
                          <a:cs typeface="Times New Roman"/>
                        </a:rPr>
                        <a:t>m</a:t>
                      </a:r>
                      <a:r>
                        <a:rPr sz="1100" dirty="0">
                          <a:latin typeface="Times New Roman"/>
                          <a:cs typeface="Times New Roman"/>
                        </a:rPr>
                        <a:t>en</a:t>
                      </a:r>
                      <a:r>
                        <a:rPr sz="1100" spc="5" dirty="0">
                          <a:latin typeface="Times New Roman"/>
                          <a:cs typeface="Times New Roman"/>
                        </a:rPr>
                        <a:t>t</a:t>
                      </a:r>
                      <a:r>
                        <a:rPr sz="1100" dirty="0">
                          <a:latin typeface="Times New Roman"/>
                          <a:cs typeface="Times New Roman"/>
                        </a:rPr>
                        <a:t>s </a:t>
                      </a:r>
                      <a:r>
                        <a:rPr sz="1100" spc="5" dirty="0">
                          <a:latin typeface="Times New Roman"/>
                          <a:cs typeface="Times New Roman"/>
                        </a:rPr>
                        <a:t>i</a:t>
                      </a:r>
                      <a:r>
                        <a:rPr sz="1100" dirty="0">
                          <a:latin typeface="Times New Roman"/>
                          <a:cs typeface="Times New Roman"/>
                        </a:rPr>
                        <a:t>n </a:t>
                      </a:r>
                      <a:r>
                        <a:rPr sz="1100" spc="-15" dirty="0">
                          <a:latin typeface="Times New Roman"/>
                          <a:cs typeface="Times New Roman"/>
                        </a:rPr>
                        <a:t>S</a:t>
                      </a:r>
                      <a:r>
                        <a:rPr sz="1100" dirty="0">
                          <a:latin typeface="Times New Roman"/>
                          <a:cs typeface="Times New Roman"/>
                        </a:rPr>
                        <a:t>e</a:t>
                      </a:r>
                      <a:r>
                        <a:rPr sz="1100" spc="-10" dirty="0">
                          <a:latin typeface="Times New Roman"/>
                          <a:cs typeface="Times New Roman"/>
                        </a:rPr>
                        <a:t>c</a:t>
                      </a:r>
                      <a:r>
                        <a:rPr sz="1100" dirty="0">
                          <a:latin typeface="Times New Roman"/>
                          <a:cs typeface="Times New Roman"/>
                        </a:rPr>
                        <a:t>tion</a:t>
                      </a:r>
                      <a:r>
                        <a:rPr sz="1100" spc="-1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spc="-20" dirty="0">
                          <a:latin typeface="Times New Roman"/>
                          <a:cs typeface="Times New Roman"/>
                        </a:rPr>
                        <a:t>m</a:t>
                      </a:r>
                      <a:r>
                        <a:rPr sz="1100" spc="10" dirty="0">
                          <a:latin typeface="Times New Roman"/>
                          <a:cs typeface="Times New Roman"/>
                        </a:rPr>
                        <a:t>a</a:t>
                      </a:r>
                      <a:r>
                        <a:rPr sz="1100" dirty="0">
                          <a:latin typeface="Times New Roman"/>
                          <a:cs typeface="Times New Roman"/>
                        </a:rPr>
                        <a:t>y de</a:t>
                      </a:r>
                      <a:r>
                        <a:rPr sz="1100" spc="5" dirty="0">
                          <a:latin typeface="Times New Roman"/>
                          <a:cs typeface="Times New Roman"/>
                        </a:rPr>
                        <a:t>f</a:t>
                      </a:r>
                      <a:r>
                        <a:rPr sz="1100" spc="-10" dirty="0">
                          <a:latin typeface="Times New Roman"/>
                          <a:cs typeface="Times New Roman"/>
                        </a:rPr>
                        <a:t>i</a:t>
                      </a:r>
                      <a:r>
                        <a:rPr sz="1100" dirty="0">
                          <a:latin typeface="Times New Roman"/>
                          <a:cs typeface="Times New Roman"/>
                        </a:rPr>
                        <a:t>ne </a:t>
                      </a:r>
                      <a:r>
                        <a:rPr sz="1100" spc="-10" dirty="0">
                          <a:latin typeface="Times New Roman"/>
                          <a:cs typeface="Times New Roman"/>
                        </a:rPr>
                        <a:t>s</a:t>
                      </a:r>
                      <a:r>
                        <a:rPr sz="1100" dirty="0">
                          <a:latin typeface="Times New Roman"/>
                          <a:cs typeface="Times New Roman"/>
                        </a:rPr>
                        <a:t>upe</a:t>
                      </a:r>
                      <a:r>
                        <a:rPr sz="1100" spc="5" dirty="0">
                          <a:latin typeface="Times New Roman"/>
                          <a:cs typeface="Times New Roman"/>
                        </a:rPr>
                        <a:t>r</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ion</a:t>
                      </a:r>
                      <a:r>
                        <a:rPr sz="1100" spc="-15" dirty="0">
                          <a:latin typeface="Times New Roman"/>
                          <a:cs typeface="Times New Roman"/>
                        </a:rPr>
                        <a:t> </a:t>
                      </a:r>
                      <a:r>
                        <a:rPr sz="1100" dirty="0">
                          <a:latin typeface="Times New Roman"/>
                          <a:cs typeface="Times New Roman"/>
                        </a:rPr>
                        <a:t>t</a:t>
                      </a:r>
                      <a:r>
                        <a:rPr sz="1100" spc="-15" dirty="0">
                          <a:latin typeface="Times New Roman"/>
                          <a:cs typeface="Times New Roman"/>
                        </a:rPr>
                        <a:t>y</a:t>
                      </a:r>
                      <a:r>
                        <a:rPr sz="1100" dirty="0">
                          <a:latin typeface="Times New Roman"/>
                          <a:cs typeface="Times New Roman"/>
                        </a:rPr>
                        <a:t>pe</a:t>
                      </a:r>
                      <a:r>
                        <a:rPr sz="1100" spc="10" dirty="0">
                          <a:latin typeface="Times New Roman"/>
                          <a:cs typeface="Times New Roman"/>
                        </a:rPr>
                        <a:t>)</a:t>
                      </a:r>
                      <a:r>
                        <a:rPr sz="1100" dirty="0">
                          <a:latin typeface="Times New Roman"/>
                          <a:cs typeface="Times New Roman"/>
                        </a:rPr>
                        <a:t>.</a:t>
                      </a:r>
                      <a:endParaRPr sz="1100">
                        <a:latin typeface="Times New Roman"/>
                        <a:cs typeface="Times New Roman"/>
                      </a:endParaRPr>
                    </a:p>
                  </a:txBody>
                  <a:tcPr marL="0" marR="0" marT="0" marB="0"/>
                </a:tc>
              </a:tr>
              <a:tr h="518160">
                <a:tc>
                  <a:txBody>
                    <a:bodyPr/>
                    <a:lstStyle/>
                    <a:p>
                      <a:endParaRPr sz="1100">
                        <a:latin typeface="Times New Roman"/>
                        <a:cs typeface="Times New Roman"/>
                      </a:endParaRPr>
                    </a:p>
                  </a:txBody>
                  <a:tcPr marL="0" marR="0" marT="0" marB="0"/>
                </a:tc>
                <a:tc>
                  <a:txBody>
                    <a:bodyPr/>
                    <a:lstStyle/>
                    <a:p>
                      <a:pPr marL="2540" marR="247650" algn="just">
                        <a:lnSpc>
                          <a:spcPts val="1260"/>
                        </a:lnSpc>
                      </a:pPr>
                      <a:r>
                        <a:rPr sz="1100" b="1" dirty="0">
                          <a:latin typeface="Times New Roman"/>
                          <a:cs typeface="Times New Roman"/>
                        </a:rPr>
                        <a:t>5 </a:t>
                      </a:r>
                      <a:r>
                        <a:rPr sz="1100"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a:t>
                      </a:r>
                      <a:r>
                        <a:rPr sz="1100" b="1" spc="-10" dirty="0">
                          <a:latin typeface="Times New Roman"/>
                          <a:cs typeface="Times New Roman"/>
                        </a:rPr>
                        <a:t>t</a:t>
                      </a:r>
                      <a:r>
                        <a:rPr sz="1100" b="1" dirty="0">
                          <a:latin typeface="Times New Roman"/>
                          <a:cs typeface="Times New Roman"/>
                        </a:rPr>
                        <a:t>ic A</a:t>
                      </a:r>
                      <a:r>
                        <a:rPr sz="1100" b="1" spc="-15" dirty="0">
                          <a:latin typeface="Times New Roman"/>
                          <a:cs typeface="Times New Roman"/>
                        </a:rPr>
                        <a:t>c</a:t>
                      </a:r>
                      <a:r>
                        <a:rPr sz="1100" b="1" dirty="0">
                          <a:latin typeface="Times New Roman"/>
                          <a:cs typeface="Times New Roman"/>
                        </a:rPr>
                        <a:t>ti</a:t>
                      </a:r>
                      <a:r>
                        <a:rPr sz="1100" b="1" spc="-15" dirty="0">
                          <a:latin typeface="Times New Roman"/>
                          <a:cs typeface="Times New Roman"/>
                        </a:rPr>
                        <a:t>v</a:t>
                      </a:r>
                      <a:r>
                        <a:rPr sz="1100" b="1" dirty="0">
                          <a:latin typeface="Times New Roman"/>
                          <a:cs typeface="Times New Roman"/>
                        </a:rPr>
                        <a:t>ity</a:t>
                      </a:r>
                      <a:r>
                        <a:rPr sz="1100" b="1" spc="-15" dirty="0">
                          <a:latin typeface="Times New Roman"/>
                          <a:cs typeface="Times New Roman"/>
                        </a:rPr>
                        <a:t> </a:t>
                      </a:r>
                      <a:r>
                        <a:rPr sz="1100" b="1" spc="-5" dirty="0">
                          <a:latin typeface="Times New Roman"/>
                          <a:cs typeface="Times New Roman"/>
                        </a:rPr>
                        <a:t>L</a:t>
                      </a:r>
                      <a:r>
                        <a:rPr sz="1100" b="1" dirty="0">
                          <a:latin typeface="Times New Roman"/>
                          <a:cs typeface="Times New Roman"/>
                        </a:rPr>
                        <a:t>ev</a:t>
                      </a:r>
                      <a:r>
                        <a:rPr sz="1100" b="1" spc="-10" dirty="0">
                          <a:latin typeface="Times New Roman"/>
                          <a:cs typeface="Times New Roman"/>
                        </a:rPr>
                        <a:t>e</a:t>
                      </a:r>
                      <a:r>
                        <a:rPr sz="1100" b="1" dirty="0">
                          <a:latin typeface="Times New Roman"/>
                          <a:cs typeface="Times New Roman"/>
                        </a:rPr>
                        <a:t>l</a:t>
                      </a:r>
                      <a:r>
                        <a:rPr sz="1100" b="1" spc="5" dirty="0">
                          <a:latin typeface="Times New Roman"/>
                          <a:cs typeface="Times New Roman"/>
                        </a:rPr>
                        <a:t> </a:t>
                      </a:r>
                      <a:r>
                        <a:rPr sz="1100" b="1" spc="-10" dirty="0">
                          <a:latin typeface="Times New Roman"/>
                          <a:cs typeface="Times New Roman"/>
                        </a:rPr>
                        <a:t>N</a:t>
                      </a:r>
                      <a:r>
                        <a:rPr sz="1100" b="1" dirty="0">
                          <a:latin typeface="Times New Roman"/>
                          <a:cs typeface="Times New Roman"/>
                        </a:rPr>
                        <a:t>ot</a:t>
                      </a:r>
                      <a:r>
                        <a:rPr sz="1100" b="1" spc="-10" dirty="0">
                          <a:latin typeface="Times New Roman"/>
                          <a:cs typeface="Times New Roman"/>
                        </a:rPr>
                        <a:t> </a:t>
                      </a:r>
                      <a:r>
                        <a:rPr sz="1100" b="1" dirty="0">
                          <a:latin typeface="Times New Roman"/>
                          <a:cs typeface="Times New Roman"/>
                        </a:rPr>
                        <a:t>Kn</a:t>
                      </a:r>
                      <a:r>
                        <a:rPr sz="1100" b="1" spc="-15" dirty="0">
                          <a:latin typeface="Times New Roman"/>
                          <a:cs typeface="Times New Roman"/>
                        </a:rPr>
                        <a:t>o</a:t>
                      </a:r>
                      <a:r>
                        <a:rPr sz="1100" b="1" spc="5" dirty="0">
                          <a:latin typeface="Times New Roman"/>
                          <a:cs typeface="Times New Roman"/>
                        </a:rPr>
                        <a:t>w</a:t>
                      </a:r>
                      <a:r>
                        <a:rPr sz="1100" b="1" dirty="0">
                          <a:latin typeface="Times New Roman"/>
                          <a:cs typeface="Times New Roman"/>
                        </a:rPr>
                        <a:t>n.</a:t>
                      </a:r>
                      <a:r>
                        <a:rPr sz="1100" b="1" spc="10"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idual</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app</a:t>
                      </a:r>
                      <a:r>
                        <a:rPr sz="1100" spc="5" dirty="0">
                          <a:latin typeface="Times New Roman"/>
                          <a:cs typeface="Times New Roman"/>
                        </a:rPr>
                        <a:t>r</a:t>
                      </a:r>
                      <a:r>
                        <a:rPr sz="1100" dirty="0">
                          <a:latin typeface="Times New Roman"/>
                          <a:cs typeface="Times New Roman"/>
                        </a:rPr>
                        <a:t>o</a:t>
                      </a:r>
                      <a:r>
                        <a:rPr sz="1100" spc="-15" dirty="0">
                          <a:latin typeface="Times New Roman"/>
                          <a:cs typeface="Times New Roman"/>
                        </a:rPr>
                        <a:t>v</a:t>
                      </a:r>
                      <a:r>
                        <a:rPr sz="1100" dirty="0">
                          <a:latin typeface="Times New Roman"/>
                          <a:cs typeface="Times New Roman"/>
                        </a:rPr>
                        <a:t>ed o</a:t>
                      </a:r>
                      <a:r>
                        <a:rPr sz="1100" spc="-10" dirty="0">
                          <a:latin typeface="Times New Roman"/>
                          <a:cs typeface="Times New Roman"/>
                        </a:rPr>
                        <a:t>n</a:t>
                      </a:r>
                      <a:r>
                        <a:rPr sz="1100" dirty="0">
                          <a:latin typeface="Times New Roman"/>
                          <a:cs typeface="Times New Roman"/>
                        </a:rPr>
                        <a:t>ly</a:t>
                      </a:r>
                      <a:r>
                        <a:rPr sz="1100" spc="-15"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aqu</a:t>
                      </a:r>
                      <a:r>
                        <a:rPr sz="1100" spc="-10" dirty="0">
                          <a:latin typeface="Times New Roman"/>
                          <a:cs typeface="Times New Roman"/>
                        </a:rPr>
                        <a:t>a</a:t>
                      </a:r>
                      <a:r>
                        <a:rPr sz="1100" spc="15" dirty="0">
                          <a:latin typeface="Times New Roman"/>
                          <a:cs typeface="Times New Roman"/>
                        </a:rPr>
                        <a:t>t</a:t>
                      </a:r>
                      <a:r>
                        <a:rPr sz="1100" spc="-10" dirty="0">
                          <a:latin typeface="Times New Roman"/>
                          <a:cs typeface="Times New Roman"/>
                        </a:rPr>
                        <a:t>i</a:t>
                      </a:r>
                      <a:r>
                        <a:rPr sz="1100" dirty="0">
                          <a:latin typeface="Times New Roman"/>
                          <a:cs typeface="Times New Roman"/>
                        </a:rPr>
                        <a:t>c</a:t>
                      </a:r>
                      <a:r>
                        <a:rPr sz="1100" spc="-10" dirty="0">
                          <a:latin typeface="Times New Roman"/>
                          <a:cs typeface="Times New Roman"/>
                        </a:rPr>
                        <a:t> </a:t>
                      </a:r>
                      <a:r>
                        <a:rPr sz="1100" dirty="0">
                          <a:latin typeface="Times New Roman"/>
                          <a:cs typeface="Times New Roman"/>
                        </a:rPr>
                        <a:t>ac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 </a:t>
                      </a:r>
                      <a:r>
                        <a:rPr sz="1100" spc="-10" dirty="0">
                          <a:latin typeface="Times New Roman"/>
                          <a:cs typeface="Times New Roman"/>
                        </a:rPr>
                        <a:t>a</a:t>
                      </a:r>
                      <a:r>
                        <a:rPr sz="1100" dirty="0">
                          <a:latin typeface="Times New Roman"/>
                          <a:cs typeface="Times New Roman"/>
                        </a:rPr>
                        <a:t>s p</a:t>
                      </a:r>
                      <a:r>
                        <a:rPr sz="1100" spc="-10" dirty="0">
                          <a:latin typeface="Times New Roman"/>
                          <a:cs typeface="Times New Roman"/>
                        </a:rPr>
                        <a:t>e</a:t>
                      </a:r>
                      <a:r>
                        <a:rPr sz="1100" dirty="0">
                          <a:latin typeface="Times New Roman"/>
                          <a:cs typeface="Times New Roman"/>
                        </a:rPr>
                        <a:t>r</a:t>
                      </a:r>
                      <a:r>
                        <a:rPr sz="1100" spc="-20" dirty="0">
                          <a:latin typeface="Times New Roman"/>
                          <a:cs typeface="Times New Roman"/>
                        </a:rPr>
                        <a:t>m</a:t>
                      </a:r>
                      <a:r>
                        <a:rPr sz="1100" dirty="0">
                          <a:latin typeface="Times New Roman"/>
                          <a:cs typeface="Times New Roman"/>
                        </a:rPr>
                        <a:t>itt</a:t>
                      </a:r>
                      <a:r>
                        <a:rPr sz="1100" spc="-10" dirty="0">
                          <a:latin typeface="Times New Roman"/>
                          <a:cs typeface="Times New Roman"/>
                        </a:rPr>
                        <a:t>e</a:t>
                      </a:r>
                      <a:r>
                        <a:rPr sz="1100" dirty="0">
                          <a:latin typeface="Times New Roman"/>
                          <a:cs typeface="Times New Roman"/>
                        </a:rPr>
                        <a:t>d in </a:t>
                      </a:r>
                      <a:r>
                        <a:rPr sz="1100" spc="-15" dirty="0">
                          <a:latin typeface="Times New Roman"/>
                          <a:cs typeface="Times New Roman"/>
                        </a:rPr>
                        <a:t>S</a:t>
                      </a:r>
                      <a:r>
                        <a:rPr sz="1100" spc="-10" dirty="0">
                          <a:latin typeface="Times New Roman"/>
                          <a:cs typeface="Times New Roman"/>
                        </a:rPr>
                        <a:t>e</a:t>
                      </a:r>
                      <a:r>
                        <a:rPr sz="1100" dirty="0">
                          <a:latin typeface="Times New Roman"/>
                          <a:cs typeface="Times New Roman"/>
                        </a:rPr>
                        <a:t>c</a:t>
                      </a:r>
                      <a:r>
                        <a:rPr sz="1100" spc="5" dirty="0">
                          <a:latin typeface="Times New Roman"/>
                          <a:cs typeface="Times New Roman"/>
                        </a:rPr>
                        <a:t>t</a:t>
                      </a:r>
                      <a:r>
                        <a:rPr sz="1100" spc="-10" dirty="0">
                          <a:latin typeface="Times New Roman"/>
                          <a:cs typeface="Times New Roman"/>
                        </a:rPr>
                        <a:t>i</a:t>
                      </a:r>
                      <a:r>
                        <a:rPr sz="1100" dirty="0">
                          <a:latin typeface="Times New Roman"/>
                          <a:cs typeface="Times New Roman"/>
                        </a:rPr>
                        <a:t>on 2 and</a:t>
                      </a:r>
                      <a:r>
                        <a:rPr sz="1100" spc="5" dirty="0">
                          <a:latin typeface="Times New Roman"/>
                          <a:cs typeface="Times New Roman"/>
                        </a:rPr>
                        <a:t> </a:t>
                      </a:r>
                      <a:r>
                        <a:rPr sz="1100" u="sng" spc="-20" dirty="0">
                          <a:latin typeface="Times New Roman"/>
                          <a:cs typeface="Times New Roman"/>
                        </a:rPr>
                        <a:t>m</a:t>
                      </a:r>
                      <a:r>
                        <a:rPr sz="1100" u="sng" dirty="0">
                          <a:latin typeface="Times New Roman"/>
                          <a:cs typeface="Times New Roman"/>
                        </a:rPr>
                        <a:t>ust</a:t>
                      </a:r>
                      <a:r>
                        <a:rPr sz="1100" u="sng" spc="5" dirty="0">
                          <a:latin typeface="Times New Roman"/>
                          <a:cs typeface="Times New Roman"/>
                        </a:rPr>
                        <a:t> </a:t>
                      </a:r>
                      <a:r>
                        <a:rPr sz="1100" u="sng" dirty="0">
                          <a:latin typeface="Times New Roman"/>
                          <a:cs typeface="Times New Roman"/>
                        </a:rPr>
                        <a:t>be</a:t>
                      </a:r>
                      <a:r>
                        <a:rPr sz="1100" u="sng" spc="-10" dirty="0">
                          <a:latin typeface="Times New Roman"/>
                          <a:cs typeface="Times New Roman"/>
                        </a:rPr>
                        <a:t> </a:t>
                      </a:r>
                      <a:r>
                        <a:rPr sz="1100" u="sng" dirty="0">
                          <a:latin typeface="Times New Roman"/>
                          <a:cs typeface="Times New Roman"/>
                        </a:rPr>
                        <a:t>in a O</a:t>
                      </a:r>
                      <a:r>
                        <a:rPr sz="1100" u="sng" spc="-20" dirty="0">
                          <a:latin typeface="Times New Roman"/>
                          <a:cs typeface="Times New Roman"/>
                        </a:rPr>
                        <a:t>n</a:t>
                      </a:r>
                      <a:r>
                        <a:rPr sz="1100" u="sng" dirty="0">
                          <a:latin typeface="Times New Roman"/>
                          <a:cs typeface="Times New Roman"/>
                        </a:rPr>
                        <a:t>e</a:t>
                      </a:r>
                      <a:r>
                        <a:rPr sz="1100" u="sng" spc="-20" dirty="0">
                          <a:latin typeface="Times New Roman"/>
                          <a:cs typeface="Times New Roman"/>
                        </a:rPr>
                        <a:t>-</a:t>
                      </a:r>
                      <a:r>
                        <a:rPr sz="1100" u="sng" spc="5" dirty="0">
                          <a:latin typeface="Times New Roman"/>
                          <a:cs typeface="Times New Roman"/>
                        </a:rPr>
                        <a:t>t</a:t>
                      </a:r>
                      <a:r>
                        <a:rPr sz="1100" u="sng" spc="10" dirty="0">
                          <a:latin typeface="Times New Roman"/>
                          <a:cs typeface="Times New Roman"/>
                        </a:rPr>
                        <a:t>o</a:t>
                      </a:r>
                      <a:r>
                        <a:rPr sz="1100" u="sng" spc="-20" dirty="0">
                          <a:latin typeface="Times New Roman"/>
                          <a:cs typeface="Times New Roman"/>
                        </a:rPr>
                        <a:t>-</a:t>
                      </a:r>
                      <a:r>
                        <a:rPr sz="1100" u="sng" spc="-10" dirty="0">
                          <a:latin typeface="Times New Roman"/>
                          <a:cs typeface="Times New Roman"/>
                        </a:rPr>
                        <a:t>O</a:t>
                      </a:r>
                      <a:r>
                        <a:rPr sz="1100" u="sng" spc="10" dirty="0">
                          <a:latin typeface="Times New Roman"/>
                          <a:cs typeface="Times New Roman"/>
                        </a:rPr>
                        <a:t>n</a:t>
                      </a:r>
                      <a:r>
                        <a:rPr sz="1100" u="sng" dirty="0">
                          <a:latin typeface="Times New Roman"/>
                          <a:cs typeface="Times New Roman"/>
                        </a:rPr>
                        <a:t>e</a:t>
                      </a:r>
                      <a:r>
                        <a:rPr sz="1100" dirty="0">
                          <a:latin typeface="Times New Roman"/>
                          <a:cs typeface="Times New Roman"/>
                        </a:rPr>
                        <a:t> enh</a:t>
                      </a:r>
                      <a:r>
                        <a:rPr sz="1100" spc="-10" dirty="0">
                          <a:latin typeface="Times New Roman"/>
                          <a:cs typeface="Times New Roman"/>
                        </a:rPr>
                        <a:t>a</a:t>
                      </a:r>
                      <a:r>
                        <a:rPr sz="1100" dirty="0">
                          <a:latin typeface="Times New Roman"/>
                          <a:cs typeface="Times New Roman"/>
                        </a:rPr>
                        <a:t>nced</a:t>
                      </a:r>
                      <a:r>
                        <a:rPr sz="1100" spc="-15" dirty="0">
                          <a:latin typeface="Times New Roman"/>
                          <a:cs typeface="Times New Roman"/>
                        </a:rPr>
                        <a:t> </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a</a:t>
                      </a:r>
                      <a:r>
                        <a:rPr sz="1100" spc="5" dirty="0">
                          <a:latin typeface="Times New Roman"/>
                          <a:cs typeface="Times New Roman"/>
                        </a:rPr>
                        <a:t>f</a:t>
                      </a:r>
                      <a:r>
                        <a:rPr sz="1100" spc="10" dirty="0">
                          <a:latin typeface="Times New Roman"/>
                          <a:cs typeface="Times New Roman"/>
                        </a:rPr>
                        <a:t>f</a:t>
                      </a:r>
                      <a:r>
                        <a:rPr sz="1100" spc="-20" dirty="0">
                          <a:latin typeface="Times New Roman"/>
                          <a:cs typeface="Times New Roman"/>
                        </a:rPr>
                        <a:t>-</a:t>
                      </a:r>
                      <a:r>
                        <a:rPr sz="1100" spc="5" dirty="0">
                          <a:latin typeface="Times New Roman"/>
                          <a:cs typeface="Times New Roman"/>
                        </a:rPr>
                        <a:t>t</a:t>
                      </a:r>
                      <a:r>
                        <a:rPr sz="1100" dirty="0">
                          <a:latin typeface="Times New Roman"/>
                          <a:cs typeface="Times New Roman"/>
                        </a:rPr>
                        <a:t>o</a:t>
                      </a:r>
                      <a:r>
                        <a:rPr sz="1100" spc="-20" dirty="0">
                          <a:latin typeface="Times New Roman"/>
                          <a:cs typeface="Times New Roman"/>
                        </a:rPr>
                        <a:t>-</a:t>
                      </a:r>
                      <a:r>
                        <a:rPr sz="1100" dirty="0">
                          <a:latin typeface="Times New Roman"/>
                          <a:cs typeface="Times New Roman"/>
                        </a:rPr>
                        <a:t>indi</a:t>
                      </a:r>
                      <a:r>
                        <a:rPr sz="1100" spc="-15" dirty="0">
                          <a:latin typeface="Times New Roman"/>
                          <a:cs typeface="Times New Roman"/>
                        </a:rPr>
                        <a:t>v</a:t>
                      </a:r>
                      <a:r>
                        <a:rPr sz="1100" dirty="0">
                          <a:latin typeface="Times New Roman"/>
                          <a:cs typeface="Times New Roman"/>
                        </a:rPr>
                        <a:t>idual</a:t>
                      </a:r>
                      <a:r>
                        <a:rPr sz="1100" spc="-10" dirty="0">
                          <a:latin typeface="Times New Roman"/>
                          <a:cs typeface="Times New Roman"/>
                        </a:rPr>
                        <a:t> </a:t>
                      </a:r>
                      <a:r>
                        <a:rPr sz="1100" dirty="0">
                          <a:latin typeface="Times New Roman"/>
                          <a:cs typeface="Times New Roman"/>
                        </a:rPr>
                        <a:t>ra</a:t>
                      </a:r>
                      <a:r>
                        <a:rPr sz="1100" spc="-10" dirty="0">
                          <a:latin typeface="Times New Roman"/>
                          <a:cs typeface="Times New Roman"/>
                        </a:rPr>
                        <a:t>t</a:t>
                      </a:r>
                      <a:r>
                        <a:rPr sz="1100" dirty="0">
                          <a:latin typeface="Times New Roman"/>
                          <a:cs typeface="Times New Roman"/>
                        </a:rPr>
                        <a:t>io </a:t>
                      </a:r>
                      <a:r>
                        <a:rPr sz="1100" spc="-10" dirty="0">
                          <a:latin typeface="Times New Roman"/>
                          <a:cs typeface="Times New Roman"/>
                        </a:rPr>
                        <a:t>a</a:t>
                      </a:r>
                      <a:r>
                        <a:rPr sz="1100" dirty="0">
                          <a:latin typeface="Times New Roman"/>
                          <a:cs typeface="Times New Roman"/>
                        </a:rPr>
                        <a:t>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ll</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e</a:t>
                      </a:r>
                      <a:r>
                        <a:rPr sz="1100" dirty="0">
                          <a:latin typeface="Times New Roman"/>
                          <a:cs typeface="Times New Roman"/>
                        </a:rPr>
                        <a:t>se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 </a:t>
                      </a:r>
                      <a:r>
                        <a:rPr sz="1100" spc="-15" dirty="0">
                          <a:latin typeface="Times New Roman"/>
                          <a:cs typeface="Times New Roman"/>
                        </a:rPr>
                        <a:t>u</a:t>
                      </a:r>
                      <a:r>
                        <a:rPr sz="1100" dirty="0">
                          <a:latin typeface="Times New Roman"/>
                          <a:cs typeface="Times New Roman"/>
                        </a:rPr>
                        <a:t>n</a:t>
                      </a:r>
                      <a:r>
                        <a:rPr sz="1100" spc="-10" dirty="0">
                          <a:latin typeface="Times New Roman"/>
                          <a:cs typeface="Times New Roman"/>
                        </a:rPr>
                        <a:t>t</a:t>
                      </a:r>
                      <a:r>
                        <a:rPr sz="1100" dirty="0">
                          <a:latin typeface="Times New Roman"/>
                          <a:cs typeface="Times New Roman"/>
                        </a:rPr>
                        <a:t>il</a:t>
                      </a:r>
                      <a:r>
                        <a:rPr sz="1100" spc="-10" dirty="0">
                          <a:latin typeface="Times New Roman"/>
                          <a:cs typeface="Times New Roman"/>
                        </a:rPr>
                        <a:t> </a:t>
                      </a:r>
                      <a:r>
                        <a:rPr sz="1100" dirty="0">
                          <a:latin typeface="Times New Roman"/>
                          <a:cs typeface="Times New Roman"/>
                        </a:rPr>
                        <a:t>aqu</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c a</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spc="-10" dirty="0">
                          <a:latin typeface="Times New Roman"/>
                          <a:cs typeface="Times New Roman"/>
                        </a:rPr>
                        <a:t>i</a:t>
                      </a:r>
                      <a:r>
                        <a:rPr sz="1100" dirty="0">
                          <a:latin typeface="Times New Roman"/>
                          <a:cs typeface="Times New Roman"/>
                        </a:rPr>
                        <a:t>ty</a:t>
                      </a:r>
                      <a:r>
                        <a:rPr sz="1100" spc="-15" dirty="0">
                          <a:latin typeface="Times New Roman"/>
                          <a:cs typeface="Times New Roman"/>
                        </a:rPr>
                        <a:t> </a:t>
                      </a:r>
                      <a:r>
                        <a:rPr sz="1100" dirty="0">
                          <a:latin typeface="Times New Roman"/>
                          <a:cs typeface="Times New Roman"/>
                        </a:rPr>
                        <a:t>code </a:t>
                      </a:r>
                      <a:r>
                        <a:rPr sz="1100" spc="-10" dirty="0">
                          <a:latin typeface="Times New Roman"/>
                          <a:cs typeface="Times New Roman"/>
                        </a:rPr>
                        <a:t>i</a:t>
                      </a:r>
                      <a:r>
                        <a:rPr sz="1100" dirty="0">
                          <a:latin typeface="Times New Roman"/>
                          <a:cs typeface="Times New Roman"/>
                        </a:rPr>
                        <a:t>s de</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20" dirty="0">
                          <a:latin typeface="Times New Roman"/>
                          <a:cs typeface="Times New Roman"/>
                        </a:rPr>
                        <a:t>m</a:t>
                      </a:r>
                      <a:r>
                        <a:rPr sz="1100" dirty="0">
                          <a:latin typeface="Times New Roman"/>
                          <a:cs typeface="Times New Roman"/>
                        </a:rPr>
                        <a:t>ined and</a:t>
                      </a:r>
                      <a:r>
                        <a:rPr sz="1100" spc="-15" dirty="0">
                          <a:latin typeface="Times New Roman"/>
                          <a:cs typeface="Times New Roman"/>
                        </a:rPr>
                        <a:t> </a:t>
                      </a:r>
                      <a:r>
                        <a:rPr sz="1100" dirty="0">
                          <a:latin typeface="Times New Roman"/>
                          <a:cs typeface="Times New Roman"/>
                        </a:rPr>
                        <a:t>ap</a:t>
                      </a:r>
                      <a:r>
                        <a:rPr sz="1100" spc="-10" dirty="0">
                          <a:latin typeface="Times New Roman"/>
                          <a:cs typeface="Times New Roman"/>
                        </a:rPr>
                        <a:t>p</a:t>
                      </a:r>
                      <a:r>
                        <a:rPr sz="1100" dirty="0">
                          <a:latin typeface="Times New Roman"/>
                          <a:cs typeface="Times New Roman"/>
                        </a:rPr>
                        <a:t>ro</a:t>
                      </a:r>
                      <a:r>
                        <a:rPr sz="1100" spc="-15" dirty="0">
                          <a:latin typeface="Times New Roman"/>
                          <a:cs typeface="Times New Roman"/>
                        </a:rPr>
                        <a:t>v</a:t>
                      </a:r>
                      <a:r>
                        <a:rPr sz="1100" dirty="0">
                          <a:latin typeface="Times New Roman"/>
                          <a:cs typeface="Times New Roman"/>
                        </a:rPr>
                        <a:t>ed.</a:t>
                      </a:r>
                      <a:endParaRPr sz="1100">
                        <a:latin typeface="Times New Roman"/>
                        <a:cs typeface="Times New Roman"/>
                      </a:endParaRPr>
                    </a:p>
                  </a:txBody>
                  <a:tcPr marL="0" marR="0" marT="0" marB="0"/>
                </a:tc>
              </a:tr>
              <a:tr h="374055">
                <a:tc>
                  <a:txBody>
                    <a:bodyPr/>
                    <a:lstStyle/>
                    <a:p>
                      <a:endParaRPr sz="1100">
                        <a:latin typeface="Times New Roman"/>
                        <a:cs typeface="Times New Roman"/>
                      </a:endParaRPr>
                    </a:p>
                  </a:txBody>
                  <a:tcPr marL="0" marR="0" marT="0" marB="0"/>
                </a:tc>
                <a:tc>
                  <a:txBody>
                    <a:bodyPr/>
                    <a:lstStyle/>
                    <a:p>
                      <a:pPr marL="2540" marR="434975">
                        <a:lnSpc>
                          <a:spcPts val="1260"/>
                        </a:lnSpc>
                      </a:pPr>
                      <a:r>
                        <a:rPr sz="1100" b="1" dirty="0">
                          <a:latin typeface="Times New Roman"/>
                          <a:cs typeface="Times New Roman"/>
                        </a:rPr>
                        <a:t>6 </a:t>
                      </a:r>
                      <a:r>
                        <a:rPr sz="1100" dirty="0">
                          <a:latin typeface="Times New Roman"/>
                          <a:cs typeface="Times New Roman"/>
                        </a:rPr>
                        <a:t>= </a:t>
                      </a:r>
                      <a:r>
                        <a:rPr sz="1100" b="1" dirty="0">
                          <a:latin typeface="Times New Roman"/>
                          <a:cs typeface="Times New Roman"/>
                        </a:rPr>
                        <a:t>Inde</a:t>
                      </a:r>
                      <a:r>
                        <a:rPr sz="1100" b="1" spc="-15" dirty="0">
                          <a:latin typeface="Times New Roman"/>
                          <a:cs typeface="Times New Roman"/>
                        </a:rPr>
                        <a:t>p</a:t>
                      </a:r>
                      <a:r>
                        <a:rPr sz="1100" b="1" dirty="0">
                          <a:latin typeface="Times New Roman"/>
                          <a:cs typeface="Times New Roman"/>
                        </a:rPr>
                        <a:t>enden</a:t>
                      </a:r>
                      <a:r>
                        <a:rPr sz="1100" b="1" spc="-10" dirty="0">
                          <a:latin typeface="Times New Roman"/>
                          <a:cs typeface="Times New Roman"/>
                        </a:rPr>
                        <a:t>t</a:t>
                      </a:r>
                      <a:r>
                        <a:rPr sz="1100" b="1" dirty="0">
                          <a:latin typeface="Times New Roman"/>
                          <a:cs typeface="Times New Roman"/>
                        </a:rPr>
                        <a:t>ly </a:t>
                      </a:r>
                      <a:r>
                        <a:rPr sz="1100" b="1" spc="-10" dirty="0">
                          <a:latin typeface="Times New Roman"/>
                          <a:cs typeface="Times New Roman"/>
                        </a:rPr>
                        <a:t>Ac</a:t>
                      </a:r>
                      <a:r>
                        <a:rPr sz="1100" b="1" dirty="0">
                          <a:latin typeface="Times New Roman"/>
                          <a:cs typeface="Times New Roman"/>
                        </a:rPr>
                        <a:t>ce</a:t>
                      </a:r>
                      <a:r>
                        <a:rPr sz="1100" b="1" spc="-10" dirty="0">
                          <a:latin typeface="Times New Roman"/>
                          <a:cs typeface="Times New Roman"/>
                        </a:rPr>
                        <a:t>ss</a:t>
                      </a:r>
                      <a:r>
                        <a:rPr sz="1100" b="1" dirty="0">
                          <a:latin typeface="Times New Roman"/>
                          <a:cs typeface="Times New Roman"/>
                        </a:rPr>
                        <a:t>es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a:t>
                      </a:r>
                      <a:r>
                        <a:rPr sz="1100" b="1" spc="-10" dirty="0">
                          <a:latin typeface="Times New Roman"/>
                          <a:cs typeface="Times New Roman"/>
                        </a:rPr>
                        <a:t>t</a:t>
                      </a:r>
                      <a:r>
                        <a:rPr sz="1100" b="1" dirty="0">
                          <a:latin typeface="Times New Roman"/>
                          <a:cs typeface="Times New Roman"/>
                        </a:rPr>
                        <a:t>ic A</a:t>
                      </a:r>
                      <a:r>
                        <a:rPr sz="1100" b="1" spc="-15" dirty="0">
                          <a:latin typeface="Times New Roman"/>
                          <a:cs typeface="Times New Roman"/>
                        </a:rPr>
                        <a:t>c</a:t>
                      </a:r>
                      <a:r>
                        <a:rPr sz="1100" b="1" dirty="0">
                          <a:latin typeface="Times New Roman"/>
                          <a:cs typeface="Times New Roman"/>
                        </a:rPr>
                        <a:t>ti</a:t>
                      </a:r>
                      <a:r>
                        <a:rPr sz="1100" b="1" spc="-15" dirty="0">
                          <a:latin typeface="Times New Roman"/>
                          <a:cs typeface="Times New Roman"/>
                        </a:rPr>
                        <a:t>v</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a:t>
                      </a:r>
                      <a:r>
                        <a:rPr sz="1100" b="1" spc="-10" dirty="0">
                          <a:latin typeface="Times New Roman"/>
                          <a:cs typeface="Times New Roman"/>
                        </a:rPr>
                        <a:t>e</a:t>
                      </a:r>
                      <a:r>
                        <a:rPr sz="1100" b="1" dirty="0">
                          <a:latin typeface="Times New Roman"/>
                          <a:cs typeface="Times New Roman"/>
                        </a:rPr>
                        <a:t>s</a:t>
                      </a:r>
                      <a:r>
                        <a:rPr sz="1100" b="1" spc="15" dirty="0">
                          <a:latin typeface="Times New Roman"/>
                          <a:cs typeface="Times New Roman"/>
                        </a:rPr>
                        <a:t> </a:t>
                      </a:r>
                      <a:r>
                        <a:rPr sz="1100" spc="-20" dirty="0">
                          <a:latin typeface="Times New Roman"/>
                          <a:cs typeface="Times New Roman"/>
                        </a:rPr>
                        <a:t>I</a:t>
                      </a:r>
                      <a:r>
                        <a:rPr sz="1100" dirty="0">
                          <a:latin typeface="Times New Roman"/>
                          <a:cs typeface="Times New Roman"/>
                        </a:rPr>
                        <a:t>ndividu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spc="-10" dirty="0">
                          <a:latin typeface="Times New Roman"/>
                          <a:cs typeface="Times New Roman"/>
                        </a:rPr>
                        <a:t>r</a:t>
                      </a:r>
                      <a:r>
                        <a:rPr sz="1100" dirty="0">
                          <a:latin typeface="Times New Roman"/>
                          <a:cs typeface="Times New Roman"/>
                        </a:rPr>
                        <a:t>equ</a:t>
                      </a:r>
                      <a:r>
                        <a:rPr sz="1100" spc="-10" dirty="0">
                          <a:latin typeface="Times New Roman"/>
                          <a:cs typeface="Times New Roman"/>
                        </a:rPr>
                        <a:t>i</a:t>
                      </a:r>
                      <a:r>
                        <a:rPr sz="1100" dirty="0">
                          <a:latin typeface="Times New Roman"/>
                          <a:cs typeface="Times New Roman"/>
                        </a:rPr>
                        <a:t>r</a:t>
                      </a:r>
                      <a:r>
                        <a:rPr sz="1100" spc="-10" dirty="0">
                          <a:latin typeface="Times New Roman"/>
                          <a:cs typeface="Times New Roman"/>
                        </a:rPr>
                        <a:t>e</a:t>
                      </a:r>
                      <a:r>
                        <a:rPr sz="1100" dirty="0">
                          <a:latin typeface="Times New Roman"/>
                          <a:cs typeface="Times New Roman"/>
                        </a:rPr>
                        <a:t>s</a:t>
                      </a:r>
                      <a:r>
                        <a:rPr sz="1100" spc="5" dirty="0">
                          <a:latin typeface="Times New Roman"/>
                          <a:cs typeface="Times New Roman"/>
                        </a:rPr>
                        <a:t> </a:t>
                      </a:r>
                      <a:r>
                        <a:rPr sz="1100" dirty="0">
                          <a:latin typeface="Times New Roman"/>
                          <a:cs typeface="Times New Roman"/>
                        </a:rPr>
                        <a:t>no </a:t>
                      </a:r>
                      <a:r>
                        <a:rPr sz="1100" spc="-10" dirty="0">
                          <a:latin typeface="Times New Roman"/>
                          <a:cs typeface="Times New Roman"/>
                        </a:rPr>
                        <a:t>s</a:t>
                      </a:r>
                      <a:r>
                        <a:rPr sz="1100" dirty="0">
                          <a:latin typeface="Times New Roman"/>
                          <a:cs typeface="Times New Roman"/>
                        </a:rPr>
                        <a:t>upe</a:t>
                      </a:r>
                      <a:r>
                        <a:rPr sz="1100" spc="5" dirty="0">
                          <a:latin typeface="Times New Roman"/>
                          <a:cs typeface="Times New Roman"/>
                        </a:rPr>
                        <a:t>r</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i</a:t>
                      </a:r>
                      <a:r>
                        <a:rPr sz="1100" spc="-15" dirty="0">
                          <a:latin typeface="Times New Roman"/>
                          <a:cs typeface="Times New Roman"/>
                        </a:rPr>
                        <a:t>o</a:t>
                      </a:r>
                      <a:r>
                        <a:rPr sz="1100" dirty="0">
                          <a:latin typeface="Times New Roman"/>
                          <a:cs typeface="Times New Roman"/>
                        </a:rPr>
                        <a:t>n for</a:t>
                      </a:r>
                      <a:r>
                        <a:rPr sz="1100" spc="-10" dirty="0">
                          <a:latin typeface="Times New Roman"/>
                          <a:cs typeface="Times New Roman"/>
                        </a:rPr>
                        <a:t> </a:t>
                      </a:r>
                      <a:r>
                        <a:rPr sz="1100" dirty="0">
                          <a:latin typeface="Times New Roman"/>
                          <a:cs typeface="Times New Roman"/>
                        </a:rPr>
                        <a:t>aqu</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c a</a:t>
                      </a:r>
                      <a:r>
                        <a:rPr sz="1100" spc="-10" dirty="0">
                          <a:latin typeface="Times New Roman"/>
                          <a:cs typeface="Times New Roman"/>
                        </a:rPr>
                        <a:t>ct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 </a:t>
                      </a:r>
                      <a:r>
                        <a:rPr sz="1100" spc="-10" dirty="0">
                          <a:latin typeface="Times New Roman"/>
                          <a:cs typeface="Times New Roman"/>
                        </a:rPr>
                        <a:t>D</a:t>
                      </a:r>
                      <a:r>
                        <a:rPr sz="1100" dirty="0">
                          <a:latin typeface="Times New Roman"/>
                          <a:cs typeface="Times New Roman"/>
                        </a:rPr>
                        <a:t>o</a:t>
                      </a:r>
                      <a:r>
                        <a:rPr sz="1100" spc="-15" dirty="0">
                          <a:latin typeface="Times New Roman"/>
                          <a:cs typeface="Times New Roman"/>
                        </a:rPr>
                        <a:t> </a:t>
                      </a:r>
                      <a:r>
                        <a:rPr sz="1100" dirty="0">
                          <a:latin typeface="Times New Roman"/>
                          <a:cs typeface="Times New Roman"/>
                        </a:rPr>
                        <a:t>not co</a:t>
                      </a:r>
                      <a:r>
                        <a:rPr sz="1100" spc="-20" dirty="0">
                          <a:latin typeface="Times New Roman"/>
                          <a:cs typeface="Times New Roman"/>
                        </a:rPr>
                        <a:t>m</a:t>
                      </a:r>
                      <a:r>
                        <a:rPr sz="1100" dirty="0">
                          <a:latin typeface="Times New Roman"/>
                          <a:cs typeface="Times New Roman"/>
                        </a:rPr>
                        <a:t>ple</a:t>
                      </a:r>
                      <a:r>
                        <a:rPr sz="1100" spc="5" dirty="0">
                          <a:latin typeface="Times New Roman"/>
                          <a:cs typeface="Times New Roman"/>
                        </a:rPr>
                        <a:t>t</a:t>
                      </a:r>
                      <a:r>
                        <a:rPr sz="1100" dirty="0">
                          <a:latin typeface="Times New Roman"/>
                          <a:cs typeface="Times New Roman"/>
                        </a:rPr>
                        <a:t>e S</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ion 2.</a:t>
                      </a:r>
                      <a:endParaRPr sz="1100">
                        <a:latin typeface="Times New Roman"/>
                        <a:cs typeface="Times New Roman"/>
                      </a:endParaRPr>
                    </a:p>
                  </a:txBody>
                  <a:tcPr marL="0" marR="0" marT="0" marB="0"/>
                </a:tc>
              </a:tr>
            </a:tbl>
          </a:graphicData>
        </a:graphic>
      </p:graphicFrame>
      <p:graphicFrame>
        <p:nvGraphicFramePr>
          <p:cNvPr id="18" name="object 18"/>
          <p:cNvGraphicFramePr>
            <a:graphicFrameLocks noGrp="1"/>
          </p:cNvGraphicFramePr>
          <p:nvPr/>
        </p:nvGraphicFramePr>
        <p:xfrm>
          <a:off x="281304" y="8189721"/>
          <a:ext cx="7218932" cy="1494484"/>
        </p:xfrm>
        <a:graphic>
          <a:graphicData uri="http://schemas.openxmlformats.org/drawingml/2006/table">
            <a:tbl>
              <a:tblPr firstRow="1" bandRow="1">
                <a:tableStyleId>{2D5ABB26-0587-4C30-8999-92F81FD0307C}</a:tableStyleId>
              </a:tblPr>
              <a:tblGrid>
                <a:gridCol w="1772666"/>
                <a:gridCol w="1143381"/>
                <a:gridCol w="2188717"/>
                <a:gridCol w="2114168"/>
              </a:tblGrid>
              <a:tr h="327660">
                <a:tc>
                  <a:txBody>
                    <a:bodyPr/>
                    <a:lstStyle/>
                    <a:p>
                      <a:pPr marL="52705">
                        <a:lnSpc>
                          <a:spcPct val="100000"/>
                        </a:lnSpc>
                      </a:pPr>
                      <a:r>
                        <a:rPr sz="1100" b="1" spc="-20" dirty="0">
                          <a:latin typeface="Times New Roman"/>
                          <a:cs typeface="Times New Roman"/>
                        </a:rPr>
                        <a:t>A</a:t>
                      </a:r>
                      <a:r>
                        <a:rPr sz="1100" b="1" dirty="0">
                          <a:latin typeface="Times New Roman"/>
                          <a:cs typeface="Times New Roman"/>
                        </a:rPr>
                        <a:t>Q</a:t>
                      </a:r>
                      <a:r>
                        <a:rPr sz="1100" b="1" spc="-10" dirty="0">
                          <a:latin typeface="Times New Roman"/>
                          <a:cs typeface="Times New Roman"/>
                        </a:rPr>
                        <a:t>UA</a:t>
                      </a:r>
                      <a:r>
                        <a:rPr sz="1100" b="1" spc="-5" dirty="0">
                          <a:latin typeface="Times New Roman"/>
                          <a:cs typeface="Times New Roman"/>
                        </a:rPr>
                        <a:t>T</a:t>
                      </a:r>
                      <a:r>
                        <a:rPr sz="1100" b="1" dirty="0">
                          <a:latin typeface="Times New Roman"/>
                          <a:cs typeface="Times New Roman"/>
                        </a:rPr>
                        <a:t>IC </a:t>
                      </a:r>
                      <a:r>
                        <a:rPr sz="1100" b="1" spc="-10" dirty="0">
                          <a:latin typeface="Times New Roman"/>
                          <a:cs typeface="Times New Roman"/>
                        </a:rPr>
                        <a:t>AC</a:t>
                      </a:r>
                      <a:r>
                        <a:rPr sz="1100" b="1" spc="-5" dirty="0">
                          <a:latin typeface="Times New Roman"/>
                          <a:cs typeface="Times New Roman"/>
                        </a:rPr>
                        <a:t>T</a:t>
                      </a:r>
                      <a:r>
                        <a:rPr sz="1100" b="1" dirty="0">
                          <a:latin typeface="Times New Roman"/>
                          <a:cs typeface="Times New Roman"/>
                        </a:rPr>
                        <a:t>IVI</a:t>
                      </a:r>
                      <a:r>
                        <a:rPr sz="1100" b="1" spc="-5" dirty="0">
                          <a:latin typeface="Times New Roman"/>
                          <a:cs typeface="Times New Roman"/>
                        </a:rPr>
                        <a:t>T</a:t>
                      </a:r>
                      <a:r>
                        <a:rPr sz="1100" b="1" dirty="0">
                          <a:latin typeface="Times New Roman"/>
                          <a:cs typeface="Times New Roman"/>
                        </a:rPr>
                        <a:t>Y</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99695">
                        <a:lnSpc>
                          <a:spcPts val="1260"/>
                        </a:lnSpc>
                      </a:pPr>
                      <a:r>
                        <a:rPr sz="1100" b="1" spc="-10" dirty="0">
                          <a:latin typeface="Times New Roman"/>
                          <a:cs typeface="Times New Roman"/>
                        </a:rPr>
                        <a:t>A</a:t>
                      </a:r>
                      <a:r>
                        <a:rPr sz="1100" b="1" spc="5" dirty="0">
                          <a:latin typeface="Times New Roman"/>
                          <a:cs typeface="Times New Roman"/>
                        </a:rPr>
                        <a:t>B</a:t>
                      </a:r>
                      <a:r>
                        <a:rPr sz="1100" b="1" spc="-5" dirty="0">
                          <a:latin typeface="Times New Roman"/>
                          <a:cs typeface="Times New Roman"/>
                        </a:rPr>
                        <a:t>L</a:t>
                      </a:r>
                      <a:r>
                        <a:rPr sz="1100" b="1" dirty="0">
                          <a:latin typeface="Times New Roman"/>
                          <a:cs typeface="Times New Roman"/>
                        </a:rPr>
                        <a:t>E</a:t>
                      </a:r>
                      <a:r>
                        <a:rPr sz="1100" b="1" spc="-5" dirty="0">
                          <a:latin typeface="Times New Roman"/>
                          <a:cs typeface="Times New Roman"/>
                        </a:rPr>
                        <a:t> T</a:t>
                      </a:r>
                      <a:r>
                        <a:rPr sz="1100" b="1" dirty="0">
                          <a:latin typeface="Times New Roman"/>
                          <a:cs typeface="Times New Roman"/>
                        </a:rPr>
                        <a:t>O </a:t>
                      </a:r>
                      <a:r>
                        <a:rPr sz="1100" b="1" spc="5" dirty="0">
                          <a:latin typeface="Times New Roman"/>
                          <a:cs typeface="Times New Roman"/>
                        </a:rPr>
                        <a:t>P</a:t>
                      </a:r>
                      <a:r>
                        <a:rPr sz="1100" b="1" spc="-10" dirty="0">
                          <a:latin typeface="Times New Roman"/>
                          <a:cs typeface="Times New Roman"/>
                        </a:rPr>
                        <a:t>AR</a:t>
                      </a:r>
                      <a:r>
                        <a:rPr sz="1100" b="1" spc="-5" dirty="0">
                          <a:latin typeface="Times New Roman"/>
                          <a:cs typeface="Times New Roman"/>
                        </a:rPr>
                        <a:t>T</a:t>
                      </a:r>
                      <a:r>
                        <a:rPr sz="1100" b="1" dirty="0">
                          <a:latin typeface="Times New Roman"/>
                          <a:cs typeface="Times New Roman"/>
                        </a:rPr>
                        <a:t>IC</a:t>
                      </a:r>
                      <a:r>
                        <a:rPr sz="1100" b="1" spc="-15" dirty="0">
                          <a:latin typeface="Times New Roman"/>
                          <a:cs typeface="Times New Roman"/>
                        </a:rPr>
                        <a:t>I</a:t>
                      </a:r>
                      <a:r>
                        <a:rPr sz="1100" b="1" spc="5" dirty="0">
                          <a:latin typeface="Times New Roman"/>
                          <a:cs typeface="Times New Roman"/>
                        </a:rPr>
                        <a:t>P</a:t>
                      </a:r>
                      <a:r>
                        <a:rPr sz="1100" b="1" spc="-10" dirty="0">
                          <a:latin typeface="Times New Roman"/>
                          <a:cs typeface="Times New Roman"/>
                        </a:rPr>
                        <a:t>A</a:t>
                      </a:r>
                      <a:r>
                        <a:rPr sz="1100" b="1" spc="-5" dirty="0">
                          <a:latin typeface="Times New Roman"/>
                          <a:cs typeface="Times New Roman"/>
                        </a:rPr>
                        <a:t>T</a:t>
                      </a:r>
                      <a:r>
                        <a:rPr sz="1100" b="1" dirty="0">
                          <a:latin typeface="Times New Roman"/>
                          <a:cs typeface="Times New Roman"/>
                        </a:rPr>
                        <a:t>E</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S</a:t>
                      </a:r>
                      <a:r>
                        <a:rPr sz="1100" b="1" spc="-10" dirty="0">
                          <a:latin typeface="Times New Roman"/>
                          <a:cs typeface="Times New Roman"/>
                        </a:rPr>
                        <a:t>U</a:t>
                      </a:r>
                      <a:r>
                        <a:rPr sz="1100" b="1" spc="5" dirty="0">
                          <a:latin typeface="Times New Roman"/>
                          <a:cs typeface="Times New Roman"/>
                        </a:rPr>
                        <a:t>P</a:t>
                      </a:r>
                      <a:r>
                        <a:rPr sz="1100" b="1" spc="-5" dirty="0">
                          <a:latin typeface="Times New Roman"/>
                          <a:cs typeface="Times New Roman"/>
                        </a:rPr>
                        <a:t>E</a:t>
                      </a:r>
                      <a:r>
                        <a:rPr sz="1100" b="1" spc="-10" dirty="0">
                          <a:latin typeface="Times New Roman"/>
                          <a:cs typeface="Times New Roman"/>
                        </a:rPr>
                        <a:t>RV</a:t>
                      </a:r>
                      <a:r>
                        <a:rPr sz="1100" b="1" dirty="0">
                          <a:latin typeface="Times New Roman"/>
                          <a:cs typeface="Times New Roman"/>
                        </a:rPr>
                        <a:t>IS</a:t>
                      </a:r>
                      <a:r>
                        <a:rPr sz="1100" b="1" spc="-10" dirty="0">
                          <a:latin typeface="Times New Roman"/>
                          <a:cs typeface="Times New Roman"/>
                        </a:rPr>
                        <a:t>I</a:t>
                      </a:r>
                      <a:r>
                        <a:rPr sz="1100" b="1" dirty="0">
                          <a:latin typeface="Times New Roman"/>
                          <a:cs typeface="Times New Roman"/>
                        </a:rPr>
                        <a:t>ON</a:t>
                      </a:r>
                      <a:r>
                        <a:rPr sz="1100" b="1" spc="-5" dirty="0">
                          <a:latin typeface="Times New Roman"/>
                          <a:cs typeface="Times New Roman"/>
                        </a:rPr>
                        <a:t> </a:t>
                      </a:r>
                      <a:r>
                        <a:rPr sz="1100" b="1" spc="-10" dirty="0">
                          <a:latin typeface="Times New Roman"/>
                          <a:cs typeface="Times New Roman"/>
                        </a:rPr>
                        <a:t>N</a:t>
                      </a:r>
                      <a:r>
                        <a:rPr sz="1100" b="1" spc="-5" dirty="0">
                          <a:latin typeface="Times New Roman"/>
                          <a:cs typeface="Times New Roman"/>
                        </a:rPr>
                        <a:t>EE</a:t>
                      </a:r>
                      <a:r>
                        <a:rPr sz="1100" b="1" spc="-10" dirty="0">
                          <a:latin typeface="Times New Roman"/>
                          <a:cs typeface="Times New Roman"/>
                        </a:rPr>
                        <a:t>D</a:t>
                      </a:r>
                      <a:r>
                        <a:rPr sz="1100" b="1" dirty="0">
                          <a:latin typeface="Times New Roman"/>
                          <a:cs typeface="Times New Roman"/>
                        </a:rPr>
                        <a:t>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102870">
                        <a:lnSpc>
                          <a:spcPts val="1260"/>
                        </a:lnSpc>
                      </a:pPr>
                      <a:r>
                        <a:rPr sz="1100" b="1" spc="-10" dirty="0">
                          <a:latin typeface="Times New Roman"/>
                          <a:cs typeface="Times New Roman"/>
                        </a:rPr>
                        <a:t>C</a:t>
                      </a:r>
                      <a:r>
                        <a:rPr sz="1100" b="1" dirty="0">
                          <a:latin typeface="Times New Roman"/>
                          <a:cs typeface="Times New Roman"/>
                        </a:rPr>
                        <a:t>OMM</a:t>
                      </a:r>
                      <a:r>
                        <a:rPr sz="1100" b="1" spc="-5" dirty="0">
                          <a:latin typeface="Times New Roman"/>
                          <a:cs typeface="Times New Roman"/>
                        </a:rPr>
                        <a:t>E</a:t>
                      </a:r>
                      <a:r>
                        <a:rPr sz="1100" b="1" spc="-10" dirty="0">
                          <a:latin typeface="Times New Roman"/>
                          <a:cs typeface="Times New Roman"/>
                        </a:rPr>
                        <a:t>N</a:t>
                      </a:r>
                      <a:r>
                        <a:rPr sz="1100" b="1" spc="-5" dirty="0">
                          <a:latin typeface="Times New Roman"/>
                          <a:cs typeface="Times New Roman"/>
                        </a:rPr>
                        <a:t>T</a:t>
                      </a:r>
                      <a:r>
                        <a:rPr sz="1100" b="1" dirty="0">
                          <a:latin typeface="Times New Roman"/>
                          <a:cs typeface="Times New Roman"/>
                        </a:rPr>
                        <a:t>S</a:t>
                      </a:r>
                      <a:r>
                        <a:rPr sz="1100" b="1" spc="-15" dirty="0">
                          <a:latin typeface="Times New Roman"/>
                          <a:cs typeface="Times New Roman"/>
                        </a:rPr>
                        <a:t> </a:t>
                      </a:r>
                      <a:r>
                        <a:rPr sz="1100" b="1" dirty="0">
                          <a:latin typeface="Times New Roman"/>
                          <a:cs typeface="Times New Roman"/>
                        </a:rPr>
                        <a:t>(a</a:t>
                      </a:r>
                      <a:r>
                        <a:rPr sz="1100" b="1" spc="-10" dirty="0">
                          <a:latin typeface="Times New Roman"/>
                          <a:cs typeface="Times New Roman"/>
                        </a:rPr>
                        <a:t>r</a:t>
                      </a:r>
                      <a:r>
                        <a:rPr sz="1100" b="1" dirty="0">
                          <a:latin typeface="Times New Roman"/>
                          <a:cs typeface="Times New Roman"/>
                        </a:rPr>
                        <a:t>m</a:t>
                      </a:r>
                      <a:r>
                        <a:rPr sz="1100" b="1" spc="10" dirty="0">
                          <a:latin typeface="Times New Roman"/>
                          <a:cs typeface="Times New Roman"/>
                        </a:rPr>
                        <a:t>s</a:t>
                      </a:r>
                      <a:r>
                        <a:rPr sz="1100" b="1" spc="-10" dirty="0">
                          <a:latin typeface="Times New Roman"/>
                          <a:cs typeface="Times New Roman"/>
                        </a:rPr>
                        <a:t>-</a:t>
                      </a:r>
                      <a:r>
                        <a:rPr sz="1100" b="1" dirty="0">
                          <a:latin typeface="Times New Roman"/>
                          <a:cs typeface="Times New Roman"/>
                        </a:rPr>
                        <a:t>len</a:t>
                      </a:r>
                      <a:r>
                        <a:rPr sz="1100" b="1" spc="-15" dirty="0">
                          <a:latin typeface="Times New Roman"/>
                          <a:cs typeface="Times New Roman"/>
                        </a:rPr>
                        <a:t>g</a:t>
                      </a:r>
                      <a:r>
                        <a:rPr sz="1100" b="1" dirty="0">
                          <a:latin typeface="Times New Roman"/>
                          <a:cs typeface="Times New Roman"/>
                        </a:rPr>
                        <a:t>th, </a:t>
                      </a:r>
                      <a:r>
                        <a:rPr sz="1100" b="1" spc="-10" dirty="0">
                          <a:latin typeface="Times New Roman"/>
                          <a:cs typeface="Times New Roman"/>
                        </a:rPr>
                        <a:t>l</a:t>
                      </a:r>
                      <a:r>
                        <a:rPr sz="1100" b="1" dirty="0">
                          <a:latin typeface="Times New Roman"/>
                          <a:cs typeface="Times New Roman"/>
                        </a:rPr>
                        <a:t>ine </a:t>
                      </a:r>
                      <a:r>
                        <a:rPr sz="1100" b="1" spc="-15" dirty="0">
                          <a:latin typeface="Times New Roman"/>
                          <a:cs typeface="Times New Roman"/>
                        </a:rPr>
                        <a:t>o</a:t>
                      </a:r>
                      <a:r>
                        <a:rPr sz="1100" b="1" dirty="0">
                          <a:latin typeface="Times New Roman"/>
                          <a:cs typeface="Times New Roman"/>
                        </a:rPr>
                        <a:t>f</a:t>
                      </a:r>
                      <a:r>
                        <a:rPr sz="1100" b="1" spc="15" dirty="0">
                          <a:latin typeface="Times New Roman"/>
                          <a:cs typeface="Times New Roman"/>
                        </a:rPr>
                        <a:t> </a:t>
                      </a:r>
                      <a:r>
                        <a:rPr sz="1100" b="1" spc="-10" dirty="0">
                          <a:latin typeface="Times New Roman"/>
                          <a:cs typeface="Times New Roman"/>
                        </a:rPr>
                        <a:t>s</a:t>
                      </a:r>
                      <a:r>
                        <a:rPr sz="1100" b="1" dirty="0">
                          <a:latin typeface="Times New Roman"/>
                          <a:cs typeface="Times New Roman"/>
                        </a:rPr>
                        <a:t>ight,</a:t>
                      </a:r>
                      <a:r>
                        <a:rPr sz="1100" b="1" spc="-10" dirty="0">
                          <a:latin typeface="Times New Roman"/>
                          <a:cs typeface="Times New Roman"/>
                        </a:rPr>
                        <a:t> </a:t>
                      </a:r>
                      <a:r>
                        <a:rPr sz="1100" b="1" dirty="0">
                          <a:latin typeface="Times New Roman"/>
                          <a:cs typeface="Times New Roman"/>
                        </a:rPr>
                        <a:t>s</a:t>
                      </a:r>
                      <a:r>
                        <a:rPr sz="1100" b="1" spc="-10" dirty="0">
                          <a:latin typeface="Times New Roman"/>
                          <a:cs typeface="Times New Roman"/>
                        </a:rPr>
                        <a:t>e</a:t>
                      </a:r>
                      <a:r>
                        <a:rPr sz="1100" b="1" dirty="0">
                          <a:latin typeface="Times New Roman"/>
                          <a:cs typeface="Times New Roman"/>
                        </a:rPr>
                        <a:t>i</a:t>
                      </a:r>
                      <a:r>
                        <a:rPr sz="1100" b="1" spc="-10" dirty="0">
                          <a:latin typeface="Times New Roman"/>
                          <a:cs typeface="Times New Roman"/>
                        </a:rPr>
                        <a:t>z</a:t>
                      </a:r>
                      <a:r>
                        <a:rPr sz="1100" b="1" dirty="0">
                          <a:latin typeface="Times New Roman"/>
                          <a:cs typeface="Times New Roman"/>
                        </a:rPr>
                        <a:t>ures,</a:t>
                      </a:r>
                      <a:r>
                        <a:rPr sz="1100" b="1" spc="-5" dirty="0">
                          <a:latin typeface="Times New Roman"/>
                          <a:cs typeface="Times New Roman"/>
                        </a:rPr>
                        <a:t> </a:t>
                      </a:r>
                      <a:r>
                        <a:rPr sz="1100" b="1" dirty="0">
                          <a:latin typeface="Times New Roman"/>
                          <a:cs typeface="Times New Roman"/>
                        </a:rPr>
                        <a:t>l</a:t>
                      </a:r>
                      <a:r>
                        <a:rPr sz="1100" b="1" spc="-10" dirty="0">
                          <a:latin typeface="Times New Roman"/>
                          <a:cs typeface="Times New Roman"/>
                        </a:rPr>
                        <a:t>i</a:t>
                      </a:r>
                      <a:r>
                        <a:rPr sz="1100" b="1" dirty="0">
                          <a:latin typeface="Times New Roman"/>
                          <a:cs typeface="Times New Roman"/>
                        </a:rPr>
                        <a:t>fe</a:t>
                      </a:r>
                      <a:r>
                        <a:rPr sz="1100" b="1" spc="5" dirty="0">
                          <a:latin typeface="Times New Roman"/>
                          <a:cs typeface="Times New Roman"/>
                        </a:rPr>
                        <a:t>j</a:t>
                      </a:r>
                      <a:r>
                        <a:rPr sz="1100" b="1" spc="-15" dirty="0">
                          <a:latin typeface="Times New Roman"/>
                          <a:cs typeface="Times New Roman"/>
                        </a:rPr>
                        <a:t>a</a:t>
                      </a:r>
                      <a:r>
                        <a:rPr sz="1100" b="1" dirty="0">
                          <a:latin typeface="Times New Roman"/>
                          <a:cs typeface="Times New Roman"/>
                        </a:rPr>
                        <a:t>ck</a:t>
                      </a:r>
                      <a:r>
                        <a:rPr sz="1100" b="1" spc="-10" dirty="0">
                          <a:latin typeface="Times New Roman"/>
                          <a:cs typeface="Times New Roman"/>
                        </a:rPr>
                        <a:t>e</a:t>
                      </a:r>
                      <a:r>
                        <a:rPr sz="1100" b="1" dirty="0">
                          <a:latin typeface="Times New Roman"/>
                          <a:cs typeface="Times New Roman"/>
                        </a:rPr>
                        <a:t>t, e</a:t>
                      </a:r>
                      <a:r>
                        <a:rPr sz="1100" b="1" spc="-10" dirty="0">
                          <a:latin typeface="Times New Roman"/>
                          <a:cs typeface="Times New Roman"/>
                        </a:rPr>
                        <a:t>t</a:t>
                      </a:r>
                      <a:r>
                        <a:rPr sz="1100" b="1" dirty="0">
                          <a:latin typeface="Times New Roman"/>
                          <a:cs typeface="Times New Roman"/>
                        </a:rPr>
                        <a:t>c.)</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274269">
                <a:tc>
                  <a:txBody>
                    <a:bodyPr/>
                    <a:lstStyle/>
                    <a:p>
                      <a:pPr marL="64769">
                        <a:lnSpc>
                          <a:spcPct val="100000"/>
                        </a:lnSpc>
                      </a:pPr>
                      <a:r>
                        <a:rPr sz="1100" b="1" spc="-10" dirty="0">
                          <a:latin typeface="Times New Roman"/>
                          <a:cs typeface="Times New Roman"/>
                        </a:rPr>
                        <a:t>A</a:t>
                      </a:r>
                      <a:r>
                        <a:rPr sz="1100" b="1" dirty="0">
                          <a:latin typeface="Times New Roman"/>
                          <a:cs typeface="Times New Roman"/>
                        </a:rPr>
                        <a:t>c</a:t>
                      </a:r>
                      <a:r>
                        <a:rPr sz="1100" b="1" spc="5" dirty="0">
                          <a:latin typeface="Times New Roman"/>
                          <a:cs typeface="Times New Roman"/>
                        </a:rPr>
                        <a:t>t</a:t>
                      </a:r>
                      <a:r>
                        <a:rPr sz="1100" b="1" dirty="0">
                          <a:latin typeface="Times New Roman"/>
                          <a:cs typeface="Times New Roman"/>
                        </a:rPr>
                        <a:t>i</a:t>
                      </a:r>
                      <a:r>
                        <a:rPr sz="1100" b="1" spc="-15" dirty="0">
                          <a:latin typeface="Times New Roman"/>
                          <a:cs typeface="Times New Roman"/>
                        </a:rPr>
                        <a:t>v</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ies</a:t>
                      </a:r>
                      <a:r>
                        <a:rPr sz="1100" b="1" spc="-10" dirty="0">
                          <a:latin typeface="Times New Roman"/>
                          <a:cs typeface="Times New Roman"/>
                        </a:rPr>
                        <a:t> N</a:t>
                      </a:r>
                      <a:r>
                        <a:rPr sz="1100" b="1" dirty="0">
                          <a:latin typeface="Times New Roman"/>
                          <a:cs typeface="Times New Roman"/>
                        </a:rPr>
                        <a:t>ear</a:t>
                      </a:r>
                      <a:r>
                        <a:rPr sz="1100" b="1" spc="-10" dirty="0">
                          <a:latin typeface="Times New Roman"/>
                          <a:cs typeface="Times New Roman"/>
                        </a:rPr>
                        <a:t> </a:t>
                      </a:r>
                      <a:r>
                        <a:rPr sz="1100" b="1" dirty="0">
                          <a:latin typeface="Times New Roman"/>
                          <a:cs typeface="Times New Roman"/>
                        </a:rPr>
                        <a:t>to W</a:t>
                      </a:r>
                      <a:r>
                        <a:rPr sz="1100" b="1" spc="-15" dirty="0">
                          <a:latin typeface="Times New Roman"/>
                          <a:cs typeface="Times New Roman"/>
                        </a:rPr>
                        <a:t>a</a:t>
                      </a:r>
                      <a:r>
                        <a:rPr sz="1100" b="1" dirty="0">
                          <a:latin typeface="Times New Roman"/>
                          <a:cs typeface="Times New Roman"/>
                        </a:rPr>
                        <a:t>ter</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336804">
                <a:tc>
                  <a:txBody>
                    <a:bodyPr/>
                    <a:lstStyle/>
                    <a:p>
                      <a:pPr marL="64769" marR="99695">
                        <a:lnSpc>
                          <a:spcPts val="1260"/>
                        </a:lnSpc>
                      </a:pPr>
                      <a:r>
                        <a:rPr sz="1100" b="1" spc="5" dirty="0">
                          <a:latin typeface="Times New Roman"/>
                          <a:cs typeface="Times New Roman"/>
                        </a:rPr>
                        <a:t>B</a:t>
                      </a:r>
                      <a:r>
                        <a:rPr sz="1100" b="1" dirty="0">
                          <a:latin typeface="Times New Roman"/>
                          <a:cs typeface="Times New Roman"/>
                        </a:rPr>
                        <a:t>o</a:t>
                      </a:r>
                      <a:r>
                        <a:rPr sz="1100" b="1" spc="-15" dirty="0">
                          <a:latin typeface="Times New Roman"/>
                          <a:cs typeface="Times New Roman"/>
                        </a:rPr>
                        <a:t>a</a:t>
                      </a:r>
                      <a:r>
                        <a:rPr sz="1100" b="1" dirty="0">
                          <a:latin typeface="Times New Roman"/>
                          <a:cs typeface="Times New Roman"/>
                        </a:rPr>
                        <a:t>tin</a:t>
                      </a:r>
                      <a:r>
                        <a:rPr sz="1100" b="1" spc="-15" dirty="0">
                          <a:latin typeface="Times New Roman"/>
                          <a:cs typeface="Times New Roman"/>
                        </a:rPr>
                        <a:t>g</a:t>
                      </a:r>
                      <a:r>
                        <a:rPr sz="1100" b="1" dirty="0">
                          <a:latin typeface="Times New Roman"/>
                          <a:cs typeface="Times New Roman"/>
                        </a:rPr>
                        <a:t>:</a:t>
                      </a:r>
                      <a:r>
                        <a:rPr sz="1100" b="1" spc="10" dirty="0">
                          <a:latin typeface="Times New Roman"/>
                          <a:cs typeface="Times New Roman"/>
                        </a:rPr>
                        <a:t> </a:t>
                      </a:r>
                      <a:r>
                        <a:rPr sz="1100" spc="-10" dirty="0">
                          <a:latin typeface="Times New Roman"/>
                          <a:cs typeface="Times New Roman"/>
                        </a:rPr>
                        <a:t>f</a:t>
                      </a:r>
                      <a:r>
                        <a:rPr sz="1100" dirty="0">
                          <a:latin typeface="Times New Roman"/>
                          <a:cs typeface="Times New Roman"/>
                        </a:rPr>
                        <a:t>o</a:t>
                      </a:r>
                      <a:r>
                        <a:rPr sz="1100" spc="-10" dirty="0">
                          <a:latin typeface="Times New Roman"/>
                          <a:cs typeface="Times New Roman"/>
                        </a:rPr>
                        <a:t>l</a:t>
                      </a:r>
                      <a:r>
                        <a:rPr sz="1100" dirty="0">
                          <a:latin typeface="Times New Roman"/>
                          <a:cs typeface="Times New Roman"/>
                        </a:rPr>
                        <a:t>low</a:t>
                      </a:r>
                      <a:r>
                        <a:rPr sz="1100" spc="-5" dirty="0">
                          <a:latin typeface="Times New Roman"/>
                          <a:cs typeface="Times New Roman"/>
                        </a:rPr>
                        <a:t> </a:t>
                      </a:r>
                      <a:r>
                        <a:rPr sz="1100" spc="-10" dirty="0">
                          <a:latin typeface="Times New Roman"/>
                          <a:cs typeface="Times New Roman"/>
                        </a:rPr>
                        <a:t>s</a:t>
                      </a:r>
                      <a:r>
                        <a:rPr sz="1100" dirty="0">
                          <a:latin typeface="Times New Roman"/>
                          <a:cs typeface="Times New Roman"/>
                        </a:rPr>
                        <a:t>ite dir</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ions</a:t>
                      </a:r>
                      <a:r>
                        <a:rPr sz="1100" spc="-10" dirty="0">
                          <a:latin typeface="Times New Roman"/>
                          <a:cs typeface="Times New Roman"/>
                        </a:rPr>
                        <a:t> </a:t>
                      </a:r>
                      <a:r>
                        <a:rPr sz="1100" dirty="0">
                          <a:latin typeface="Times New Roman"/>
                          <a:cs typeface="Times New Roman"/>
                        </a:rPr>
                        <a:t>f</a:t>
                      </a:r>
                      <a:r>
                        <a:rPr sz="1100" spc="-15" dirty="0">
                          <a:latin typeface="Times New Roman"/>
                          <a:cs typeface="Times New Roman"/>
                        </a:rPr>
                        <a:t>o</a:t>
                      </a:r>
                      <a:r>
                        <a:rPr sz="1100" dirty="0">
                          <a:latin typeface="Times New Roman"/>
                          <a:cs typeface="Times New Roman"/>
                        </a:rPr>
                        <a:t>r </a:t>
                      </a:r>
                      <a:r>
                        <a:rPr sz="1100" spc="-10" dirty="0">
                          <a:latin typeface="Times New Roman"/>
                          <a:cs typeface="Times New Roman"/>
                        </a:rPr>
                        <a:t>l</a:t>
                      </a:r>
                      <a:r>
                        <a:rPr sz="1100" dirty="0">
                          <a:latin typeface="Times New Roman"/>
                          <a:cs typeface="Times New Roman"/>
                        </a:rPr>
                        <a:t>i</a:t>
                      </a:r>
                      <a:r>
                        <a:rPr sz="1100" spc="-10" dirty="0">
                          <a:latin typeface="Times New Roman"/>
                          <a:cs typeface="Times New Roman"/>
                        </a:rPr>
                        <a:t>f</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jac</a:t>
                      </a:r>
                      <a:r>
                        <a:rPr sz="1100" spc="-15" dirty="0">
                          <a:latin typeface="Times New Roman"/>
                          <a:cs typeface="Times New Roman"/>
                        </a:rPr>
                        <a:t>k</a:t>
                      </a:r>
                      <a:r>
                        <a:rPr sz="1100" dirty="0">
                          <a:latin typeface="Times New Roman"/>
                          <a:cs typeface="Times New Roman"/>
                        </a:rPr>
                        <a:t>et</a:t>
                      </a:r>
                      <a:r>
                        <a:rPr sz="1100" spc="5" dirty="0">
                          <a:latin typeface="Times New Roman"/>
                          <a:cs typeface="Times New Roman"/>
                        </a:rPr>
                        <a:t> </a:t>
                      </a:r>
                      <a:r>
                        <a:rPr sz="1100" dirty="0">
                          <a:latin typeface="Times New Roman"/>
                          <a:cs typeface="Times New Roman"/>
                        </a:rPr>
                        <a:t>u</a:t>
                      </a:r>
                      <a:r>
                        <a:rPr sz="1100" spc="-10" dirty="0">
                          <a:latin typeface="Times New Roman"/>
                          <a:cs typeface="Times New Roman"/>
                        </a:rPr>
                        <a:t>se</a:t>
                      </a:r>
                      <a:r>
                        <a:rPr sz="1100"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280415">
                <a:tc>
                  <a:txBody>
                    <a:bodyPr/>
                    <a:lstStyle/>
                    <a:p>
                      <a:pPr marL="64769">
                        <a:lnSpc>
                          <a:spcPct val="100000"/>
                        </a:lnSpc>
                      </a:pPr>
                      <a:r>
                        <a:rPr sz="1100" b="1" spc="-15" dirty="0">
                          <a:latin typeface="Times New Roman"/>
                          <a:cs typeface="Times New Roman"/>
                        </a:rPr>
                        <a:t>S</a:t>
                      </a:r>
                      <a:r>
                        <a:rPr sz="1100" b="1" spc="15" dirty="0">
                          <a:latin typeface="Times New Roman"/>
                          <a:cs typeface="Times New Roman"/>
                        </a:rPr>
                        <a:t>w</a:t>
                      </a:r>
                      <a:r>
                        <a:rPr sz="1100" b="1" spc="-10" dirty="0">
                          <a:latin typeface="Times New Roman"/>
                          <a:cs typeface="Times New Roman"/>
                        </a:rPr>
                        <a:t>im</a:t>
                      </a:r>
                      <a:r>
                        <a:rPr sz="1100" b="1" dirty="0">
                          <a:latin typeface="Times New Roman"/>
                          <a:cs typeface="Times New Roman"/>
                        </a:rPr>
                        <a:t>ming</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272796">
                <a:tc>
                  <a:txBody>
                    <a:bodyPr/>
                    <a:lstStyle/>
                    <a:p>
                      <a:pPr marL="64769">
                        <a:lnSpc>
                          <a:spcPct val="100000"/>
                        </a:lnSpc>
                      </a:pPr>
                      <a:r>
                        <a:rPr sz="1100" b="1" dirty="0">
                          <a:latin typeface="Times New Roman"/>
                          <a:cs typeface="Times New Roman"/>
                        </a:rPr>
                        <a:t>Wat</a:t>
                      </a:r>
                      <a:r>
                        <a:rPr sz="1100" b="1" spc="-10" dirty="0">
                          <a:latin typeface="Times New Roman"/>
                          <a:cs typeface="Times New Roman"/>
                        </a:rPr>
                        <a:t>e</a:t>
                      </a:r>
                      <a:r>
                        <a:rPr sz="1100" b="1" dirty="0">
                          <a:latin typeface="Times New Roman"/>
                          <a:cs typeface="Times New Roman"/>
                        </a:rPr>
                        <a:t>r</a:t>
                      </a:r>
                      <a:r>
                        <a:rPr sz="1100" b="1" spc="-10" dirty="0">
                          <a:latin typeface="Times New Roman"/>
                          <a:cs typeface="Times New Roman"/>
                        </a:rPr>
                        <a:t> </a:t>
                      </a:r>
                      <a:r>
                        <a:rPr sz="1100" b="1" spc="5" dirty="0">
                          <a:latin typeface="Times New Roman"/>
                          <a:cs typeface="Times New Roman"/>
                        </a:rPr>
                        <a:t>P</a:t>
                      </a:r>
                      <a:r>
                        <a:rPr sz="1100" b="1" dirty="0">
                          <a:latin typeface="Times New Roman"/>
                          <a:cs typeface="Times New Roman"/>
                        </a:rPr>
                        <a:t>arks</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2691303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5785" y="4875"/>
            <a:ext cx="2557780" cy="528320"/>
          </a:xfrm>
          <a:prstGeom prst="rect">
            <a:avLst/>
          </a:prstGeom>
        </p:spPr>
        <p:txBody>
          <a:bodyPr vert="horz" wrap="square" lIns="0" tIns="0" rIns="0" bIns="0" rtlCol="0">
            <a:spAutoFit/>
          </a:bodyPr>
          <a:lstStyle/>
          <a:p>
            <a:pPr marL="12700" marR="508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748665">
              <a:lnSpc>
                <a:spcPts val="1345"/>
              </a:lnSpc>
            </a:pPr>
            <a:r>
              <a:rPr sz="1200" b="1" u="heavy" dirty="0">
                <a:solidFill>
                  <a:srgbClr val="0000FF"/>
                </a:solidFill>
                <a:latin typeface="Times New Roman"/>
                <a:cs typeface="Times New Roman"/>
                <a:hlinkClick r:id="rId3"/>
              </a:rPr>
              <a:t>ht</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p://c</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.gov/</a:t>
            </a:r>
            <a:r>
              <a:rPr sz="1200" b="1" u="heavy" spc="5" dirty="0">
                <a:solidFill>
                  <a:srgbClr val="0000FF"/>
                </a:solidFill>
                <a:latin typeface="Times New Roman"/>
                <a:cs typeface="Times New Roman"/>
                <a:hlinkClick r:id="rId3"/>
              </a:rPr>
              <a:t>d</a:t>
            </a:r>
            <a:r>
              <a:rPr sz="1200" b="1" u="heavy" dirty="0">
                <a:solidFill>
                  <a:srgbClr val="0000FF"/>
                </a:solidFill>
                <a:latin typeface="Times New Roman"/>
                <a:cs typeface="Times New Roman"/>
                <a:hlinkClick r:id="rId3"/>
              </a:rPr>
              <a:t>ds</a:t>
            </a:r>
            <a:endParaRPr sz="1200">
              <a:latin typeface="Times New Roman"/>
              <a:cs typeface="Times New Roman"/>
            </a:endParaRPr>
          </a:p>
        </p:txBody>
      </p:sp>
      <p:sp>
        <p:nvSpPr>
          <p:cNvPr id="3" name="object 3"/>
          <p:cNvSpPr txBox="1"/>
          <p:nvPr/>
        </p:nvSpPr>
        <p:spPr>
          <a:xfrm>
            <a:off x="1828545" y="530655"/>
            <a:ext cx="1445895" cy="177800"/>
          </a:xfrm>
          <a:prstGeom prst="rect">
            <a:avLst/>
          </a:prstGeom>
        </p:spPr>
        <p:txBody>
          <a:bodyPr vert="horz" wrap="square" lIns="0" tIns="0" rIns="0" bIns="0" rtlCol="0">
            <a:spAutoFit/>
          </a:bodyPr>
          <a:lstStyle/>
          <a:p>
            <a:pPr marL="12700">
              <a:lnSpc>
                <a:spcPct val="100000"/>
              </a:lnSpc>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a:t>
            </a:r>
            <a:endParaRPr sz="1200">
              <a:latin typeface="Times New Roman"/>
              <a:cs typeface="Times New Roman"/>
            </a:endParaRPr>
          </a:p>
        </p:txBody>
      </p:sp>
      <p:sp>
        <p:nvSpPr>
          <p:cNvPr id="4" name="object 4"/>
          <p:cNvSpPr txBox="1"/>
          <p:nvPr/>
        </p:nvSpPr>
        <p:spPr>
          <a:xfrm>
            <a:off x="3668471" y="530655"/>
            <a:ext cx="4064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D</a:t>
            </a:r>
            <a:r>
              <a:rPr sz="1200" b="1" spc="-5" dirty="0">
                <a:latin typeface="Times New Roman"/>
                <a:cs typeface="Times New Roman"/>
              </a:rPr>
              <a:t>D</a:t>
            </a:r>
            <a:r>
              <a:rPr sz="1200" b="1" dirty="0">
                <a:latin typeface="Times New Roman"/>
                <a:cs typeface="Times New Roman"/>
              </a:rPr>
              <a:t>S#</a:t>
            </a:r>
            <a:endParaRPr sz="1200">
              <a:latin typeface="Times New Roman"/>
              <a:cs typeface="Times New Roman"/>
            </a:endParaRPr>
          </a:p>
        </p:txBody>
      </p:sp>
      <p:sp>
        <p:nvSpPr>
          <p:cNvPr id="5" name="object 5"/>
          <p:cNvSpPr txBox="1"/>
          <p:nvPr/>
        </p:nvSpPr>
        <p:spPr>
          <a:xfrm>
            <a:off x="4994528" y="530655"/>
            <a:ext cx="951230" cy="177800"/>
          </a:xfrm>
          <a:prstGeom prst="rect">
            <a:avLst/>
          </a:prstGeom>
        </p:spPr>
        <p:txBody>
          <a:bodyPr vert="horz" wrap="square" lIns="0" tIns="0" rIns="0" bIns="0" rtlCol="0">
            <a:spAutoFit/>
          </a:bodyPr>
          <a:lstStyle/>
          <a:p>
            <a:pPr marL="12700">
              <a:lnSpc>
                <a:spcPct val="100000"/>
              </a:lnSpc>
            </a:pP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p:txBody>
      </p:sp>
      <p:sp>
        <p:nvSpPr>
          <p:cNvPr id="6" name="object 6"/>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172461" y="1228852"/>
            <a:ext cx="914400" cy="266700"/>
          </a:xfrm>
          <a:prstGeom prst="rect">
            <a:avLst/>
          </a:prstGeom>
          <a:blipFill>
            <a:blip r:embed="rId5"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281304" y="874775"/>
          <a:ext cx="7218932" cy="650239"/>
        </p:xfrm>
        <a:graphic>
          <a:graphicData uri="http://schemas.openxmlformats.org/drawingml/2006/table">
            <a:tbl>
              <a:tblPr firstRow="1" bandRow="1">
                <a:tableStyleId>{2D5ABB26-0587-4C30-8999-92F81FD0307C}</a:tableStyleId>
              </a:tblPr>
              <a:tblGrid>
                <a:gridCol w="1772666"/>
                <a:gridCol w="1143381"/>
                <a:gridCol w="2188717"/>
                <a:gridCol w="2114168"/>
              </a:tblGrid>
              <a:tr h="327914">
                <a:tc>
                  <a:txBody>
                    <a:bodyPr/>
                    <a:lstStyle/>
                    <a:p>
                      <a:pPr marL="52705">
                        <a:lnSpc>
                          <a:spcPct val="100000"/>
                        </a:lnSpc>
                      </a:pPr>
                      <a:r>
                        <a:rPr sz="1100" b="1" spc="-20" dirty="0">
                          <a:latin typeface="Times New Roman"/>
                          <a:cs typeface="Times New Roman"/>
                        </a:rPr>
                        <a:t>A</a:t>
                      </a:r>
                      <a:r>
                        <a:rPr sz="1100" b="1" dirty="0">
                          <a:latin typeface="Times New Roman"/>
                          <a:cs typeface="Times New Roman"/>
                        </a:rPr>
                        <a:t>Q</a:t>
                      </a:r>
                      <a:r>
                        <a:rPr sz="1100" b="1" spc="-10" dirty="0">
                          <a:latin typeface="Times New Roman"/>
                          <a:cs typeface="Times New Roman"/>
                        </a:rPr>
                        <a:t>UA</a:t>
                      </a:r>
                      <a:r>
                        <a:rPr sz="1100" b="1" spc="-5" dirty="0">
                          <a:latin typeface="Times New Roman"/>
                          <a:cs typeface="Times New Roman"/>
                        </a:rPr>
                        <a:t>T</a:t>
                      </a:r>
                      <a:r>
                        <a:rPr sz="1100" b="1" dirty="0">
                          <a:latin typeface="Times New Roman"/>
                          <a:cs typeface="Times New Roman"/>
                        </a:rPr>
                        <a:t>IC </a:t>
                      </a:r>
                      <a:r>
                        <a:rPr sz="1100" b="1" spc="-10" dirty="0">
                          <a:latin typeface="Times New Roman"/>
                          <a:cs typeface="Times New Roman"/>
                        </a:rPr>
                        <a:t>AC</a:t>
                      </a:r>
                      <a:r>
                        <a:rPr sz="1100" b="1" spc="-5" dirty="0">
                          <a:latin typeface="Times New Roman"/>
                          <a:cs typeface="Times New Roman"/>
                        </a:rPr>
                        <a:t>T</a:t>
                      </a:r>
                      <a:r>
                        <a:rPr sz="1100" b="1" dirty="0">
                          <a:latin typeface="Times New Roman"/>
                          <a:cs typeface="Times New Roman"/>
                        </a:rPr>
                        <a:t>IVI</a:t>
                      </a:r>
                      <a:r>
                        <a:rPr sz="1100" b="1" spc="-5" dirty="0">
                          <a:latin typeface="Times New Roman"/>
                          <a:cs typeface="Times New Roman"/>
                        </a:rPr>
                        <a:t>T</a:t>
                      </a:r>
                      <a:r>
                        <a:rPr sz="1100" b="1" dirty="0">
                          <a:latin typeface="Times New Roman"/>
                          <a:cs typeface="Times New Roman"/>
                        </a:rPr>
                        <a:t>Y</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99695">
                        <a:lnSpc>
                          <a:spcPts val="1260"/>
                        </a:lnSpc>
                      </a:pPr>
                      <a:r>
                        <a:rPr sz="1100" b="1" spc="-10" dirty="0">
                          <a:latin typeface="Times New Roman"/>
                          <a:cs typeface="Times New Roman"/>
                        </a:rPr>
                        <a:t>A</a:t>
                      </a:r>
                      <a:r>
                        <a:rPr sz="1100" b="1" spc="5" dirty="0">
                          <a:latin typeface="Times New Roman"/>
                          <a:cs typeface="Times New Roman"/>
                        </a:rPr>
                        <a:t>B</a:t>
                      </a:r>
                      <a:r>
                        <a:rPr sz="1100" b="1" spc="-5" dirty="0">
                          <a:latin typeface="Times New Roman"/>
                          <a:cs typeface="Times New Roman"/>
                        </a:rPr>
                        <a:t>L</a:t>
                      </a:r>
                      <a:r>
                        <a:rPr sz="1100" b="1" dirty="0">
                          <a:latin typeface="Times New Roman"/>
                          <a:cs typeface="Times New Roman"/>
                        </a:rPr>
                        <a:t>E</a:t>
                      </a:r>
                      <a:r>
                        <a:rPr sz="1100" b="1" spc="-5" dirty="0">
                          <a:latin typeface="Times New Roman"/>
                          <a:cs typeface="Times New Roman"/>
                        </a:rPr>
                        <a:t> T</a:t>
                      </a:r>
                      <a:r>
                        <a:rPr sz="1100" b="1" dirty="0">
                          <a:latin typeface="Times New Roman"/>
                          <a:cs typeface="Times New Roman"/>
                        </a:rPr>
                        <a:t>O </a:t>
                      </a:r>
                      <a:r>
                        <a:rPr sz="1100" b="1" spc="5" dirty="0">
                          <a:latin typeface="Times New Roman"/>
                          <a:cs typeface="Times New Roman"/>
                        </a:rPr>
                        <a:t>P</a:t>
                      </a:r>
                      <a:r>
                        <a:rPr sz="1100" b="1" spc="-10" dirty="0">
                          <a:latin typeface="Times New Roman"/>
                          <a:cs typeface="Times New Roman"/>
                        </a:rPr>
                        <a:t>AR</a:t>
                      </a:r>
                      <a:r>
                        <a:rPr sz="1100" b="1" spc="-5" dirty="0">
                          <a:latin typeface="Times New Roman"/>
                          <a:cs typeface="Times New Roman"/>
                        </a:rPr>
                        <a:t>T</a:t>
                      </a:r>
                      <a:r>
                        <a:rPr sz="1100" b="1" dirty="0">
                          <a:latin typeface="Times New Roman"/>
                          <a:cs typeface="Times New Roman"/>
                        </a:rPr>
                        <a:t>IC</a:t>
                      </a:r>
                      <a:r>
                        <a:rPr sz="1100" b="1" spc="-15" dirty="0">
                          <a:latin typeface="Times New Roman"/>
                          <a:cs typeface="Times New Roman"/>
                        </a:rPr>
                        <a:t>I</a:t>
                      </a:r>
                      <a:r>
                        <a:rPr sz="1100" b="1" spc="5" dirty="0">
                          <a:latin typeface="Times New Roman"/>
                          <a:cs typeface="Times New Roman"/>
                        </a:rPr>
                        <a:t>P</a:t>
                      </a:r>
                      <a:r>
                        <a:rPr sz="1100" b="1" spc="-10" dirty="0">
                          <a:latin typeface="Times New Roman"/>
                          <a:cs typeface="Times New Roman"/>
                        </a:rPr>
                        <a:t>A</a:t>
                      </a:r>
                      <a:r>
                        <a:rPr sz="1100" b="1" spc="-5" dirty="0">
                          <a:latin typeface="Times New Roman"/>
                          <a:cs typeface="Times New Roman"/>
                        </a:rPr>
                        <a:t>T</a:t>
                      </a:r>
                      <a:r>
                        <a:rPr sz="1100" b="1" dirty="0">
                          <a:latin typeface="Times New Roman"/>
                          <a:cs typeface="Times New Roman"/>
                        </a:rPr>
                        <a:t>E</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S</a:t>
                      </a:r>
                      <a:r>
                        <a:rPr sz="1100" b="1" spc="-10" dirty="0">
                          <a:latin typeface="Times New Roman"/>
                          <a:cs typeface="Times New Roman"/>
                        </a:rPr>
                        <a:t>U</a:t>
                      </a:r>
                      <a:r>
                        <a:rPr sz="1100" b="1" spc="5" dirty="0">
                          <a:latin typeface="Times New Roman"/>
                          <a:cs typeface="Times New Roman"/>
                        </a:rPr>
                        <a:t>P</a:t>
                      </a:r>
                      <a:r>
                        <a:rPr sz="1100" b="1" spc="-5" dirty="0">
                          <a:latin typeface="Times New Roman"/>
                          <a:cs typeface="Times New Roman"/>
                        </a:rPr>
                        <a:t>E</a:t>
                      </a:r>
                      <a:r>
                        <a:rPr sz="1100" b="1" spc="-10" dirty="0">
                          <a:latin typeface="Times New Roman"/>
                          <a:cs typeface="Times New Roman"/>
                        </a:rPr>
                        <a:t>RV</a:t>
                      </a:r>
                      <a:r>
                        <a:rPr sz="1100" b="1" dirty="0">
                          <a:latin typeface="Times New Roman"/>
                          <a:cs typeface="Times New Roman"/>
                        </a:rPr>
                        <a:t>IS</a:t>
                      </a:r>
                      <a:r>
                        <a:rPr sz="1100" b="1" spc="-10" dirty="0">
                          <a:latin typeface="Times New Roman"/>
                          <a:cs typeface="Times New Roman"/>
                        </a:rPr>
                        <a:t>I</a:t>
                      </a:r>
                      <a:r>
                        <a:rPr sz="1100" b="1" dirty="0">
                          <a:latin typeface="Times New Roman"/>
                          <a:cs typeface="Times New Roman"/>
                        </a:rPr>
                        <a:t>ON</a:t>
                      </a:r>
                      <a:r>
                        <a:rPr sz="1100" b="1" spc="-5" dirty="0">
                          <a:latin typeface="Times New Roman"/>
                          <a:cs typeface="Times New Roman"/>
                        </a:rPr>
                        <a:t> </a:t>
                      </a:r>
                      <a:r>
                        <a:rPr sz="1100" b="1" spc="-10" dirty="0">
                          <a:latin typeface="Times New Roman"/>
                          <a:cs typeface="Times New Roman"/>
                        </a:rPr>
                        <a:t>N</a:t>
                      </a:r>
                      <a:r>
                        <a:rPr sz="1100" b="1" spc="-5" dirty="0">
                          <a:latin typeface="Times New Roman"/>
                          <a:cs typeface="Times New Roman"/>
                        </a:rPr>
                        <a:t>EE</a:t>
                      </a:r>
                      <a:r>
                        <a:rPr sz="1100" b="1" spc="-10" dirty="0">
                          <a:latin typeface="Times New Roman"/>
                          <a:cs typeface="Times New Roman"/>
                        </a:rPr>
                        <a:t>D</a:t>
                      </a:r>
                      <a:r>
                        <a:rPr sz="1100" b="1" dirty="0">
                          <a:latin typeface="Times New Roman"/>
                          <a:cs typeface="Times New Roman"/>
                        </a:rPr>
                        <a:t>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102870">
                        <a:lnSpc>
                          <a:spcPts val="1260"/>
                        </a:lnSpc>
                      </a:pPr>
                      <a:r>
                        <a:rPr sz="1100" b="1" spc="-10" dirty="0">
                          <a:latin typeface="Times New Roman"/>
                          <a:cs typeface="Times New Roman"/>
                        </a:rPr>
                        <a:t>C</a:t>
                      </a:r>
                      <a:r>
                        <a:rPr sz="1100" b="1" dirty="0">
                          <a:latin typeface="Times New Roman"/>
                          <a:cs typeface="Times New Roman"/>
                        </a:rPr>
                        <a:t>OMM</a:t>
                      </a:r>
                      <a:r>
                        <a:rPr sz="1100" b="1" spc="-5" dirty="0">
                          <a:latin typeface="Times New Roman"/>
                          <a:cs typeface="Times New Roman"/>
                        </a:rPr>
                        <a:t>E</a:t>
                      </a:r>
                      <a:r>
                        <a:rPr sz="1100" b="1" spc="-10" dirty="0">
                          <a:latin typeface="Times New Roman"/>
                          <a:cs typeface="Times New Roman"/>
                        </a:rPr>
                        <a:t>N</a:t>
                      </a:r>
                      <a:r>
                        <a:rPr sz="1100" b="1" spc="-5" dirty="0">
                          <a:latin typeface="Times New Roman"/>
                          <a:cs typeface="Times New Roman"/>
                        </a:rPr>
                        <a:t>T</a:t>
                      </a:r>
                      <a:r>
                        <a:rPr sz="1100" b="1" dirty="0">
                          <a:latin typeface="Times New Roman"/>
                          <a:cs typeface="Times New Roman"/>
                        </a:rPr>
                        <a:t>S</a:t>
                      </a:r>
                      <a:r>
                        <a:rPr sz="1100" b="1" spc="-15" dirty="0">
                          <a:latin typeface="Times New Roman"/>
                          <a:cs typeface="Times New Roman"/>
                        </a:rPr>
                        <a:t> </a:t>
                      </a:r>
                      <a:r>
                        <a:rPr sz="1100" b="1" dirty="0">
                          <a:latin typeface="Times New Roman"/>
                          <a:cs typeface="Times New Roman"/>
                        </a:rPr>
                        <a:t>(a</a:t>
                      </a:r>
                      <a:r>
                        <a:rPr sz="1100" b="1" spc="-10" dirty="0">
                          <a:latin typeface="Times New Roman"/>
                          <a:cs typeface="Times New Roman"/>
                        </a:rPr>
                        <a:t>r</a:t>
                      </a:r>
                      <a:r>
                        <a:rPr sz="1100" b="1" dirty="0">
                          <a:latin typeface="Times New Roman"/>
                          <a:cs typeface="Times New Roman"/>
                        </a:rPr>
                        <a:t>m</a:t>
                      </a:r>
                      <a:r>
                        <a:rPr sz="1100" b="1" spc="10" dirty="0">
                          <a:latin typeface="Times New Roman"/>
                          <a:cs typeface="Times New Roman"/>
                        </a:rPr>
                        <a:t>s</a:t>
                      </a:r>
                      <a:r>
                        <a:rPr sz="1100" b="1" spc="-10" dirty="0">
                          <a:latin typeface="Times New Roman"/>
                          <a:cs typeface="Times New Roman"/>
                        </a:rPr>
                        <a:t>-</a:t>
                      </a:r>
                      <a:r>
                        <a:rPr sz="1100" b="1" dirty="0">
                          <a:latin typeface="Times New Roman"/>
                          <a:cs typeface="Times New Roman"/>
                        </a:rPr>
                        <a:t>len</a:t>
                      </a:r>
                      <a:r>
                        <a:rPr sz="1100" b="1" spc="-15" dirty="0">
                          <a:latin typeface="Times New Roman"/>
                          <a:cs typeface="Times New Roman"/>
                        </a:rPr>
                        <a:t>g</a:t>
                      </a:r>
                      <a:r>
                        <a:rPr sz="1100" b="1" dirty="0">
                          <a:latin typeface="Times New Roman"/>
                          <a:cs typeface="Times New Roman"/>
                        </a:rPr>
                        <a:t>th, </a:t>
                      </a:r>
                      <a:r>
                        <a:rPr sz="1100" b="1" spc="-10" dirty="0">
                          <a:latin typeface="Times New Roman"/>
                          <a:cs typeface="Times New Roman"/>
                        </a:rPr>
                        <a:t>l</a:t>
                      </a:r>
                      <a:r>
                        <a:rPr sz="1100" b="1" dirty="0">
                          <a:latin typeface="Times New Roman"/>
                          <a:cs typeface="Times New Roman"/>
                        </a:rPr>
                        <a:t>ine </a:t>
                      </a:r>
                      <a:r>
                        <a:rPr sz="1100" b="1" spc="-15" dirty="0">
                          <a:latin typeface="Times New Roman"/>
                          <a:cs typeface="Times New Roman"/>
                        </a:rPr>
                        <a:t>o</a:t>
                      </a:r>
                      <a:r>
                        <a:rPr sz="1100" b="1" dirty="0">
                          <a:latin typeface="Times New Roman"/>
                          <a:cs typeface="Times New Roman"/>
                        </a:rPr>
                        <a:t>f</a:t>
                      </a:r>
                      <a:r>
                        <a:rPr sz="1100" b="1" spc="15" dirty="0">
                          <a:latin typeface="Times New Roman"/>
                          <a:cs typeface="Times New Roman"/>
                        </a:rPr>
                        <a:t> </a:t>
                      </a:r>
                      <a:r>
                        <a:rPr sz="1100" b="1" spc="-10" dirty="0">
                          <a:latin typeface="Times New Roman"/>
                          <a:cs typeface="Times New Roman"/>
                        </a:rPr>
                        <a:t>s</a:t>
                      </a:r>
                      <a:r>
                        <a:rPr sz="1100" b="1" dirty="0">
                          <a:latin typeface="Times New Roman"/>
                          <a:cs typeface="Times New Roman"/>
                        </a:rPr>
                        <a:t>ight,</a:t>
                      </a:r>
                      <a:r>
                        <a:rPr sz="1100" b="1" spc="-10" dirty="0">
                          <a:latin typeface="Times New Roman"/>
                          <a:cs typeface="Times New Roman"/>
                        </a:rPr>
                        <a:t> </a:t>
                      </a:r>
                      <a:r>
                        <a:rPr sz="1100" b="1" dirty="0">
                          <a:latin typeface="Times New Roman"/>
                          <a:cs typeface="Times New Roman"/>
                        </a:rPr>
                        <a:t>s</a:t>
                      </a:r>
                      <a:r>
                        <a:rPr sz="1100" b="1" spc="-10" dirty="0">
                          <a:latin typeface="Times New Roman"/>
                          <a:cs typeface="Times New Roman"/>
                        </a:rPr>
                        <a:t>e</a:t>
                      </a:r>
                      <a:r>
                        <a:rPr sz="1100" b="1" dirty="0">
                          <a:latin typeface="Times New Roman"/>
                          <a:cs typeface="Times New Roman"/>
                        </a:rPr>
                        <a:t>i</a:t>
                      </a:r>
                      <a:r>
                        <a:rPr sz="1100" b="1" spc="-10" dirty="0">
                          <a:latin typeface="Times New Roman"/>
                          <a:cs typeface="Times New Roman"/>
                        </a:rPr>
                        <a:t>z</a:t>
                      </a:r>
                      <a:r>
                        <a:rPr sz="1100" b="1" dirty="0">
                          <a:latin typeface="Times New Roman"/>
                          <a:cs typeface="Times New Roman"/>
                        </a:rPr>
                        <a:t>ures,</a:t>
                      </a:r>
                      <a:r>
                        <a:rPr sz="1100" b="1" spc="-5" dirty="0">
                          <a:latin typeface="Times New Roman"/>
                          <a:cs typeface="Times New Roman"/>
                        </a:rPr>
                        <a:t> </a:t>
                      </a:r>
                      <a:r>
                        <a:rPr sz="1100" b="1" dirty="0">
                          <a:latin typeface="Times New Roman"/>
                          <a:cs typeface="Times New Roman"/>
                        </a:rPr>
                        <a:t>l</a:t>
                      </a:r>
                      <a:r>
                        <a:rPr sz="1100" b="1" spc="-10" dirty="0">
                          <a:latin typeface="Times New Roman"/>
                          <a:cs typeface="Times New Roman"/>
                        </a:rPr>
                        <a:t>i</a:t>
                      </a:r>
                      <a:r>
                        <a:rPr sz="1100" b="1" dirty="0">
                          <a:latin typeface="Times New Roman"/>
                          <a:cs typeface="Times New Roman"/>
                        </a:rPr>
                        <a:t>fe</a:t>
                      </a:r>
                      <a:r>
                        <a:rPr sz="1100" b="1" spc="5" dirty="0">
                          <a:latin typeface="Times New Roman"/>
                          <a:cs typeface="Times New Roman"/>
                        </a:rPr>
                        <a:t>j</a:t>
                      </a:r>
                      <a:r>
                        <a:rPr sz="1100" b="1" spc="-15" dirty="0">
                          <a:latin typeface="Times New Roman"/>
                          <a:cs typeface="Times New Roman"/>
                        </a:rPr>
                        <a:t>a</a:t>
                      </a:r>
                      <a:r>
                        <a:rPr sz="1100" b="1" dirty="0">
                          <a:latin typeface="Times New Roman"/>
                          <a:cs typeface="Times New Roman"/>
                        </a:rPr>
                        <a:t>ck</a:t>
                      </a:r>
                      <a:r>
                        <a:rPr sz="1100" b="1" spc="-10" dirty="0">
                          <a:latin typeface="Times New Roman"/>
                          <a:cs typeface="Times New Roman"/>
                        </a:rPr>
                        <a:t>e</a:t>
                      </a:r>
                      <a:r>
                        <a:rPr sz="1100" b="1" dirty="0">
                          <a:latin typeface="Times New Roman"/>
                          <a:cs typeface="Times New Roman"/>
                        </a:rPr>
                        <a:t>t, e</a:t>
                      </a:r>
                      <a:r>
                        <a:rPr sz="1100" b="1" spc="-10" dirty="0">
                          <a:latin typeface="Times New Roman"/>
                          <a:cs typeface="Times New Roman"/>
                        </a:rPr>
                        <a:t>t</a:t>
                      </a:r>
                      <a:r>
                        <a:rPr sz="1100" b="1" dirty="0">
                          <a:latin typeface="Times New Roman"/>
                          <a:cs typeface="Times New Roman"/>
                        </a:rPr>
                        <a:t>c.)</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320039">
                <a:tc>
                  <a:txBody>
                    <a:bodyPr/>
                    <a:lstStyle/>
                    <a:p>
                      <a:pPr marL="64769">
                        <a:lnSpc>
                          <a:spcPct val="100000"/>
                        </a:lnSpc>
                      </a:pPr>
                      <a:r>
                        <a:rPr sz="1100" b="1" spc="5" dirty="0">
                          <a:latin typeface="Times New Roman"/>
                          <a:cs typeface="Times New Roman"/>
                        </a:rPr>
                        <a:t>H</a:t>
                      </a:r>
                      <a:r>
                        <a:rPr sz="1100" b="1" dirty="0">
                          <a:latin typeface="Times New Roman"/>
                          <a:cs typeface="Times New Roman"/>
                        </a:rPr>
                        <a:t>ot </a:t>
                      </a:r>
                      <a:r>
                        <a:rPr sz="1100" b="1" spc="-5" dirty="0">
                          <a:latin typeface="Times New Roman"/>
                          <a:cs typeface="Times New Roman"/>
                        </a:rPr>
                        <a:t>T</a:t>
                      </a:r>
                      <a:r>
                        <a:rPr sz="1100" b="1" dirty="0">
                          <a:latin typeface="Times New Roman"/>
                          <a:cs typeface="Times New Roman"/>
                        </a:rPr>
                        <a:t>ub</a:t>
                      </a:r>
                      <a:r>
                        <a:rPr sz="1100" b="1" spc="-5" dirty="0">
                          <a:latin typeface="Times New Roman"/>
                          <a:cs typeface="Times New Roman"/>
                        </a:rPr>
                        <a:t> </a:t>
                      </a:r>
                      <a:r>
                        <a:rPr sz="1100" b="1" spc="-10" dirty="0">
                          <a:latin typeface="Times New Roman"/>
                          <a:cs typeface="Times New Roman"/>
                        </a:rPr>
                        <a:t>Us</a:t>
                      </a:r>
                      <a:r>
                        <a:rPr sz="1100" b="1" dirty="0">
                          <a:latin typeface="Times New Roman"/>
                          <a:cs typeface="Times New Roman"/>
                        </a:rPr>
                        <a:t>e</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407608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4635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641984"/>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387854" y="1493202"/>
            <a:ext cx="34925" cy="38735"/>
          </a:xfrm>
          <a:prstGeom prst="rect">
            <a:avLst/>
          </a:prstGeom>
        </p:spPr>
        <p:txBody>
          <a:bodyPr vert="horz" wrap="square" lIns="0" tIns="0" rIns="0" bIns="0" rtlCol="0">
            <a:spAutoFit/>
          </a:bodyPr>
          <a:lstStyle/>
          <a:p>
            <a:pPr algn="ctr">
              <a:lnSpc>
                <a:spcPct val="100000"/>
              </a:lnSpc>
            </a:pPr>
            <a:r>
              <a:rPr sz="100" dirty="0">
                <a:latin typeface="Calibri"/>
                <a:cs typeface="Calibri"/>
              </a:rPr>
              <a:t>tt</a:t>
            </a:r>
            <a:endParaRPr sz="100">
              <a:latin typeface="Calibri"/>
              <a:cs typeface="Calibri"/>
            </a:endParaRPr>
          </a:p>
        </p:txBody>
      </p:sp>
      <p:sp>
        <p:nvSpPr>
          <p:cNvPr id="6" name="object 6"/>
          <p:cNvSpPr/>
          <p:nvPr/>
        </p:nvSpPr>
        <p:spPr>
          <a:xfrm>
            <a:off x="470916" y="2759455"/>
            <a:ext cx="118110" cy="118110"/>
          </a:xfrm>
          <a:custGeom>
            <a:avLst/>
            <a:gdLst/>
            <a:ahLst/>
            <a:cxnLst/>
            <a:rect l="l" t="t" r="r" b="b"/>
            <a:pathLst>
              <a:path w="118109" h="118110">
                <a:moveTo>
                  <a:pt x="0" y="118109"/>
                </a:moveTo>
                <a:lnTo>
                  <a:pt x="118109" y="118109"/>
                </a:lnTo>
                <a:lnTo>
                  <a:pt x="118109" y="0"/>
                </a:lnTo>
                <a:lnTo>
                  <a:pt x="0" y="0"/>
                </a:lnTo>
                <a:lnTo>
                  <a:pt x="0" y="118109"/>
                </a:lnTo>
                <a:close/>
              </a:path>
            </a:pathLst>
          </a:custGeom>
          <a:ln w="9144">
            <a:solidFill>
              <a:srgbClr val="000000"/>
            </a:solidFill>
          </a:ln>
        </p:spPr>
        <p:txBody>
          <a:bodyPr wrap="square" lIns="0" tIns="0" rIns="0" bIns="0" rtlCol="0"/>
          <a:lstStyle/>
          <a:p>
            <a:endParaRPr/>
          </a:p>
        </p:txBody>
      </p:sp>
      <p:sp>
        <p:nvSpPr>
          <p:cNvPr id="7" name="object 7"/>
          <p:cNvSpPr/>
          <p:nvPr/>
        </p:nvSpPr>
        <p:spPr>
          <a:xfrm>
            <a:off x="1312163" y="2759455"/>
            <a:ext cx="118745" cy="118110"/>
          </a:xfrm>
          <a:custGeom>
            <a:avLst/>
            <a:gdLst/>
            <a:ahLst/>
            <a:cxnLst/>
            <a:rect l="l" t="t" r="r" b="b"/>
            <a:pathLst>
              <a:path w="118744" h="118110">
                <a:moveTo>
                  <a:pt x="0" y="118109"/>
                </a:moveTo>
                <a:lnTo>
                  <a:pt x="118363" y="118109"/>
                </a:lnTo>
                <a:lnTo>
                  <a:pt x="118363" y="0"/>
                </a:lnTo>
                <a:lnTo>
                  <a:pt x="0" y="0"/>
                </a:lnTo>
                <a:lnTo>
                  <a:pt x="0" y="118109"/>
                </a:lnTo>
                <a:close/>
              </a:path>
            </a:pathLst>
          </a:custGeom>
          <a:ln w="9144">
            <a:solidFill>
              <a:srgbClr val="000000"/>
            </a:solidFill>
          </a:ln>
        </p:spPr>
        <p:txBody>
          <a:bodyPr wrap="square" lIns="0" tIns="0" rIns="0" bIns="0" rtlCol="0"/>
          <a:lstStyle/>
          <a:p>
            <a:endParaRPr/>
          </a:p>
        </p:txBody>
      </p:sp>
      <p:sp>
        <p:nvSpPr>
          <p:cNvPr id="8" name="object 8"/>
          <p:cNvSpPr/>
          <p:nvPr/>
        </p:nvSpPr>
        <p:spPr>
          <a:xfrm>
            <a:off x="2083561" y="2759455"/>
            <a:ext cx="118110" cy="118110"/>
          </a:xfrm>
          <a:custGeom>
            <a:avLst/>
            <a:gdLst/>
            <a:ahLst/>
            <a:cxnLst/>
            <a:rect l="l" t="t" r="r" b="b"/>
            <a:pathLst>
              <a:path w="118110" h="118110">
                <a:moveTo>
                  <a:pt x="0" y="118109"/>
                </a:moveTo>
                <a:lnTo>
                  <a:pt x="118110" y="118109"/>
                </a:lnTo>
                <a:lnTo>
                  <a:pt x="118110" y="0"/>
                </a:lnTo>
                <a:lnTo>
                  <a:pt x="0" y="0"/>
                </a:lnTo>
                <a:lnTo>
                  <a:pt x="0" y="118109"/>
                </a:lnTo>
                <a:close/>
              </a:path>
            </a:pathLst>
          </a:custGeom>
          <a:ln w="9144">
            <a:solidFill>
              <a:srgbClr val="000000"/>
            </a:solidFill>
          </a:ln>
        </p:spPr>
        <p:txBody>
          <a:bodyPr wrap="square" lIns="0" tIns="0" rIns="0" bIns="0" rtlCol="0"/>
          <a:lstStyle/>
          <a:p>
            <a:endParaRPr/>
          </a:p>
        </p:txBody>
      </p:sp>
      <p:sp>
        <p:nvSpPr>
          <p:cNvPr id="9" name="object 9"/>
          <p:cNvSpPr/>
          <p:nvPr/>
        </p:nvSpPr>
        <p:spPr>
          <a:xfrm>
            <a:off x="5379465" y="2759455"/>
            <a:ext cx="118110" cy="118110"/>
          </a:xfrm>
          <a:custGeom>
            <a:avLst/>
            <a:gdLst/>
            <a:ahLst/>
            <a:cxnLst/>
            <a:rect l="l" t="t" r="r" b="b"/>
            <a:pathLst>
              <a:path w="118110" h="118110">
                <a:moveTo>
                  <a:pt x="0" y="118109"/>
                </a:moveTo>
                <a:lnTo>
                  <a:pt x="118110" y="118109"/>
                </a:lnTo>
                <a:lnTo>
                  <a:pt x="118110" y="0"/>
                </a:lnTo>
                <a:lnTo>
                  <a:pt x="0" y="0"/>
                </a:lnTo>
                <a:lnTo>
                  <a:pt x="0" y="118109"/>
                </a:lnTo>
                <a:close/>
              </a:path>
            </a:pathLst>
          </a:custGeom>
          <a:ln w="9144">
            <a:solidFill>
              <a:srgbClr val="000000"/>
            </a:solidFill>
          </a:ln>
        </p:spPr>
        <p:txBody>
          <a:bodyPr wrap="square" lIns="0" tIns="0" rIns="0" bIns="0" rtlCol="0"/>
          <a:lstStyle/>
          <a:p>
            <a:endParaRPr/>
          </a:p>
        </p:txBody>
      </p:sp>
      <p:sp>
        <p:nvSpPr>
          <p:cNvPr id="10" name="object 10"/>
          <p:cNvSpPr/>
          <p:nvPr/>
        </p:nvSpPr>
        <p:spPr>
          <a:xfrm>
            <a:off x="6016497" y="2759455"/>
            <a:ext cx="118110" cy="118110"/>
          </a:xfrm>
          <a:custGeom>
            <a:avLst/>
            <a:gdLst/>
            <a:ahLst/>
            <a:cxnLst/>
            <a:rect l="l" t="t" r="r" b="b"/>
            <a:pathLst>
              <a:path w="118110" h="118110">
                <a:moveTo>
                  <a:pt x="0" y="118109"/>
                </a:moveTo>
                <a:lnTo>
                  <a:pt x="118110" y="118109"/>
                </a:lnTo>
                <a:lnTo>
                  <a:pt x="118110" y="0"/>
                </a:lnTo>
                <a:lnTo>
                  <a:pt x="0" y="0"/>
                </a:lnTo>
                <a:lnTo>
                  <a:pt x="0" y="118109"/>
                </a:lnTo>
                <a:close/>
              </a:path>
            </a:pathLst>
          </a:custGeom>
          <a:ln w="9144">
            <a:solidFill>
              <a:srgbClr val="000000"/>
            </a:solidFill>
          </a:ln>
        </p:spPr>
        <p:txBody>
          <a:bodyPr wrap="square" lIns="0" tIns="0" rIns="0" bIns="0" rtlCol="0"/>
          <a:lstStyle/>
          <a:p>
            <a:endParaRPr/>
          </a:p>
        </p:txBody>
      </p:sp>
      <p:sp>
        <p:nvSpPr>
          <p:cNvPr id="11" name="object 11"/>
          <p:cNvSpPr/>
          <p:nvPr/>
        </p:nvSpPr>
        <p:spPr>
          <a:xfrm>
            <a:off x="470916" y="3362959"/>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2" name="object 12"/>
          <p:cNvSpPr/>
          <p:nvPr/>
        </p:nvSpPr>
        <p:spPr>
          <a:xfrm>
            <a:off x="1888489" y="3362959"/>
            <a:ext cx="102870" cy="102870"/>
          </a:xfrm>
          <a:custGeom>
            <a:avLst/>
            <a:gdLst/>
            <a:ahLst/>
            <a:cxnLst/>
            <a:rect l="l" t="t" r="r" b="b"/>
            <a:pathLst>
              <a:path w="102869" h="102870">
                <a:moveTo>
                  <a:pt x="0" y="102870"/>
                </a:moveTo>
                <a:lnTo>
                  <a:pt x="102869" y="102870"/>
                </a:lnTo>
                <a:lnTo>
                  <a:pt x="102869" y="0"/>
                </a:lnTo>
                <a:lnTo>
                  <a:pt x="0" y="0"/>
                </a:lnTo>
                <a:lnTo>
                  <a:pt x="0" y="102870"/>
                </a:lnTo>
                <a:close/>
              </a:path>
            </a:pathLst>
          </a:custGeom>
          <a:ln w="9144">
            <a:solidFill>
              <a:srgbClr val="000000"/>
            </a:solidFill>
          </a:ln>
        </p:spPr>
        <p:txBody>
          <a:bodyPr wrap="square" lIns="0" tIns="0" rIns="0" bIns="0" rtlCol="0"/>
          <a:lstStyle/>
          <a:p>
            <a:endParaRPr/>
          </a:p>
        </p:txBody>
      </p:sp>
      <p:sp>
        <p:nvSpPr>
          <p:cNvPr id="13" name="object 13"/>
          <p:cNvSpPr/>
          <p:nvPr/>
        </p:nvSpPr>
        <p:spPr>
          <a:xfrm>
            <a:off x="3251708" y="3366008"/>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4" name="object 14"/>
          <p:cNvSpPr/>
          <p:nvPr/>
        </p:nvSpPr>
        <p:spPr>
          <a:xfrm>
            <a:off x="3972559" y="3362959"/>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5" name="object 15"/>
          <p:cNvSpPr/>
          <p:nvPr/>
        </p:nvSpPr>
        <p:spPr>
          <a:xfrm>
            <a:off x="4714240" y="3362959"/>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6" name="object 16"/>
          <p:cNvSpPr/>
          <p:nvPr/>
        </p:nvSpPr>
        <p:spPr>
          <a:xfrm>
            <a:off x="470916" y="3497071"/>
            <a:ext cx="102870" cy="102870"/>
          </a:xfrm>
          <a:custGeom>
            <a:avLst/>
            <a:gdLst/>
            <a:ahLst/>
            <a:cxnLst/>
            <a:rect l="l" t="t" r="r" b="b"/>
            <a:pathLst>
              <a:path w="102870" h="102870">
                <a:moveTo>
                  <a:pt x="0" y="102869"/>
                </a:moveTo>
                <a:lnTo>
                  <a:pt x="102870" y="102869"/>
                </a:lnTo>
                <a:lnTo>
                  <a:pt x="102870" y="0"/>
                </a:lnTo>
                <a:lnTo>
                  <a:pt x="0" y="0"/>
                </a:lnTo>
                <a:lnTo>
                  <a:pt x="0" y="102869"/>
                </a:lnTo>
                <a:close/>
              </a:path>
            </a:pathLst>
          </a:custGeom>
          <a:ln w="9144">
            <a:solidFill>
              <a:srgbClr val="000000"/>
            </a:solidFill>
          </a:ln>
        </p:spPr>
        <p:txBody>
          <a:bodyPr wrap="square" lIns="0" tIns="0" rIns="0" bIns="0" rtlCol="0"/>
          <a:lstStyle/>
          <a:p>
            <a:endParaRPr/>
          </a:p>
        </p:txBody>
      </p:sp>
      <p:sp>
        <p:nvSpPr>
          <p:cNvPr id="17" name="object 17"/>
          <p:cNvSpPr/>
          <p:nvPr/>
        </p:nvSpPr>
        <p:spPr>
          <a:xfrm>
            <a:off x="1752092" y="3497071"/>
            <a:ext cx="102870" cy="102870"/>
          </a:xfrm>
          <a:custGeom>
            <a:avLst/>
            <a:gdLst/>
            <a:ahLst/>
            <a:cxnLst/>
            <a:rect l="l" t="t" r="r" b="b"/>
            <a:pathLst>
              <a:path w="102869" h="102870">
                <a:moveTo>
                  <a:pt x="0" y="102869"/>
                </a:moveTo>
                <a:lnTo>
                  <a:pt x="102869" y="102869"/>
                </a:lnTo>
                <a:lnTo>
                  <a:pt x="102869" y="0"/>
                </a:lnTo>
                <a:lnTo>
                  <a:pt x="0" y="0"/>
                </a:lnTo>
                <a:lnTo>
                  <a:pt x="0" y="102869"/>
                </a:lnTo>
                <a:close/>
              </a:path>
            </a:pathLst>
          </a:custGeom>
          <a:ln w="9144">
            <a:solidFill>
              <a:srgbClr val="000000"/>
            </a:solidFill>
          </a:ln>
        </p:spPr>
        <p:txBody>
          <a:bodyPr wrap="square" lIns="0" tIns="0" rIns="0" bIns="0" rtlCol="0"/>
          <a:lstStyle/>
          <a:p>
            <a:endParaRPr/>
          </a:p>
        </p:txBody>
      </p:sp>
      <p:sp>
        <p:nvSpPr>
          <p:cNvPr id="18" name="object 18"/>
          <p:cNvSpPr/>
          <p:nvPr/>
        </p:nvSpPr>
        <p:spPr>
          <a:xfrm>
            <a:off x="3956558" y="3497071"/>
            <a:ext cx="102870" cy="102870"/>
          </a:xfrm>
          <a:custGeom>
            <a:avLst/>
            <a:gdLst/>
            <a:ahLst/>
            <a:cxnLst/>
            <a:rect l="l" t="t" r="r" b="b"/>
            <a:pathLst>
              <a:path w="102870" h="102870">
                <a:moveTo>
                  <a:pt x="0" y="102869"/>
                </a:moveTo>
                <a:lnTo>
                  <a:pt x="102870" y="102869"/>
                </a:lnTo>
                <a:lnTo>
                  <a:pt x="102870" y="0"/>
                </a:lnTo>
                <a:lnTo>
                  <a:pt x="0" y="0"/>
                </a:lnTo>
                <a:lnTo>
                  <a:pt x="0" y="102869"/>
                </a:lnTo>
                <a:close/>
              </a:path>
            </a:pathLst>
          </a:custGeom>
          <a:ln w="9144">
            <a:solidFill>
              <a:srgbClr val="000000"/>
            </a:solidFill>
          </a:ln>
        </p:spPr>
        <p:txBody>
          <a:bodyPr wrap="square" lIns="0" tIns="0" rIns="0" bIns="0" rtlCol="0"/>
          <a:lstStyle/>
          <a:p>
            <a:endParaRPr/>
          </a:p>
        </p:txBody>
      </p:sp>
      <p:sp>
        <p:nvSpPr>
          <p:cNvPr id="19" name="object 19"/>
          <p:cNvSpPr/>
          <p:nvPr/>
        </p:nvSpPr>
        <p:spPr>
          <a:xfrm>
            <a:off x="3144266" y="5056123"/>
            <a:ext cx="102870" cy="102870"/>
          </a:xfrm>
          <a:custGeom>
            <a:avLst/>
            <a:gdLst/>
            <a:ahLst/>
            <a:cxnLst/>
            <a:rect l="l" t="t" r="r" b="b"/>
            <a:pathLst>
              <a:path w="102869" h="102870">
                <a:moveTo>
                  <a:pt x="0" y="102870"/>
                </a:moveTo>
                <a:lnTo>
                  <a:pt x="102869" y="102870"/>
                </a:lnTo>
                <a:lnTo>
                  <a:pt x="102869" y="0"/>
                </a:lnTo>
                <a:lnTo>
                  <a:pt x="0" y="0"/>
                </a:lnTo>
                <a:lnTo>
                  <a:pt x="0" y="102870"/>
                </a:lnTo>
                <a:close/>
              </a:path>
            </a:pathLst>
          </a:custGeom>
          <a:ln w="9144">
            <a:solidFill>
              <a:srgbClr val="000000"/>
            </a:solidFill>
          </a:ln>
        </p:spPr>
        <p:txBody>
          <a:bodyPr wrap="square" lIns="0" tIns="0" rIns="0" bIns="0" rtlCol="0"/>
          <a:lstStyle/>
          <a:p>
            <a:endParaRPr/>
          </a:p>
        </p:txBody>
      </p:sp>
      <p:sp>
        <p:nvSpPr>
          <p:cNvPr id="20" name="object 20"/>
          <p:cNvSpPr/>
          <p:nvPr/>
        </p:nvSpPr>
        <p:spPr>
          <a:xfrm>
            <a:off x="3500882" y="5056123"/>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1" name="object 21"/>
          <p:cNvSpPr/>
          <p:nvPr/>
        </p:nvSpPr>
        <p:spPr>
          <a:xfrm>
            <a:off x="5227065" y="5056123"/>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2" name="object 22"/>
          <p:cNvSpPr/>
          <p:nvPr/>
        </p:nvSpPr>
        <p:spPr>
          <a:xfrm>
            <a:off x="470916" y="6244335"/>
            <a:ext cx="118110" cy="118110"/>
          </a:xfrm>
          <a:custGeom>
            <a:avLst/>
            <a:gdLst/>
            <a:ahLst/>
            <a:cxnLst/>
            <a:rect l="l" t="t" r="r" b="b"/>
            <a:pathLst>
              <a:path w="118109" h="118110">
                <a:moveTo>
                  <a:pt x="0" y="118110"/>
                </a:moveTo>
                <a:lnTo>
                  <a:pt x="118109" y="118110"/>
                </a:lnTo>
                <a:lnTo>
                  <a:pt x="118109" y="0"/>
                </a:lnTo>
                <a:lnTo>
                  <a:pt x="0" y="0"/>
                </a:lnTo>
                <a:lnTo>
                  <a:pt x="0" y="118110"/>
                </a:lnTo>
                <a:close/>
              </a:path>
            </a:pathLst>
          </a:custGeom>
          <a:ln w="9144">
            <a:solidFill>
              <a:srgbClr val="000000"/>
            </a:solidFill>
          </a:ln>
        </p:spPr>
        <p:txBody>
          <a:bodyPr wrap="square" lIns="0" tIns="0" rIns="0" bIns="0" rtlCol="0"/>
          <a:lstStyle/>
          <a:p>
            <a:endParaRPr/>
          </a:p>
        </p:txBody>
      </p:sp>
      <p:sp>
        <p:nvSpPr>
          <p:cNvPr id="23" name="object 23"/>
          <p:cNvSpPr/>
          <p:nvPr/>
        </p:nvSpPr>
        <p:spPr>
          <a:xfrm>
            <a:off x="3144266" y="7223506"/>
            <a:ext cx="102870" cy="102870"/>
          </a:xfrm>
          <a:custGeom>
            <a:avLst/>
            <a:gdLst/>
            <a:ahLst/>
            <a:cxnLst/>
            <a:rect l="l" t="t" r="r" b="b"/>
            <a:pathLst>
              <a:path w="102869" h="102870">
                <a:moveTo>
                  <a:pt x="0" y="102870"/>
                </a:moveTo>
                <a:lnTo>
                  <a:pt x="102869" y="102870"/>
                </a:lnTo>
                <a:lnTo>
                  <a:pt x="102869" y="0"/>
                </a:lnTo>
                <a:lnTo>
                  <a:pt x="0" y="0"/>
                </a:lnTo>
                <a:lnTo>
                  <a:pt x="0" y="102870"/>
                </a:lnTo>
                <a:close/>
              </a:path>
            </a:pathLst>
          </a:custGeom>
          <a:ln w="9144">
            <a:solidFill>
              <a:srgbClr val="000000"/>
            </a:solidFill>
          </a:ln>
        </p:spPr>
        <p:txBody>
          <a:bodyPr wrap="square" lIns="0" tIns="0" rIns="0" bIns="0" rtlCol="0"/>
          <a:lstStyle/>
          <a:p>
            <a:endParaRPr/>
          </a:p>
        </p:txBody>
      </p:sp>
      <p:sp>
        <p:nvSpPr>
          <p:cNvPr id="24" name="object 24"/>
          <p:cNvSpPr/>
          <p:nvPr/>
        </p:nvSpPr>
        <p:spPr>
          <a:xfrm>
            <a:off x="3500882" y="7223506"/>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5" name="object 25"/>
          <p:cNvSpPr/>
          <p:nvPr/>
        </p:nvSpPr>
        <p:spPr>
          <a:xfrm>
            <a:off x="5227065" y="7223506"/>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6" name="object 26"/>
          <p:cNvSpPr/>
          <p:nvPr/>
        </p:nvSpPr>
        <p:spPr>
          <a:xfrm>
            <a:off x="470916" y="8222488"/>
            <a:ext cx="118110" cy="118110"/>
          </a:xfrm>
          <a:custGeom>
            <a:avLst/>
            <a:gdLst/>
            <a:ahLst/>
            <a:cxnLst/>
            <a:rect l="l" t="t" r="r" b="b"/>
            <a:pathLst>
              <a:path w="118109" h="118109">
                <a:moveTo>
                  <a:pt x="0" y="118109"/>
                </a:moveTo>
                <a:lnTo>
                  <a:pt x="118109" y="118109"/>
                </a:lnTo>
                <a:lnTo>
                  <a:pt x="118109" y="0"/>
                </a:lnTo>
                <a:lnTo>
                  <a:pt x="0" y="0"/>
                </a:lnTo>
                <a:lnTo>
                  <a:pt x="0" y="118109"/>
                </a:lnTo>
                <a:close/>
              </a:path>
            </a:pathLst>
          </a:custGeom>
          <a:ln w="9144">
            <a:solidFill>
              <a:srgbClr val="000000"/>
            </a:solidFill>
          </a:ln>
        </p:spPr>
        <p:txBody>
          <a:bodyPr wrap="square" lIns="0" tIns="0" rIns="0" bIns="0" rtlCol="0"/>
          <a:lstStyle/>
          <a:p>
            <a:endParaRPr/>
          </a:p>
        </p:txBody>
      </p:sp>
      <p:graphicFrame>
        <p:nvGraphicFramePr>
          <p:cNvPr id="27" name="object 27"/>
          <p:cNvGraphicFramePr>
            <a:graphicFrameLocks noGrp="1"/>
          </p:cNvGraphicFramePr>
          <p:nvPr>
            <p:extLst>
              <p:ext uri="{D42A27DB-BD31-4B8C-83A1-F6EECF244321}">
                <p14:modId xmlns:p14="http://schemas.microsoft.com/office/powerpoint/2010/main" val="2851857085"/>
              </p:ext>
            </p:extLst>
          </p:nvPr>
        </p:nvGraphicFramePr>
        <p:xfrm>
          <a:off x="384936" y="1648332"/>
          <a:ext cx="6995922" cy="6953376"/>
        </p:xfrm>
        <a:graphic>
          <a:graphicData uri="http://schemas.openxmlformats.org/drawingml/2006/table">
            <a:tbl>
              <a:tblPr firstRow="1" bandRow="1">
                <a:tableStyleId>{2D5ABB26-0587-4C30-8999-92F81FD0307C}</a:tableStyleId>
              </a:tblPr>
              <a:tblGrid>
                <a:gridCol w="6995922"/>
              </a:tblGrid>
              <a:tr h="1390141">
                <a:tc>
                  <a:txBody>
                    <a:bodyPr/>
                    <a:lstStyle/>
                    <a:p>
                      <a:pPr marL="64769" marR="0" indent="0" defTabSz="914400" eaLnBrk="1" fontAlgn="auto" latinLnBrk="0" hangingPunct="1">
                        <a:lnSpc>
                          <a:spcPts val="1430"/>
                        </a:lnSpc>
                        <a:spcBef>
                          <a:spcPts val="0"/>
                        </a:spcBef>
                        <a:spcAft>
                          <a:spcPts val="0"/>
                        </a:spcAft>
                        <a:buClrTx/>
                        <a:buSzTx/>
                        <a:buFontTx/>
                        <a:buNone/>
                        <a:tabLst/>
                        <a:defRPr/>
                      </a:pPr>
                      <a:r>
                        <a:rPr sz="1000" b="1" dirty="0">
                          <a:latin typeface="Times New Roman"/>
                          <a:cs typeface="Times New Roman"/>
                        </a:rPr>
                        <a:t>Individ</a:t>
                      </a:r>
                      <a:r>
                        <a:rPr sz="1000" b="1" spc="-5" dirty="0">
                          <a:latin typeface="Times New Roman"/>
                          <a:cs typeface="Times New Roman"/>
                        </a:rPr>
                        <a:t>u</a:t>
                      </a:r>
                      <a:r>
                        <a:rPr sz="1000" b="1" dirty="0">
                          <a:latin typeface="Times New Roman"/>
                          <a:cs typeface="Times New Roman"/>
                        </a:rPr>
                        <a:t>al’s</a:t>
                      </a:r>
                      <a:r>
                        <a:rPr sz="1000" b="1" spc="-10" dirty="0">
                          <a:latin typeface="Times New Roman"/>
                          <a:cs typeface="Times New Roman"/>
                        </a:rPr>
                        <a:t> </a:t>
                      </a:r>
                      <a:r>
                        <a:rPr sz="1000" b="1" dirty="0" smtClean="0">
                          <a:latin typeface="Times New Roman"/>
                          <a:cs typeface="Times New Roman"/>
                        </a:rPr>
                        <a:t>N</a:t>
                      </a:r>
                      <a:r>
                        <a:rPr sz="1000" b="1" spc="5" dirty="0" smtClean="0">
                          <a:latin typeface="Times New Roman"/>
                          <a:cs typeface="Times New Roman"/>
                        </a:rPr>
                        <a:t>a</a:t>
                      </a:r>
                      <a:r>
                        <a:rPr sz="1000" b="1" spc="-10" dirty="0" smtClean="0">
                          <a:latin typeface="Times New Roman"/>
                          <a:cs typeface="Times New Roman"/>
                        </a:rPr>
                        <a:t>m</a:t>
                      </a:r>
                      <a:r>
                        <a:rPr sz="1000" b="1" dirty="0" smtClean="0">
                          <a:latin typeface="Times New Roman"/>
                          <a:cs typeface="Times New Roman"/>
                        </a:rPr>
                        <a:t>e:</a:t>
                      </a:r>
                      <a:r>
                        <a:rPr lang="en-US" sz="1000" b="1" dirty="0" smtClean="0">
                          <a:latin typeface="Times New Roman"/>
                          <a:cs typeface="Times New Roman"/>
                        </a:rPr>
                        <a:t> </a:t>
                      </a:r>
                      <a:r>
                        <a:rPr lang="en-US" sz="1000" dirty="0" smtClean="0">
                          <a:solidFill>
                            <a:srgbClr val="FF0000"/>
                          </a:solidFill>
                          <a:latin typeface="+mn-lt"/>
                          <a:cs typeface="Calibri"/>
                        </a:rPr>
                        <a:t>will </a:t>
                      </a:r>
                      <a:r>
                        <a:rPr lang="en-US" sz="1000" spc="-5" dirty="0" smtClean="0">
                          <a:solidFill>
                            <a:srgbClr val="FF0000"/>
                          </a:solidFill>
                          <a:latin typeface="+mn-lt"/>
                          <a:cs typeface="Calibri"/>
                        </a:rPr>
                        <a:t>sel</a:t>
                      </a:r>
                      <a:r>
                        <a:rPr lang="en-US" sz="1000" dirty="0" smtClean="0">
                          <a:solidFill>
                            <a:srgbClr val="FF0000"/>
                          </a:solidFill>
                          <a:latin typeface="+mn-lt"/>
                          <a:cs typeface="Calibri"/>
                        </a:rPr>
                        <a:t>f </a:t>
                      </a:r>
                      <a:r>
                        <a:rPr lang="en-US" sz="1000" spc="-5" dirty="0" smtClean="0">
                          <a:solidFill>
                            <a:srgbClr val="FF0000"/>
                          </a:solidFill>
                          <a:latin typeface="+mn-lt"/>
                          <a:cs typeface="Calibri"/>
                        </a:rPr>
                        <a:t>populate</a:t>
                      </a:r>
                      <a:r>
                        <a:rPr lang="en-US" sz="1000" b="1" dirty="0" smtClean="0">
                          <a:latin typeface="Times New Roman"/>
                          <a:cs typeface="Times New Roman"/>
                        </a:rPr>
                        <a:t>                                                                 </a:t>
                      </a:r>
                      <a:r>
                        <a:rPr sz="1000" b="1" dirty="0" smtClean="0">
                          <a:latin typeface="Times New Roman"/>
                          <a:cs typeface="Times New Roman"/>
                        </a:rPr>
                        <a:t>DDS</a:t>
                      </a:r>
                      <a:r>
                        <a:rPr sz="1000" b="1" spc="-5" dirty="0" smtClean="0">
                          <a:latin typeface="Times New Roman"/>
                          <a:cs typeface="Times New Roman"/>
                        </a:rPr>
                        <a:t> </a:t>
                      </a:r>
                      <a:r>
                        <a:rPr sz="1000" b="1" dirty="0">
                          <a:latin typeface="Times New Roman"/>
                          <a:cs typeface="Times New Roman"/>
                        </a:rPr>
                        <a:t>#	</a:t>
                      </a:r>
                      <a:r>
                        <a:rPr sz="1200" dirty="0">
                          <a:solidFill>
                            <a:srgbClr val="FF0000"/>
                          </a:solidFill>
                          <a:latin typeface="Calibri"/>
                          <a:cs typeface="Calibri"/>
                        </a:rPr>
                        <a:t>will </a:t>
                      </a:r>
                      <a:r>
                        <a:rPr sz="1200" spc="-5" dirty="0">
                          <a:solidFill>
                            <a:srgbClr val="FF0000"/>
                          </a:solidFill>
                          <a:latin typeface="Calibri"/>
                          <a:cs typeface="Calibri"/>
                        </a:rPr>
                        <a:t>sel</a:t>
                      </a:r>
                      <a:r>
                        <a:rPr sz="1200" dirty="0">
                          <a:solidFill>
                            <a:srgbClr val="FF0000"/>
                          </a:solidFill>
                          <a:latin typeface="Calibri"/>
                          <a:cs typeface="Calibri"/>
                        </a:rPr>
                        <a:t>f </a:t>
                      </a:r>
                      <a:r>
                        <a:rPr sz="1200" spc="-5" dirty="0">
                          <a:solidFill>
                            <a:srgbClr val="FF0000"/>
                          </a:solidFill>
                          <a:latin typeface="Calibri"/>
                          <a:cs typeface="Calibri"/>
                        </a:rPr>
                        <a:t>populate</a:t>
                      </a:r>
                      <a:endParaRPr sz="1200" dirty="0">
                        <a:latin typeface="Calibri"/>
                        <a:cs typeface="Calibri"/>
                      </a:endParaRPr>
                    </a:p>
                    <a:p>
                      <a:pPr>
                        <a:lnSpc>
                          <a:spcPct val="100000"/>
                        </a:lnSpc>
                        <a:spcBef>
                          <a:spcPts val="16"/>
                        </a:spcBef>
                      </a:pPr>
                      <a:endParaRPr sz="1000" dirty="0">
                        <a:latin typeface="Times New Roman"/>
                        <a:cs typeface="Times New Roman"/>
                      </a:endParaRPr>
                    </a:p>
                    <a:p>
                      <a:pPr marL="64769">
                        <a:lnSpc>
                          <a:spcPct val="100000"/>
                        </a:lnSpc>
                        <a:tabLst>
                          <a:tab pos="3126740" algn="l"/>
                        </a:tabLst>
                      </a:pPr>
                      <a:r>
                        <a:rPr sz="1000" b="1" dirty="0">
                          <a:latin typeface="Times New Roman"/>
                          <a:cs typeface="Times New Roman"/>
                        </a:rPr>
                        <a:t>Pr</a:t>
                      </a:r>
                      <a:r>
                        <a:rPr sz="1000" b="1" spc="-5" dirty="0">
                          <a:latin typeface="Times New Roman"/>
                          <a:cs typeface="Times New Roman"/>
                        </a:rPr>
                        <a:t>o</a:t>
                      </a:r>
                      <a:r>
                        <a:rPr sz="1000" b="1" dirty="0">
                          <a:latin typeface="Times New Roman"/>
                          <a:cs typeface="Times New Roman"/>
                        </a:rPr>
                        <a:t>vider:	Submi</a:t>
                      </a:r>
                      <a:r>
                        <a:rPr sz="1000" b="1" spc="-5" dirty="0">
                          <a:latin typeface="Times New Roman"/>
                          <a:cs typeface="Times New Roman"/>
                        </a:rPr>
                        <a:t>t</a:t>
                      </a:r>
                      <a:r>
                        <a:rPr sz="1000" b="1" dirty="0">
                          <a:latin typeface="Times New Roman"/>
                          <a:cs typeface="Times New Roman"/>
                        </a:rPr>
                        <a:t>ted </a:t>
                      </a:r>
                      <a:r>
                        <a:rPr sz="1000" b="1" spc="-10" dirty="0">
                          <a:latin typeface="Times New Roman"/>
                          <a:cs typeface="Times New Roman"/>
                        </a:rPr>
                        <a:t>B</a:t>
                      </a:r>
                      <a:r>
                        <a:rPr sz="1000" b="1" dirty="0">
                          <a:latin typeface="Times New Roman"/>
                          <a:cs typeface="Times New Roman"/>
                        </a:rPr>
                        <a:t>y:</a:t>
                      </a:r>
                      <a:endParaRPr sz="1000" dirty="0">
                        <a:latin typeface="Times New Roman"/>
                        <a:cs typeface="Times New Roman"/>
                      </a:endParaRPr>
                    </a:p>
                    <a:p>
                      <a:pPr>
                        <a:lnSpc>
                          <a:spcPct val="100000"/>
                        </a:lnSpc>
                        <a:spcBef>
                          <a:spcPts val="5"/>
                        </a:spcBef>
                      </a:pPr>
                      <a:endParaRPr sz="950" dirty="0">
                        <a:latin typeface="Times New Roman"/>
                        <a:cs typeface="Times New Roman"/>
                      </a:endParaRPr>
                    </a:p>
                    <a:p>
                      <a:pPr marL="64769">
                        <a:lnSpc>
                          <a:spcPct val="100000"/>
                        </a:lnSpc>
                        <a:tabLst>
                          <a:tab pos="3078480" algn="l"/>
                          <a:tab pos="4201160" algn="l"/>
                          <a:tab pos="5474335" algn="l"/>
                        </a:tabLst>
                      </a:pPr>
                      <a:r>
                        <a:rPr sz="1000" b="1" dirty="0">
                          <a:latin typeface="Times New Roman"/>
                          <a:cs typeface="Times New Roman"/>
                        </a:rPr>
                        <a:t>C</a:t>
                      </a:r>
                      <a:r>
                        <a:rPr sz="1000" b="1" spc="5" dirty="0">
                          <a:latin typeface="Times New Roman"/>
                          <a:cs typeface="Times New Roman"/>
                        </a:rPr>
                        <a:t>a</a:t>
                      </a:r>
                      <a:r>
                        <a:rPr sz="1000" b="1" dirty="0">
                          <a:latin typeface="Times New Roman"/>
                          <a:cs typeface="Times New Roman"/>
                        </a:rPr>
                        <a:t>se</a:t>
                      </a:r>
                      <a:r>
                        <a:rPr sz="1000" b="1" spc="-15" dirty="0">
                          <a:latin typeface="Times New Roman"/>
                          <a:cs typeface="Times New Roman"/>
                        </a:rPr>
                        <a:t> </a:t>
                      </a:r>
                      <a:r>
                        <a:rPr sz="1000" b="1" dirty="0">
                          <a:latin typeface="Times New Roman"/>
                          <a:cs typeface="Times New Roman"/>
                        </a:rPr>
                        <a:t>Ma</a:t>
                      </a:r>
                      <a:r>
                        <a:rPr sz="1000" b="1" spc="-5" dirty="0">
                          <a:latin typeface="Times New Roman"/>
                          <a:cs typeface="Times New Roman"/>
                        </a:rPr>
                        <a:t>n</a:t>
                      </a:r>
                      <a:r>
                        <a:rPr sz="1000" b="1" dirty="0">
                          <a:latin typeface="Times New Roman"/>
                          <a:cs typeface="Times New Roman"/>
                        </a:rPr>
                        <a:t>ag</a:t>
                      </a:r>
                      <a:r>
                        <a:rPr sz="1000" b="1" spc="-10" dirty="0">
                          <a:latin typeface="Times New Roman"/>
                          <a:cs typeface="Times New Roman"/>
                        </a:rPr>
                        <a:t>e</a:t>
                      </a:r>
                      <a:r>
                        <a:rPr sz="1000" b="1" dirty="0">
                          <a:latin typeface="Times New Roman"/>
                          <a:cs typeface="Times New Roman"/>
                        </a:rPr>
                        <a:t>r:	Date:	Per</a:t>
                      </a:r>
                      <a:r>
                        <a:rPr sz="1000" b="1" spc="-5" dirty="0">
                          <a:latin typeface="Times New Roman"/>
                          <a:cs typeface="Times New Roman"/>
                        </a:rPr>
                        <a:t>i</a:t>
                      </a:r>
                      <a:r>
                        <a:rPr sz="1000" b="1" dirty="0">
                          <a:latin typeface="Times New Roman"/>
                          <a:cs typeface="Times New Roman"/>
                        </a:rPr>
                        <a:t>od</a:t>
                      </a:r>
                      <a:r>
                        <a:rPr sz="1000" b="1" spc="-10" dirty="0">
                          <a:latin typeface="Times New Roman"/>
                          <a:cs typeface="Times New Roman"/>
                        </a:rPr>
                        <a:t> </a:t>
                      </a:r>
                      <a:r>
                        <a:rPr sz="1000" b="1" dirty="0">
                          <a:latin typeface="Times New Roman"/>
                          <a:cs typeface="Times New Roman"/>
                        </a:rPr>
                        <a:t>Covere</a:t>
                      </a:r>
                      <a:r>
                        <a:rPr sz="1000" b="1" spc="-5" dirty="0">
                          <a:latin typeface="Times New Roman"/>
                          <a:cs typeface="Times New Roman"/>
                        </a:rPr>
                        <a:t>d</a:t>
                      </a:r>
                      <a:r>
                        <a:rPr sz="1000" b="1" dirty="0">
                          <a:latin typeface="Times New Roman"/>
                          <a:cs typeface="Times New Roman"/>
                        </a:rPr>
                        <a:t>:	</a:t>
                      </a:r>
                      <a:r>
                        <a:rPr sz="1000" b="1" spc="-5" dirty="0">
                          <a:latin typeface="Times New Roman"/>
                          <a:cs typeface="Times New Roman"/>
                        </a:rPr>
                        <a:t>t</a:t>
                      </a:r>
                      <a:r>
                        <a:rPr sz="1000" b="1" dirty="0">
                          <a:latin typeface="Times New Roman"/>
                          <a:cs typeface="Times New Roman"/>
                        </a:rPr>
                        <a:t>o</a:t>
                      </a:r>
                      <a:endParaRPr sz="1000" dirty="0">
                        <a:latin typeface="Times New Roman"/>
                        <a:cs typeface="Times New Roman"/>
                      </a:endParaRPr>
                    </a:p>
                    <a:p>
                      <a:pPr>
                        <a:lnSpc>
                          <a:spcPct val="100000"/>
                        </a:lnSpc>
                        <a:spcBef>
                          <a:spcPts val="5"/>
                        </a:spcBef>
                      </a:pPr>
                      <a:endParaRPr sz="950" dirty="0">
                        <a:latin typeface="Times New Roman"/>
                        <a:cs typeface="Times New Roman"/>
                      </a:endParaRPr>
                    </a:p>
                    <a:p>
                      <a:pPr marL="210820">
                        <a:lnSpc>
                          <a:spcPct val="100000"/>
                        </a:lnSpc>
                        <a:tabLst>
                          <a:tab pos="1052195" algn="l"/>
                          <a:tab pos="1823720" algn="l"/>
                          <a:tab pos="4285615" algn="l"/>
                          <a:tab pos="5151120" algn="l"/>
                          <a:tab pos="5788660" algn="l"/>
                        </a:tabLst>
                      </a:pPr>
                      <a:r>
                        <a:rPr sz="1000" b="1" dirty="0">
                          <a:latin typeface="Times New Roman"/>
                          <a:cs typeface="Times New Roman"/>
                        </a:rPr>
                        <a:t>Six</a:t>
                      </a:r>
                      <a:r>
                        <a:rPr sz="1000" b="1" spc="-5" dirty="0">
                          <a:latin typeface="Times New Roman"/>
                          <a:cs typeface="Times New Roman"/>
                        </a:rPr>
                        <a:t> </a:t>
                      </a:r>
                      <a:r>
                        <a:rPr sz="1000" b="1" dirty="0">
                          <a:latin typeface="Times New Roman"/>
                          <a:cs typeface="Times New Roman"/>
                        </a:rPr>
                        <a:t>Mon</a:t>
                      </a:r>
                      <a:r>
                        <a:rPr sz="1000" b="1" spc="-5" dirty="0">
                          <a:latin typeface="Times New Roman"/>
                          <a:cs typeface="Times New Roman"/>
                        </a:rPr>
                        <a:t>t</a:t>
                      </a:r>
                      <a:r>
                        <a:rPr sz="1000" b="1" dirty="0">
                          <a:latin typeface="Times New Roman"/>
                          <a:cs typeface="Times New Roman"/>
                        </a:rPr>
                        <a:t>h	An</a:t>
                      </a:r>
                      <a:r>
                        <a:rPr sz="1000" b="1" spc="-5" dirty="0">
                          <a:latin typeface="Times New Roman"/>
                          <a:cs typeface="Times New Roman"/>
                        </a:rPr>
                        <a:t>n</a:t>
                      </a:r>
                      <a:r>
                        <a:rPr sz="1000" b="1" dirty="0">
                          <a:latin typeface="Times New Roman"/>
                          <a:cs typeface="Times New Roman"/>
                        </a:rPr>
                        <a:t>ual	O</a:t>
                      </a:r>
                      <a:r>
                        <a:rPr sz="1000" b="1" spc="-5" dirty="0">
                          <a:latin typeface="Times New Roman"/>
                          <a:cs typeface="Times New Roman"/>
                        </a:rPr>
                        <a:t>t</a:t>
                      </a:r>
                      <a:r>
                        <a:rPr sz="1000" b="1" dirty="0">
                          <a:latin typeface="Times New Roman"/>
                          <a:cs typeface="Times New Roman"/>
                        </a:rPr>
                        <a:t>her:	</a:t>
                      </a:r>
                      <a:r>
                        <a:rPr sz="1000" b="1" spc="-5" dirty="0">
                          <a:latin typeface="Times New Roman"/>
                          <a:cs typeface="Times New Roman"/>
                        </a:rPr>
                        <a:t>D</a:t>
                      </a:r>
                      <a:r>
                        <a:rPr sz="1000" b="1" dirty="0">
                          <a:latin typeface="Times New Roman"/>
                          <a:cs typeface="Times New Roman"/>
                        </a:rPr>
                        <a:t>ate</a:t>
                      </a:r>
                      <a:r>
                        <a:rPr sz="1000" b="1" spc="-10" dirty="0">
                          <a:latin typeface="Times New Roman"/>
                          <a:cs typeface="Times New Roman"/>
                        </a:rPr>
                        <a:t> </a:t>
                      </a:r>
                      <a:r>
                        <a:rPr sz="1000" b="1" dirty="0">
                          <a:latin typeface="Times New Roman"/>
                          <a:cs typeface="Times New Roman"/>
                        </a:rPr>
                        <a:t>of n</a:t>
                      </a:r>
                      <a:r>
                        <a:rPr sz="1000" b="1" spc="-10" dirty="0">
                          <a:latin typeface="Times New Roman"/>
                          <a:cs typeface="Times New Roman"/>
                        </a:rPr>
                        <a:t>e</a:t>
                      </a:r>
                      <a:r>
                        <a:rPr sz="1000" b="1" dirty="0">
                          <a:latin typeface="Times New Roman"/>
                          <a:cs typeface="Times New Roman"/>
                        </a:rPr>
                        <a:t>xt	Revi</a:t>
                      </a:r>
                      <a:r>
                        <a:rPr sz="1000" b="1" spc="-5" dirty="0">
                          <a:latin typeface="Times New Roman"/>
                          <a:cs typeface="Times New Roman"/>
                        </a:rPr>
                        <a:t>e</a:t>
                      </a:r>
                      <a:r>
                        <a:rPr sz="1000" b="1" dirty="0">
                          <a:latin typeface="Times New Roman"/>
                          <a:cs typeface="Times New Roman"/>
                        </a:rPr>
                        <a:t>w	Me</a:t>
                      </a:r>
                      <a:r>
                        <a:rPr sz="1000" b="1" spc="-10" dirty="0">
                          <a:latin typeface="Times New Roman"/>
                          <a:cs typeface="Times New Roman"/>
                        </a:rPr>
                        <a:t>e</a:t>
                      </a:r>
                      <a:r>
                        <a:rPr sz="1000" b="1" spc="-5" dirty="0">
                          <a:latin typeface="Times New Roman"/>
                          <a:cs typeface="Times New Roman"/>
                        </a:rPr>
                        <a:t>t</a:t>
                      </a:r>
                      <a:r>
                        <a:rPr sz="1000" b="1" dirty="0">
                          <a:latin typeface="Times New Roman"/>
                          <a:cs typeface="Times New Roman"/>
                        </a:rPr>
                        <a:t>ing</a:t>
                      </a:r>
                      <a:r>
                        <a:rPr sz="1000" b="1" spc="-5" dirty="0">
                          <a:latin typeface="Times New Roman"/>
                          <a:cs typeface="Times New Roman"/>
                        </a:rPr>
                        <a:t> </a:t>
                      </a:r>
                      <a:r>
                        <a:rPr sz="1000" b="1" dirty="0">
                          <a:latin typeface="Times New Roman"/>
                          <a:cs typeface="Times New Roman"/>
                        </a:rPr>
                        <a:t>:</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r>
              <a:tr h="1437132">
                <a:tc>
                  <a:txBody>
                    <a:bodyPr/>
                    <a:lstStyle/>
                    <a:p>
                      <a:pPr marL="64769">
                        <a:lnSpc>
                          <a:spcPct val="100000"/>
                        </a:lnSpc>
                      </a:pPr>
                      <a:r>
                        <a:rPr sz="1000" b="1" dirty="0">
                          <a:latin typeface="Times New Roman"/>
                          <a:cs typeface="Times New Roman"/>
                        </a:rPr>
                        <a:t>Are</a:t>
                      </a:r>
                      <a:r>
                        <a:rPr sz="1000" b="1" spc="-5" dirty="0">
                          <a:latin typeface="Times New Roman"/>
                          <a:cs typeface="Times New Roman"/>
                        </a:rPr>
                        <a:t> </a:t>
                      </a:r>
                      <a:r>
                        <a:rPr sz="1000" b="1" dirty="0">
                          <a:latin typeface="Times New Roman"/>
                          <a:cs typeface="Times New Roman"/>
                        </a:rPr>
                        <a:t>there</a:t>
                      </a:r>
                      <a:r>
                        <a:rPr sz="1000" b="1" spc="-10" dirty="0">
                          <a:latin typeface="Times New Roman"/>
                          <a:cs typeface="Times New Roman"/>
                        </a:rPr>
                        <a:t> </a:t>
                      </a:r>
                      <a:r>
                        <a:rPr sz="1000" b="1" dirty="0">
                          <a:latin typeface="Times New Roman"/>
                          <a:cs typeface="Times New Roman"/>
                        </a:rPr>
                        <a:t>any</a:t>
                      </a:r>
                      <a:r>
                        <a:rPr sz="1000" b="1" spc="-5" dirty="0">
                          <a:latin typeface="Times New Roman"/>
                          <a:cs typeface="Times New Roman"/>
                        </a:rPr>
                        <a:t> </a:t>
                      </a:r>
                      <a:r>
                        <a:rPr sz="1000" b="1" dirty="0">
                          <a:latin typeface="Times New Roman"/>
                          <a:cs typeface="Times New Roman"/>
                        </a:rPr>
                        <a:t>signific</a:t>
                      </a:r>
                      <a:r>
                        <a:rPr sz="1000" b="1" spc="-5" dirty="0">
                          <a:latin typeface="Times New Roman"/>
                          <a:cs typeface="Times New Roman"/>
                        </a:rPr>
                        <a:t>a</a:t>
                      </a:r>
                      <a:r>
                        <a:rPr sz="1000" b="1" dirty="0">
                          <a:latin typeface="Times New Roman"/>
                          <a:cs typeface="Times New Roman"/>
                        </a:rPr>
                        <a:t>nt u</a:t>
                      </a:r>
                      <a:r>
                        <a:rPr sz="1000" b="1" spc="-5" dirty="0">
                          <a:latin typeface="Times New Roman"/>
                          <a:cs typeface="Times New Roman"/>
                        </a:rPr>
                        <a:t>p</a:t>
                      </a:r>
                      <a:r>
                        <a:rPr sz="1000" b="1" dirty="0">
                          <a:latin typeface="Times New Roman"/>
                          <a:cs typeface="Times New Roman"/>
                        </a:rPr>
                        <a:t>da</a:t>
                      </a:r>
                      <a:r>
                        <a:rPr sz="1000" b="1" spc="-5" dirty="0">
                          <a:latin typeface="Times New Roman"/>
                          <a:cs typeface="Times New Roman"/>
                        </a:rPr>
                        <a:t>t</a:t>
                      </a:r>
                      <a:r>
                        <a:rPr sz="1000" b="1" dirty="0">
                          <a:latin typeface="Times New Roman"/>
                          <a:cs typeface="Times New Roman"/>
                        </a:rPr>
                        <a:t>es</a:t>
                      </a:r>
                      <a:r>
                        <a:rPr sz="1000" b="1" spc="-5" dirty="0">
                          <a:latin typeface="Times New Roman"/>
                          <a:cs typeface="Times New Roman"/>
                        </a:rPr>
                        <a:t> </a:t>
                      </a:r>
                      <a:r>
                        <a:rPr sz="1000" b="1" dirty="0">
                          <a:latin typeface="Times New Roman"/>
                          <a:cs typeface="Times New Roman"/>
                        </a:rPr>
                        <a:t>or c</a:t>
                      </a:r>
                      <a:r>
                        <a:rPr sz="1000" b="1" spc="-10" dirty="0">
                          <a:latin typeface="Times New Roman"/>
                          <a:cs typeface="Times New Roman"/>
                        </a:rPr>
                        <a:t>h</a:t>
                      </a:r>
                      <a:r>
                        <a:rPr sz="1000" b="1" dirty="0">
                          <a:latin typeface="Times New Roman"/>
                          <a:cs typeface="Times New Roman"/>
                        </a:rPr>
                        <a:t>anges r</a:t>
                      </a:r>
                      <a:r>
                        <a:rPr sz="1000" b="1" spc="-10" dirty="0">
                          <a:latin typeface="Times New Roman"/>
                          <a:cs typeface="Times New Roman"/>
                        </a:rPr>
                        <a:t>e</a:t>
                      </a:r>
                      <a:r>
                        <a:rPr sz="1000" b="1" dirty="0">
                          <a:latin typeface="Times New Roman"/>
                          <a:cs typeface="Times New Roman"/>
                        </a:rPr>
                        <a:t>gardi</a:t>
                      </a:r>
                      <a:r>
                        <a:rPr sz="1000" b="1" spc="-10" dirty="0">
                          <a:latin typeface="Times New Roman"/>
                          <a:cs typeface="Times New Roman"/>
                        </a:rPr>
                        <a:t>n</a:t>
                      </a:r>
                      <a:r>
                        <a:rPr sz="1000" b="1" dirty="0">
                          <a:latin typeface="Times New Roman"/>
                          <a:cs typeface="Times New Roman"/>
                        </a:rPr>
                        <a:t>g the p</a:t>
                      </a:r>
                      <a:r>
                        <a:rPr sz="1000" b="1" spc="-5" dirty="0">
                          <a:latin typeface="Times New Roman"/>
                          <a:cs typeface="Times New Roman"/>
                        </a:rPr>
                        <a:t>e</a:t>
                      </a:r>
                      <a:r>
                        <a:rPr sz="1000" b="1" dirty="0">
                          <a:latin typeface="Times New Roman"/>
                          <a:cs typeface="Times New Roman"/>
                        </a:rPr>
                        <a:t>rs</a:t>
                      </a:r>
                      <a:r>
                        <a:rPr sz="1000" b="1" spc="-5" dirty="0">
                          <a:latin typeface="Times New Roman"/>
                          <a:cs typeface="Times New Roman"/>
                        </a:rPr>
                        <a:t>o</a:t>
                      </a:r>
                      <a:r>
                        <a:rPr sz="1000" b="1" dirty="0">
                          <a:latin typeface="Times New Roman"/>
                          <a:cs typeface="Times New Roman"/>
                        </a:rPr>
                        <a:t>n’s</a:t>
                      </a:r>
                      <a:r>
                        <a:rPr sz="1000" b="1" spc="-10" dirty="0">
                          <a:latin typeface="Times New Roman"/>
                          <a:cs typeface="Times New Roman"/>
                        </a:rPr>
                        <a:t> </a:t>
                      </a:r>
                      <a:r>
                        <a:rPr sz="1000" b="1" spc="-5" dirty="0">
                          <a:latin typeface="Times New Roman"/>
                          <a:cs typeface="Times New Roman"/>
                        </a:rPr>
                        <a:t>s</a:t>
                      </a:r>
                      <a:r>
                        <a:rPr sz="1000" b="1" dirty="0">
                          <a:latin typeface="Times New Roman"/>
                          <a:cs typeface="Times New Roman"/>
                        </a:rPr>
                        <a:t>tatus in</a:t>
                      </a:r>
                      <a:r>
                        <a:rPr sz="1000" b="1" spc="-10" dirty="0">
                          <a:latin typeface="Times New Roman"/>
                          <a:cs typeface="Times New Roman"/>
                        </a:rPr>
                        <a:t> </a:t>
                      </a:r>
                      <a:r>
                        <a:rPr sz="1000" b="1" dirty="0">
                          <a:latin typeface="Times New Roman"/>
                          <a:cs typeface="Times New Roman"/>
                        </a:rPr>
                        <a:t>any</a:t>
                      </a:r>
                      <a:r>
                        <a:rPr sz="1000" b="1" spc="-5" dirty="0">
                          <a:latin typeface="Times New Roman"/>
                          <a:cs typeface="Times New Roman"/>
                        </a:rPr>
                        <a:t> </a:t>
                      </a:r>
                      <a:r>
                        <a:rPr sz="1000" b="1" dirty="0">
                          <a:latin typeface="Times New Roman"/>
                          <a:cs typeface="Times New Roman"/>
                        </a:rPr>
                        <a:t>of</a:t>
                      </a:r>
                      <a:r>
                        <a:rPr sz="1000" b="1" spc="-5" dirty="0">
                          <a:latin typeface="Times New Roman"/>
                          <a:cs typeface="Times New Roman"/>
                        </a:rPr>
                        <a:t> </a:t>
                      </a:r>
                      <a:r>
                        <a:rPr sz="1000" b="1" dirty="0">
                          <a:latin typeface="Times New Roman"/>
                          <a:cs typeface="Times New Roman"/>
                        </a:rPr>
                        <a:t>the</a:t>
                      </a:r>
                      <a:r>
                        <a:rPr sz="1000" b="1" spc="-10" dirty="0">
                          <a:latin typeface="Times New Roman"/>
                          <a:cs typeface="Times New Roman"/>
                        </a:rPr>
                        <a:t> </a:t>
                      </a:r>
                      <a:r>
                        <a:rPr sz="1000" b="1" dirty="0">
                          <a:latin typeface="Times New Roman"/>
                          <a:cs typeface="Times New Roman"/>
                        </a:rPr>
                        <a:t>fol</a:t>
                      </a:r>
                      <a:r>
                        <a:rPr sz="1000" b="1" spc="-5" dirty="0">
                          <a:latin typeface="Times New Roman"/>
                          <a:cs typeface="Times New Roman"/>
                        </a:rPr>
                        <a:t>l</a:t>
                      </a:r>
                      <a:r>
                        <a:rPr sz="1000" b="1" dirty="0">
                          <a:latin typeface="Times New Roman"/>
                          <a:cs typeface="Times New Roman"/>
                        </a:rPr>
                        <a:t>owing</a:t>
                      </a:r>
                      <a:r>
                        <a:rPr sz="1000" b="1" spc="-5" dirty="0">
                          <a:latin typeface="Times New Roman"/>
                          <a:cs typeface="Times New Roman"/>
                        </a:rPr>
                        <a:t> </a:t>
                      </a:r>
                      <a:r>
                        <a:rPr sz="1000" b="1" dirty="0">
                          <a:latin typeface="Times New Roman"/>
                          <a:cs typeface="Times New Roman"/>
                        </a:rPr>
                        <a:t>area</a:t>
                      </a:r>
                      <a:r>
                        <a:rPr sz="1000" b="1" spc="10" dirty="0">
                          <a:latin typeface="Times New Roman"/>
                          <a:cs typeface="Times New Roman"/>
                        </a:rPr>
                        <a:t>s</a:t>
                      </a:r>
                      <a:r>
                        <a:rPr sz="1000" b="1" dirty="0">
                          <a:latin typeface="Times New Roman"/>
                          <a:cs typeface="Times New Roman"/>
                        </a:rPr>
                        <a:t>?</a:t>
                      </a:r>
                      <a:endParaRPr sz="1000" dirty="0">
                        <a:latin typeface="Times New Roman"/>
                        <a:cs typeface="Times New Roman"/>
                      </a:endParaRPr>
                    </a:p>
                    <a:p>
                      <a:pPr>
                        <a:lnSpc>
                          <a:spcPct val="100000"/>
                        </a:lnSpc>
                        <a:spcBef>
                          <a:spcPts val="48"/>
                        </a:spcBef>
                      </a:pPr>
                      <a:endParaRPr sz="1050" dirty="0">
                        <a:latin typeface="Times New Roman"/>
                        <a:cs typeface="Times New Roman"/>
                      </a:endParaRPr>
                    </a:p>
                    <a:p>
                      <a:pPr marL="195580" marR="973455">
                        <a:lnSpc>
                          <a:spcPts val="1060"/>
                        </a:lnSpc>
                        <a:tabLst>
                          <a:tab pos="1477010" algn="l"/>
                          <a:tab pos="1642110" algn="l"/>
                          <a:tab pos="2976245" algn="l"/>
                          <a:tab pos="3681095" algn="l"/>
                          <a:tab pos="3726179" algn="l"/>
                          <a:tab pos="4438650" algn="l"/>
                        </a:tabLst>
                      </a:pPr>
                      <a:r>
                        <a:rPr sz="900" b="1" i="1" dirty="0">
                          <a:latin typeface="Times New Roman"/>
                          <a:cs typeface="Times New Roman"/>
                        </a:rPr>
                        <a:t>W</a:t>
                      </a:r>
                      <a:r>
                        <a:rPr sz="900" b="1" i="1" spc="-5" dirty="0">
                          <a:latin typeface="Times New Roman"/>
                          <a:cs typeface="Times New Roman"/>
                        </a:rPr>
                        <a:t>h</a:t>
                      </a:r>
                      <a:r>
                        <a:rPr sz="900" b="1" i="1" dirty="0">
                          <a:latin typeface="Times New Roman"/>
                          <a:cs typeface="Times New Roman"/>
                        </a:rPr>
                        <a:t>at’s importa</a:t>
                      </a:r>
                      <a:r>
                        <a:rPr sz="900" b="1" i="1" spc="-5" dirty="0">
                          <a:latin typeface="Times New Roman"/>
                          <a:cs typeface="Times New Roman"/>
                        </a:rPr>
                        <a:t>n</a:t>
                      </a:r>
                      <a:r>
                        <a:rPr sz="900" b="1" i="1" dirty="0">
                          <a:latin typeface="Times New Roman"/>
                          <a:cs typeface="Times New Roman"/>
                        </a:rPr>
                        <a:t>t to me?		Vis</a:t>
                      </a:r>
                      <a:r>
                        <a:rPr sz="900" b="1" i="1" spc="-5" dirty="0">
                          <a:latin typeface="Times New Roman"/>
                          <a:cs typeface="Times New Roman"/>
                        </a:rPr>
                        <a:t>i</a:t>
                      </a:r>
                      <a:r>
                        <a:rPr sz="900" b="1" i="1" dirty="0">
                          <a:latin typeface="Times New Roman"/>
                          <a:cs typeface="Times New Roman"/>
                        </a:rPr>
                        <a:t>on for a Good </a:t>
                      </a:r>
                      <a:r>
                        <a:rPr sz="900" b="1" i="1" spc="-5" dirty="0">
                          <a:latin typeface="Times New Roman"/>
                          <a:cs typeface="Times New Roman"/>
                        </a:rPr>
                        <a:t>L</a:t>
                      </a:r>
                      <a:r>
                        <a:rPr sz="900" b="1" i="1" dirty="0">
                          <a:latin typeface="Times New Roman"/>
                          <a:cs typeface="Times New Roman"/>
                        </a:rPr>
                        <a:t>ife	Home</a:t>
                      </a:r>
                      <a:r>
                        <a:rPr sz="900" b="1" i="1" spc="-5" dirty="0">
                          <a:latin typeface="Times New Roman"/>
                          <a:cs typeface="Times New Roman"/>
                        </a:rPr>
                        <a:t> L</a:t>
                      </a:r>
                      <a:r>
                        <a:rPr sz="900" b="1" i="1" dirty="0">
                          <a:latin typeface="Times New Roman"/>
                          <a:cs typeface="Times New Roman"/>
                        </a:rPr>
                        <a:t>ife		Fina</a:t>
                      </a:r>
                      <a:r>
                        <a:rPr sz="900" b="1" i="1" spc="-5" dirty="0">
                          <a:latin typeface="Times New Roman"/>
                          <a:cs typeface="Times New Roman"/>
                        </a:rPr>
                        <a:t>n</a:t>
                      </a:r>
                      <a:r>
                        <a:rPr sz="900" b="1" i="1" dirty="0">
                          <a:latin typeface="Times New Roman"/>
                          <a:cs typeface="Times New Roman"/>
                        </a:rPr>
                        <a:t>ces	Wo</a:t>
                      </a:r>
                      <a:r>
                        <a:rPr sz="900" b="1" i="1" spc="-5" dirty="0">
                          <a:latin typeface="Times New Roman"/>
                          <a:cs typeface="Times New Roman"/>
                        </a:rPr>
                        <a:t>r</a:t>
                      </a:r>
                      <a:r>
                        <a:rPr sz="900" b="1" i="1" dirty="0">
                          <a:latin typeface="Times New Roman"/>
                          <a:cs typeface="Times New Roman"/>
                        </a:rPr>
                        <a:t>k, Day, </a:t>
                      </a:r>
                      <a:r>
                        <a:rPr sz="900" b="1" i="1" spc="-10" dirty="0">
                          <a:latin typeface="Times New Roman"/>
                          <a:cs typeface="Times New Roman"/>
                        </a:rPr>
                        <a:t>R</a:t>
                      </a:r>
                      <a:r>
                        <a:rPr sz="900" b="1" i="1" dirty="0">
                          <a:latin typeface="Times New Roman"/>
                          <a:cs typeface="Times New Roman"/>
                        </a:rPr>
                        <a:t>et</a:t>
                      </a:r>
                      <a:r>
                        <a:rPr sz="900" b="1" i="1" spc="-5" dirty="0">
                          <a:latin typeface="Times New Roman"/>
                          <a:cs typeface="Times New Roman"/>
                        </a:rPr>
                        <a:t>i</a:t>
                      </a:r>
                      <a:r>
                        <a:rPr sz="900" b="1" i="1" dirty="0">
                          <a:latin typeface="Times New Roman"/>
                          <a:cs typeface="Times New Roman"/>
                        </a:rPr>
                        <a:t>rement or Sch</a:t>
                      </a:r>
                      <a:r>
                        <a:rPr sz="900" b="1" i="1" spc="-10" dirty="0">
                          <a:latin typeface="Times New Roman"/>
                          <a:cs typeface="Times New Roman"/>
                        </a:rPr>
                        <a:t>o</a:t>
                      </a:r>
                      <a:r>
                        <a:rPr sz="900" b="1" i="1" dirty="0">
                          <a:latin typeface="Times New Roman"/>
                          <a:cs typeface="Times New Roman"/>
                        </a:rPr>
                        <a:t>ol Health and</a:t>
                      </a:r>
                      <a:r>
                        <a:rPr sz="900" b="1" i="1" spc="-10" dirty="0">
                          <a:latin typeface="Times New Roman"/>
                          <a:cs typeface="Times New Roman"/>
                        </a:rPr>
                        <a:t> </a:t>
                      </a:r>
                      <a:r>
                        <a:rPr sz="900" b="1" i="1" dirty="0">
                          <a:latin typeface="Times New Roman"/>
                          <a:cs typeface="Times New Roman"/>
                        </a:rPr>
                        <a:t>Well</a:t>
                      </a:r>
                      <a:r>
                        <a:rPr sz="900" b="1" i="1" spc="-5" dirty="0">
                          <a:latin typeface="Times New Roman"/>
                          <a:cs typeface="Times New Roman"/>
                        </a:rPr>
                        <a:t>n</a:t>
                      </a:r>
                      <a:r>
                        <a:rPr sz="900" b="1" i="1" dirty="0">
                          <a:latin typeface="Times New Roman"/>
                          <a:cs typeface="Times New Roman"/>
                        </a:rPr>
                        <a:t>ess	Friends</a:t>
                      </a:r>
                      <a:r>
                        <a:rPr sz="900" b="1" i="1" spc="-10" dirty="0">
                          <a:latin typeface="Times New Roman"/>
                          <a:cs typeface="Times New Roman"/>
                        </a:rPr>
                        <a:t>h</a:t>
                      </a:r>
                      <a:r>
                        <a:rPr sz="900" b="1" i="1" dirty="0">
                          <a:latin typeface="Times New Roman"/>
                          <a:cs typeface="Times New Roman"/>
                        </a:rPr>
                        <a:t>ips, Rel</a:t>
                      </a:r>
                      <a:r>
                        <a:rPr sz="900" b="1" i="1" spc="-10" dirty="0">
                          <a:latin typeface="Times New Roman"/>
                          <a:cs typeface="Times New Roman"/>
                        </a:rPr>
                        <a:t>a</a:t>
                      </a:r>
                      <a:r>
                        <a:rPr sz="900" b="1" i="1" dirty="0">
                          <a:latin typeface="Times New Roman"/>
                          <a:cs typeface="Times New Roman"/>
                        </a:rPr>
                        <a:t>tion</a:t>
                      </a:r>
                      <a:r>
                        <a:rPr sz="900" b="1" i="1" spc="-5" dirty="0">
                          <a:latin typeface="Times New Roman"/>
                          <a:cs typeface="Times New Roman"/>
                        </a:rPr>
                        <a:t>s</a:t>
                      </a:r>
                      <a:r>
                        <a:rPr sz="900" b="1" i="1" dirty="0">
                          <a:latin typeface="Times New Roman"/>
                          <a:cs typeface="Times New Roman"/>
                        </a:rPr>
                        <a:t>hips</a:t>
                      </a:r>
                      <a:r>
                        <a:rPr sz="900" b="1" i="1" spc="-5" dirty="0">
                          <a:latin typeface="Times New Roman"/>
                          <a:cs typeface="Times New Roman"/>
                        </a:rPr>
                        <a:t> </a:t>
                      </a:r>
                      <a:r>
                        <a:rPr sz="900" b="1" i="1" dirty="0">
                          <a:latin typeface="Times New Roman"/>
                          <a:cs typeface="Times New Roman"/>
                        </a:rPr>
                        <a:t>and Ac</a:t>
                      </a:r>
                      <a:r>
                        <a:rPr sz="900" b="1" i="1" spc="-5" dirty="0">
                          <a:latin typeface="Times New Roman"/>
                          <a:cs typeface="Times New Roman"/>
                        </a:rPr>
                        <a:t>t</a:t>
                      </a:r>
                      <a:r>
                        <a:rPr sz="900" b="1" i="1" dirty="0">
                          <a:latin typeface="Times New Roman"/>
                          <a:cs typeface="Times New Roman"/>
                        </a:rPr>
                        <a:t>iv</a:t>
                      </a:r>
                      <a:r>
                        <a:rPr sz="900" b="1" i="1" spc="-5" dirty="0">
                          <a:latin typeface="Times New Roman"/>
                          <a:cs typeface="Times New Roman"/>
                        </a:rPr>
                        <a:t>i</a:t>
                      </a:r>
                      <a:r>
                        <a:rPr sz="900" b="1" i="1" dirty="0">
                          <a:latin typeface="Times New Roman"/>
                          <a:cs typeface="Times New Roman"/>
                        </a:rPr>
                        <a:t>ti</a:t>
                      </a:r>
                      <a:r>
                        <a:rPr sz="900" b="1" i="1" spc="-5" dirty="0">
                          <a:latin typeface="Times New Roman"/>
                          <a:cs typeface="Times New Roman"/>
                        </a:rPr>
                        <a:t>e</a:t>
                      </a:r>
                      <a:r>
                        <a:rPr sz="900" b="1" i="1" dirty="0">
                          <a:latin typeface="Times New Roman"/>
                          <a:cs typeface="Times New Roman"/>
                        </a:rPr>
                        <a:t>s	I</a:t>
                      </a:r>
                      <a:r>
                        <a:rPr sz="900" b="1" i="1" spc="-5" dirty="0">
                          <a:latin typeface="Times New Roman"/>
                          <a:cs typeface="Times New Roman"/>
                        </a:rPr>
                        <a:t>n</a:t>
                      </a:r>
                      <a:r>
                        <a:rPr sz="900" b="1" i="1" dirty="0">
                          <a:latin typeface="Times New Roman"/>
                          <a:cs typeface="Times New Roman"/>
                        </a:rPr>
                        <a:t>tegrated </a:t>
                      </a:r>
                      <a:r>
                        <a:rPr sz="900" b="1" i="1" spc="-10" dirty="0">
                          <a:latin typeface="Times New Roman"/>
                          <a:cs typeface="Times New Roman"/>
                        </a:rPr>
                        <a:t>S</a:t>
                      </a:r>
                      <a:r>
                        <a:rPr sz="900" b="1" i="1" dirty="0">
                          <a:latin typeface="Times New Roman"/>
                          <a:cs typeface="Times New Roman"/>
                        </a:rPr>
                        <a:t>uppo</a:t>
                      </a:r>
                      <a:r>
                        <a:rPr sz="900" b="1" i="1" spc="-5" dirty="0">
                          <a:latin typeface="Times New Roman"/>
                          <a:cs typeface="Times New Roman"/>
                        </a:rPr>
                        <a:t>r</a:t>
                      </a:r>
                      <a:r>
                        <a:rPr sz="900" b="1" i="1" dirty="0">
                          <a:latin typeface="Times New Roman"/>
                          <a:cs typeface="Times New Roman"/>
                        </a:rPr>
                        <a:t>t Star</a:t>
                      </a:r>
                      <a:endParaRPr sz="900" dirty="0">
                        <a:latin typeface="Times New Roman"/>
                        <a:cs typeface="Times New Roman"/>
                      </a:endParaRPr>
                    </a:p>
                    <a:p>
                      <a:pPr>
                        <a:lnSpc>
                          <a:spcPct val="100000"/>
                        </a:lnSpc>
                        <a:spcBef>
                          <a:spcPts val="50"/>
                        </a:spcBef>
                      </a:pPr>
                      <a:endParaRPr sz="850" dirty="0">
                        <a:latin typeface="Times New Roman"/>
                        <a:cs typeface="Times New Roman"/>
                      </a:endParaRPr>
                    </a:p>
                    <a:p>
                      <a:pPr marL="64769" marR="351155">
                        <a:lnSpc>
                          <a:spcPts val="1150"/>
                        </a:lnSpc>
                      </a:pPr>
                      <a:r>
                        <a:rPr sz="1000" b="1" dirty="0">
                          <a:latin typeface="Times New Roman"/>
                          <a:cs typeface="Times New Roman"/>
                        </a:rPr>
                        <a:t>Up</a:t>
                      </a:r>
                      <a:r>
                        <a:rPr sz="1000" b="1" spc="-5" dirty="0">
                          <a:latin typeface="Times New Roman"/>
                          <a:cs typeface="Times New Roman"/>
                        </a:rPr>
                        <a:t>d</a:t>
                      </a:r>
                      <a:r>
                        <a:rPr sz="1000" b="1" dirty="0">
                          <a:latin typeface="Times New Roman"/>
                          <a:cs typeface="Times New Roman"/>
                        </a:rPr>
                        <a:t>at</a:t>
                      </a:r>
                      <a:r>
                        <a:rPr sz="1000" b="1" spc="-10" dirty="0">
                          <a:latin typeface="Times New Roman"/>
                          <a:cs typeface="Times New Roman"/>
                        </a:rPr>
                        <a:t>e</a:t>
                      </a:r>
                      <a:r>
                        <a:rPr sz="1000" b="1" dirty="0">
                          <a:latin typeface="Times New Roman"/>
                          <a:cs typeface="Times New Roman"/>
                        </a:rPr>
                        <a:t>s/C</a:t>
                      </a:r>
                      <a:r>
                        <a:rPr sz="1000" b="1" spc="-5" dirty="0">
                          <a:latin typeface="Times New Roman"/>
                          <a:cs typeface="Times New Roman"/>
                        </a:rPr>
                        <a:t>h</a:t>
                      </a:r>
                      <a:r>
                        <a:rPr sz="1000" b="1" dirty="0">
                          <a:latin typeface="Times New Roman"/>
                          <a:cs typeface="Times New Roman"/>
                        </a:rPr>
                        <a:t>ange</a:t>
                      </a:r>
                      <a:r>
                        <a:rPr sz="1000" b="1" spc="5" dirty="0">
                          <a:latin typeface="Times New Roman"/>
                          <a:cs typeface="Times New Roman"/>
                        </a:rPr>
                        <a:t>s</a:t>
                      </a:r>
                      <a:r>
                        <a:rPr sz="1000" b="1" dirty="0">
                          <a:solidFill>
                            <a:srgbClr val="FF0000"/>
                          </a:solidFill>
                          <a:latin typeface="Times New Roman"/>
                          <a:cs typeface="Times New Roman"/>
                        </a:rPr>
                        <a: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this</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wou</a:t>
                      </a:r>
                      <a:r>
                        <a:rPr sz="1000" b="1" spc="-10" dirty="0">
                          <a:solidFill>
                            <a:srgbClr val="FF0000"/>
                          </a:solidFill>
                          <a:latin typeface="Times New Roman"/>
                          <a:cs typeface="Times New Roman"/>
                        </a:rPr>
                        <a:t>l</a:t>
                      </a:r>
                      <a:r>
                        <a:rPr sz="1000" b="1" dirty="0">
                          <a:solidFill>
                            <a:srgbClr val="FF0000"/>
                          </a:solidFill>
                          <a:latin typeface="Times New Roman"/>
                          <a:cs typeface="Times New Roman"/>
                        </a:rPr>
                        <a:t>d be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ar</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a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o </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ate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am on</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any</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issues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 c</a:t>
                      </a:r>
                      <a:r>
                        <a:rPr sz="1000" b="1" spc="-10" dirty="0">
                          <a:solidFill>
                            <a:srgbClr val="FF0000"/>
                          </a:solidFill>
                          <a:latin typeface="Times New Roman"/>
                          <a:cs typeface="Times New Roman"/>
                        </a:rPr>
                        <a:t>h</a:t>
                      </a:r>
                      <a:r>
                        <a:rPr sz="1000" b="1" dirty="0">
                          <a:solidFill>
                            <a:srgbClr val="FF0000"/>
                          </a:solidFill>
                          <a:latin typeface="Times New Roman"/>
                          <a:cs typeface="Times New Roman"/>
                        </a:rPr>
                        <a:t>an</a:t>
                      </a:r>
                      <a:r>
                        <a:rPr sz="1000" b="1" spc="-5" dirty="0">
                          <a:solidFill>
                            <a:srgbClr val="FF0000"/>
                          </a:solidFill>
                          <a:latin typeface="Times New Roman"/>
                          <a:cs typeface="Times New Roman"/>
                        </a:rPr>
                        <a:t>g</a:t>
                      </a:r>
                      <a:r>
                        <a:rPr sz="1000" b="1" dirty="0">
                          <a:solidFill>
                            <a:srgbClr val="FF0000"/>
                          </a:solidFill>
                          <a:latin typeface="Times New Roman"/>
                          <a:cs typeface="Times New Roman"/>
                        </a:rPr>
                        <a:t>es t</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at a</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e </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ot reflected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in</a:t>
                      </a:r>
                      <a:r>
                        <a:rPr sz="1000" b="1" spc="-5" dirty="0">
                          <a:solidFill>
                            <a:srgbClr val="FF0000"/>
                          </a:solidFill>
                          <a:latin typeface="Times New Roman"/>
                          <a:cs typeface="Times New Roman"/>
                        </a:rPr>
                        <a:t> t</a:t>
                      </a:r>
                      <a:r>
                        <a:rPr sz="1000" b="1" dirty="0">
                          <a:solidFill>
                            <a:srgbClr val="FF0000"/>
                          </a:solidFill>
                          <a:latin typeface="Times New Roman"/>
                          <a:cs typeface="Times New Roman"/>
                        </a:rPr>
                        <a:t>he Des</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d Out</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omes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a:t>
                      </a:r>
                      <a:r>
                        <a:rPr sz="1000" b="1" spc="-15" dirty="0">
                          <a:solidFill>
                            <a:srgbClr val="FF0000"/>
                          </a:solidFill>
                          <a:latin typeface="Times New Roman"/>
                          <a:cs typeface="Times New Roman"/>
                        </a:rPr>
                        <a:t> </a:t>
                      </a:r>
                      <a:r>
                        <a:rPr sz="1000" b="1" dirty="0">
                          <a:solidFill>
                            <a:srgbClr val="FF0000"/>
                          </a:solidFill>
                          <a:latin typeface="Times New Roman"/>
                          <a:cs typeface="Times New Roman"/>
                        </a:rPr>
                        <a:t>Act</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on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teps</a:t>
                      </a:r>
                      <a:r>
                        <a:rPr sz="1000" b="1" dirty="0">
                          <a:latin typeface="Times New Roman"/>
                          <a:cs typeface="Times New Roman"/>
                        </a:rPr>
                        <a:t>.</a:t>
                      </a: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35"/>
                        </a:spcBef>
                      </a:pPr>
                      <a:endParaRPr sz="900" dirty="0">
                        <a:latin typeface="Times New Roman"/>
                        <a:cs typeface="Times New Roman"/>
                      </a:endParaRPr>
                    </a:p>
                    <a:p>
                      <a:pPr marL="717550">
                        <a:lnSpc>
                          <a:spcPct val="100000"/>
                        </a:lnSpc>
                      </a:pPr>
                      <a:r>
                        <a:rPr sz="1000" b="1" i="1" dirty="0">
                          <a:latin typeface="Times New Roman"/>
                          <a:cs typeface="Times New Roman"/>
                        </a:rPr>
                        <a:t>Copi</a:t>
                      </a:r>
                      <a:r>
                        <a:rPr sz="1000" b="1" i="1" spc="-5" dirty="0">
                          <a:latin typeface="Times New Roman"/>
                          <a:cs typeface="Times New Roman"/>
                        </a:rPr>
                        <a:t>e</a:t>
                      </a:r>
                      <a:r>
                        <a:rPr sz="1000" b="1" i="1" dirty="0">
                          <a:latin typeface="Times New Roman"/>
                          <a:cs typeface="Times New Roman"/>
                        </a:rPr>
                        <a:t>s</a:t>
                      </a:r>
                      <a:r>
                        <a:rPr sz="1000" b="1" i="1" spc="-5" dirty="0">
                          <a:latin typeface="Times New Roman"/>
                          <a:cs typeface="Times New Roman"/>
                        </a:rPr>
                        <a:t> </a:t>
                      </a:r>
                      <a:r>
                        <a:rPr sz="1000" b="1" i="1" dirty="0">
                          <a:latin typeface="Times New Roman"/>
                          <a:cs typeface="Times New Roman"/>
                        </a:rPr>
                        <a:t>s</a:t>
                      </a:r>
                      <a:r>
                        <a:rPr sz="1000" b="1" i="1" spc="-5" dirty="0">
                          <a:latin typeface="Times New Roman"/>
                          <a:cs typeface="Times New Roman"/>
                        </a:rPr>
                        <a:t>h</a:t>
                      </a:r>
                      <a:r>
                        <a:rPr sz="1000" b="1" i="1" dirty="0">
                          <a:latin typeface="Times New Roman"/>
                          <a:cs typeface="Times New Roman"/>
                        </a:rPr>
                        <a:t>ould</a:t>
                      </a:r>
                      <a:r>
                        <a:rPr sz="1000" b="1" i="1" spc="-10" dirty="0">
                          <a:latin typeface="Times New Roman"/>
                          <a:cs typeface="Times New Roman"/>
                        </a:rPr>
                        <a:t> </a:t>
                      </a:r>
                      <a:r>
                        <a:rPr sz="1000" b="1" i="1" dirty="0">
                          <a:latin typeface="Times New Roman"/>
                          <a:cs typeface="Times New Roman"/>
                        </a:rPr>
                        <a:t>be s</a:t>
                      </a:r>
                      <a:r>
                        <a:rPr sz="1000" b="1" i="1" spc="-10" dirty="0">
                          <a:latin typeface="Times New Roman"/>
                          <a:cs typeface="Times New Roman"/>
                        </a:rPr>
                        <a:t>e</a:t>
                      </a:r>
                      <a:r>
                        <a:rPr sz="1000" b="1" i="1" dirty="0">
                          <a:latin typeface="Times New Roman"/>
                          <a:cs typeface="Times New Roman"/>
                        </a:rPr>
                        <a:t>nt to:</a:t>
                      </a:r>
                      <a:r>
                        <a:rPr sz="1000" b="1" i="1" spc="-5" dirty="0">
                          <a:latin typeface="Times New Roman"/>
                          <a:cs typeface="Times New Roman"/>
                        </a:rPr>
                        <a:t> </a:t>
                      </a:r>
                      <a:r>
                        <a:rPr sz="1000" b="1" i="1" dirty="0">
                          <a:latin typeface="Times New Roman"/>
                          <a:cs typeface="Times New Roman"/>
                        </a:rPr>
                        <a:t>I</a:t>
                      </a:r>
                      <a:r>
                        <a:rPr sz="1000" b="1" i="1" spc="-5" dirty="0">
                          <a:latin typeface="Times New Roman"/>
                          <a:cs typeface="Times New Roman"/>
                        </a:rPr>
                        <a:t>n</a:t>
                      </a:r>
                      <a:r>
                        <a:rPr sz="1000" b="1" i="1" dirty="0">
                          <a:latin typeface="Times New Roman"/>
                          <a:cs typeface="Times New Roman"/>
                        </a:rPr>
                        <a:t>d</a:t>
                      </a:r>
                      <a:r>
                        <a:rPr sz="1000" b="1" i="1" spc="-10" dirty="0">
                          <a:latin typeface="Times New Roman"/>
                          <a:cs typeface="Times New Roman"/>
                        </a:rPr>
                        <a:t>i</a:t>
                      </a:r>
                      <a:r>
                        <a:rPr sz="1000" b="1" i="1" dirty="0">
                          <a:latin typeface="Times New Roman"/>
                          <a:cs typeface="Times New Roman"/>
                        </a:rPr>
                        <a:t>v</a:t>
                      </a:r>
                      <a:r>
                        <a:rPr sz="1000" b="1" i="1" spc="-5" dirty="0">
                          <a:latin typeface="Times New Roman"/>
                          <a:cs typeface="Times New Roman"/>
                        </a:rPr>
                        <a:t>i</a:t>
                      </a:r>
                      <a:r>
                        <a:rPr sz="1000" b="1" i="1" dirty="0">
                          <a:latin typeface="Times New Roman"/>
                          <a:cs typeface="Times New Roman"/>
                        </a:rPr>
                        <a:t>dual/</a:t>
                      </a:r>
                      <a:r>
                        <a:rPr sz="1000" b="1" i="1" spc="-5" dirty="0">
                          <a:latin typeface="Times New Roman"/>
                          <a:cs typeface="Times New Roman"/>
                        </a:rPr>
                        <a:t>F</a:t>
                      </a:r>
                      <a:r>
                        <a:rPr sz="1000" b="1" i="1" dirty="0">
                          <a:latin typeface="Times New Roman"/>
                          <a:cs typeface="Times New Roman"/>
                        </a:rPr>
                        <a:t>ami</a:t>
                      </a:r>
                      <a:r>
                        <a:rPr sz="1000" b="1" i="1" spc="-5" dirty="0">
                          <a:latin typeface="Times New Roman"/>
                          <a:cs typeface="Times New Roman"/>
                        </a:rPr>
                        <a:t>l</a:t>
                      </a:r>
                      <a:r>
                        <a:rPr sz="1000" b="1" i="1" spc="-10" dirty="0">
                          <a:latin typeface="Times New Roman"/>
                          <a:cs typeface="Times New Roman"/>
                        </a:rPr>
                        <a:t>y</a:t>
                      </a:r>
                      <a:r>
                        <a:rPr sz="1000" b="1" i="1" dirty="0">
                          <a:latin typeface="Times New Roman"/>
                          <a:cs typeface="Times New Roman"/>
                        </a:rPr>
                        <a:t>/Gua</a:t>
                      </a:r>
                      <a:r>
                        <a:rPr sz="1000" b="1" i="1" spc="-10" dirty="0">
                          <a:latin typeface="Times New Roman"/>
                          <a:cs typeface="Times New Roman"/>
                        </a:rPr>
                        <a:t>r</a:t>
                      </a:r>
                      <a:r>
                        <a:rPr sz="1000" b="1" i="1" dirty="0">
                          <a:latin typeface="Times New Roman"/>
                          <a:cs typeface="Times New Roman"/>
                        </a:rPr>
                        <a:t>d</a:t>
                      </a:r>
                      <a:r>
                        <a:rPr sz="1000" b="1" i="1" spc="-10" dirty="0">
                          <a:latin typeface="Times New Roman"/>
                          <a:cs typeface="Times New Roman"/>
                        </a:rPr>
                        <a:t>i</a:t>
                      </a:r>
                      <a:r>
                        <a:rPr sz="1000" b="1" i="1" dirty="0">
                          <a:latin typeface="Times New Roman"/>
                          <a:cs typeface="Times New Roman"/>
                        </a:rPr>
                        <a:t>an, </a:t>
                      </a:r>
                      <a:r>
                        <a:rPr sz="1000" b="1" i="1" spc="-5" dirty="0">
                          <a:latin typeface="Times New Roman"/>
                          <a:cs typeface="Times New Roman"/>
                        </a:rPr>
                        <a:t>C</a:t>
                      </a:r>
                      <a:r>
                        <a:rPr sz="1000" b="1" i="1" dirty="0">
                          <a:latin typeface="Times New Roman"/>
                          <a:cs typeface="Times New Roman"/>
                        </a:rPr>
                        <a:t>ase</a:t>
                      </a:r>
                      <a:r>
                        <a:rPr sz="1000" b="1" i="1" spc="-5" dirty="0">
                          <a:latin typeface="Times New Roman"/>
                          <a:cs typeface="Times New Roman"/>
                        </a:rPr>
                        <a:t> </a:t>
                      </a:r>
                      <a:r>
                        <a:rPr sz="1000" b="1" i="1" dirty="0">
                          <a:latin typeface="Times New Roman"/>
                          <a:cs typeface="Times New Roman"/>
                        </a:rPr>
                        <a:t>Ma</a:t>
                      </a:r>
                      <a:r>
                        <a:rPr sz="1000" b="1" i="1" spc="-5" dirty="0">
                          <a:latin typeface="Times New Roman"/>
                          <a:cs typeface="Times New Roman"/>
                        </a:rPr>
                        <a:t>n</a:t>
                      </a:r>
                      <a:r>
                        <a:rPr sz="1000" b="1" i="1" dirty="0">
                          <a:latin typeface="Times New Roman"/>
                          <a:cs typeface="Times New Roman"/>
                        </a:rPr>
                        <a:t>ager, </a:t>
                      </a:r>
                      <a:r>
                        <a:rPr sz="1000" b="1" i="1" spc="-10" dirty="0">
                          <a:latin typeface="Times New Roman"/>
                          <a:cs typeface="Times New Roman"/>
                        </a:rPr>
                        <a:t>R</a:t>
                      </a:r>
                      <a:r>
                        <a:rPr sz="1000" b="1" i="1" dirty="0">
                          <a:latin typeface="Times New Roman"/>
                          <a:cs typeface="Times New Roman"/>
                        </a:rPr>
                        <a:t>es</a:t>
                      </a:r>
                      <a:r>
                        <a:rPr sz="1000" b="1" i="1" spc="-5" dirty="0">
                          <a:latin typeface="Times New Roman"/>
                          <a:cs typeface="Times New Roman"/>
                        </a:rPr>
                        <a:t>i</a:t>
                      </a:r>
                      <a:r>
                        <a:rPr sz="1000" b="1" i="1" dirty="0">
                          <a:latin typeface="Times New Roman"/>
                          <a:cs typeface="Times New Roman"/>
                        </a:rPr>
                        <a:t>dential P</a:t>
                      </a:r>
                      <a:r>
                        <a:rPr sz="1000" b="1" i="1" spc="-10" dirty="0">
                          <a:latin typeface="Times New Roman"/>
                          <a:cs typeface="Times New Roman"/>
                        </a:rPr>
                        <a:t>r</a:t>
                      </a:r>
                      <a:r>
                        <a:rPr sz="1000" b="1" i="1" dirty="0">
                          <a:latin typeface="Times New Roman"/>
                          <a:cs typeface="Times New Roman"/>
                        </a:rPr>
                        <a:t>o</a:t>
                      </a:r>
                      <a:r>
                        <a:rPr sz="1000" b="1" i="1" spc="-5" dirty="0">
                          <a:latin typeface="Times New Roman"/>
                          <a:cs typeface="Times New Roman"/>
                        </a:rPr>
                        <a:t>v</a:t>
                      </a:r>
                      <a:r>
                        <a:rPr sz="1000" b="1" i="1" dirty="0">
                          <a:latin typeface="Times New Roman"/>
                          <a:cs typeface="Times New Roman"/>
                        </a:rPr>
                        <a:t>ider,</a:t>
                      </a:r>
                      <a:r>
                        <a:rPr sz="1000" b="1" i="1" spc="-5" dirty="0">
                          <a:latin typeface="Times New Roman"/>
                          <a:cs typeface="Times New Roman"/>
                        </a:rPr>
                        <a:t> D</a:t>
                      </a:r>
                      <a:r>
                        <a:rPr sz="1000" b="1" i="1" dirty="0">
                          <a:latin typeface="Times New Roman"/>
                          <a:cs typeface="Times New Roman"/>
                        </a:rPr>
                        <a:t>ay P</a:t>
                      </a:r>
                      <a:r>
                        <a:rPr sz="1000" b="1" i="1" spc="-10" dirty="0">
                          <a:latin typeface="Times New Roman"/>
                          <a:cs typeface="Times New Roman"/>
                        </a:rPr>
                        <a:t>r</a:t>
                      </a:r>
                      <a:r>
                        <a:rPr sz="1000" b="1" i="1" dirty="0">
                          <a:latin typeface="Times New Roman"/>
                          <a:cs typeface="Times New Roman"/>
                        </a:rPr>
                        <a:t>o</a:t>
                      </a:r>
                      <a:r>
                        <a:rPr sz="1000" b="1" i="1" spc="-5" dirty="0">
                          <a:latin typeface="Times New Roman"/>
                          <a:cs typeface="Times New Roman"/>
                        </a:rPr>
                        <a:t>v</a:t>
                      </a:r>
                      <a:r>
                        <a:rPr sz="1000" b="1" i="1" dirty="0">
                          <a:latin typeface="Times New Roman"/>
                          <a:cs typeface="Times New Roman"/>
                        </a:rPr>
                        <a:t>ider</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r>
              <a:tr h="2193289">
                <a:tc>
                  <a:txBody>
                    <a:bodyPr/>
                    <a:lstStyle/>
                    <a:p>
                      <a:pPr marL="64769">
                        <a:lnSpc>
                          <a:spcPct val="100000"/>
                        </a:lnSpc>
                      </a:pPr>
                      <a:r>
                        <a:rPr sz="1000" b="1" dirty="0">
                          <a:latin typeface="Times New Roman"/>
                          <a:cs typeface="Times New Roman"/>
                        </a:rPr>
                        <a:t>Waiver</a:t>
                      </a:r>
                      <a:r>
                        <a:rPr sz="1000" b="1" spc="-10" dirty="0">
                          <a:latin typeface="Times New Roman"/>
                          <a:cs typeface="Times New Roman"/>
                        </a:rPr>
                        <a:t> </a:t>
                      </a:r>
                      <a:r>
                        <a:rPr sz="1000" b="1" dirty="0">
                          <a:latin typeface="Times New Roman"/>
                          <a:cs typeface="Times New Roman"/>
                        </a:rPr>
                        <a:t>Se</a:t>
                      </a:r>
                      <a:r>
                        <a:rPr sz="1000" b="1" spc="-5" dirty="0">
                          <a:latin typeface="Times New Roman"/>
                          <a:cs typeface="Times New Roman"/>
                        </a:rPr>
                        <a:t>r</a:t>
                      </a:r>
                      <a:r>
                        <a:rPr sz="1000" b="1" dirty="0">
                          <a:latin typeface="Times New Roman"/>
                          <a:cs typeface="Times New Roman"/>
                        </a:rPr>
                        <a:t>vi</a:t>
                      </a:r>
                      <a:r>
                        <a:rPr sz="1000" b="1" spc="-10" dirty="0">
                          <a:latin typeface="Times New Roman"/>
                          <a:cs typeface="Times New Roman"/>
                        </a:rPr>
                        <a:t>c</a:t>
                      </a:r>
                      <a:r>
                        <a:rPr sz="1000" b="1" dirty="0">
                          <a:latin typeface="Times New Roman"/>
                          <a:cs typeface="Times New Roman"/>
                        </a:rPr>
                        <a:t>e(s)</a:t>
                      </a:r>
                      <a:r>
                        <a:rPr sz="1000" b="1" spc="30" dirty="0">
                          <a:latin typeface="Times New Roman"/>
                          <a:cs typeface="Times New Roman"/>
                        </a:rPr>
                        <a:t> </a:t>
                      </a:r>
                      <a:r>
                        <a:rPr sz="1100" b="1" dirty="0">
                          <a:latin typeface="Times New Roman"/>
                          <a:cs typeface="Times New Roman"/>
                        </a:rPr>
                        <a:t>(</a:t>
                      </a:r>
                      <a:r>
                        <a:rPr sz="900" b="1" i="1" dirty="0">
                          <a:latin typeface="Times New Roman"/>
                          <a:cs typeface="Times New Roman"/>
                        </a:rPr>
                        <a:t>from</a:t>
                      </a:r>
                      <a:r>
                        <a:rPr sz="900" b="1" i="1" spc="-5" dirty="0">
                          <a:latin typeface="Times New Roman"/>
                          <a:cs typeface="Times New Roman"/>
                        </a:rPr>
                        <a:t> </a:t>
                      </a:r>
                      <a:r>
                        <a:rPr sz="900" b="1" i="1" dirty="0">
                          <a:latin typeface="Times New Roman"/>
                          <a:cs typeface="Times New Roman"/>
                        </a:rPr>
                        <a:t>S</a:t>
                      </a:r>
                      <a:r>
                        <a:rPr sz="900" b="1" i="1" spc="-5" dirty="0">
                          <a:latin typeface="Times New Roman"/>
                          <a:cs typeface="Times New Roman"/>
                        </a:rPr>
                        <a:t>u</a:t>
                      </a:r>
                      <a:r>
                        <a:rPr sz="900" b="1" i="1" dirty="0">
                          <a:latin typeface="Times New Roman"/>
                          <a:cs typeface="Times New Roman"/>
                        </a:rPr>
                        <a:t>mmary of S</a:t>
                      </a:r>
                      <a:r>
                        <a:rPr sz="900" b="1" i="1" spc="-5" dirty="0">
                          <a:latin typeface="Times New Roman"/>
                          <a:cs typeface="Times New Roman"/>
                        </a:rPr>
                        <a:t>u</a:t>
                      </a:r>
                      <a:r>
                        <a:rPr sz="900" b="1" i="1" dirty="0">
                          <a:latin typeface="Times New Roman"/>
                          <a:cs typeface="Times New Roman"/>
                        </a:rPr>
                        <a:t>ppor</a:t>
                      </a:r>
                      <a:r>
                        <a:rPr sz="900" b="1" i="1" spc="-10" dirty="0">
                          <a:latin typeface="Times New Roman"/>
                          <a:cs typeface="Times New Roman"/>
                        </a:rPr>
                        <a:t>t</a:t>
                      </a:r>
                      <a:r>
                        <a:rPr sz="900" b="1" i="1" dirty="0">
                          <a:latin typeface="Times New Roman"/>
                          <a:cs typeface="Times New Roman"/>
                        </a:rPr>
                        <a:t>s and Services</a:t>
                      </a:r>
                      <a:r>
                        <a:rPr sz="1100" b="1" dirty="0">
                          <a:latin typeface="Times New Roman"/>
                          <a:cs typeface="Times New Roman"/>
                        </a:rPr>
                        <a:t>)</a:t>
                      </a:r>
                      <a:r>
                        <a:rPr sz="1200" b="1" dirty="0">
                          <a:latin typeface="Times New Roman"/>
                          <a:cs typeface="Times New Roman"/>
                        </a:rPr>
                        <a:t>:</a:t>
                      </a:r>
                      <a:endParaRPr sz="1200" dirty="0">
                        <a:latin typeface="Times New Roman"/>
                        <a:cs typeface="Times New Roman"/>
                      </a:endParaRPr>
                    </a:p>
                    <a:p>
                      <a:pPr>
                        <a:lnSpc>
                          <a:spcPct val="100000"/>
                        </a:lnSpc>
                        <a:spcBef>
                          <a:spcPts val="21"/>
                        </a:spcBef>
                      </a:pPr>
                      <a:endParaRPr sz="1150" dirty="0">
                        <a:latin typeface="Times New Roman"/>
                        <a:cs typeface="Times New Roman"/>
                      </a:endParaRPr>
                    </a:p>
                    <a:p>
                      <a:pPr marL="64769">
                        <a:lnSpc>
                          <a:spcPct val="100000"/>
                        </a:lnSpc>
                      </a:pPr>
                      <a:r>
                        <a:rPr sz="1100" b="1" i="1" dirty="0">
                          <a:latin typeface="Times New Roman"/>
                          <a:cs typeface="Times New Roman"/>
                        </a:rPr>
                        <a:t>#1  Desired</a:t>
                      </a:r>
                      <a:r>
                        <a:rPr sz="1100" b="1" i="1" spc="-5" dirty="0">
                          <a:latin typeface="Times New Roman"/>
                          <a:cs typeface="Times New Roman"/>
                        </a:rPr>
                        <a:t> </a:t>
                      </a:r>
                      <a:r>
                        <a:rPr sz="1100" b="1" i="1" dirty="0">
                          <a:latin typeface="Times New Roman"/>
                          <a:cs typeface="Times New Roman"/>
                        </a:rPr>
                        <a:t>Outcome</a:t>
                      </a:r>
                      <a:r>
                        <a:rPr sz="1100" b="1" i="1" dirty="0" smtClean="0">
                          <a:latin typeface="Times New Roman"/>
                          <a:cs typeface="Times New Roman"/>
                        </a:rPr>
                        <a:t>:</a:t>
                      </a:r>
                      <a:r>
                        <a:rPr sz="1200" dirty="0" smtClean="0">
                          <a:latin typeface="Times New Roman"/>
                          <a:cs typeface="Times New Roman"/>
                        </a:rPr>
                        <a:t>. </a:t>
                      </a:r>
                      <a:r>
                        <a:rPr sz="1200" spc="-60" dirty="0" smtClean="0">
                          <a:latin typeface="Times New Roman"/>
                          <a:cs typeface="Times New Roman"/>
                        </a:rPr>
                        <a:t> </a:t>
                      </a:r>
                      <a:r>
                        <a:rPr sz="1200" dirty="0">
                          <a:solidFill>
                            <a:srgbClr val="FF0000"/>
                          </a:solidFill>
                          <a:latin typeface="Calibri"/>
                          <a:cs typeface="Calibri"/>
                        </a:rPr>
                        <a:t>will </a:t>
                      </a:r>
                      <a:r>
                        <a:rPr sz="1200" spc="-5" dirty="0">
                          <a:solidFill>
                            <a:srgbClr val="FF0000"/>
                          </a:solidFill>
                          <a:latin typeface="Calibri"/>
                          <a:cs typeface="Calibri"/>
                        </a:rPr>
                        <a:t>sel</a:t>
                      </a:r>
                      <a:r>
                        <a:rPr sz="1200" dirty="0">
                          <a:solidFill>
                            <a:srgbClr val="FF0000"/>
                          </a:solidFill>
                          <a:latin typeface="Calibri"/>
                          <a:cs typeface="Calibri"/>
                        </a:rPr>
                        <a:t>f </a:t>
                      </a:r>
                      <a:r>
                        <a:rPr sz="1200" spc="-5" dirty="0">
                          <a:solidFill>
                            <a:srgbClr val="FF0000"/>
                          </a:solidFill>
                          <a:latin typeface="Calibri"/>
                          <a:cs typeface="Calibri"/>
                        </a:rPr>
                        <a:t>populate</a:t>
                      </a:r>
                      <a:endParaRPr sz="1200" dirty="0">
                        <a:latin typeface="Calibri"/>
                        <a:cs typeface="Calibri"/>
                      </a:endParaRPr>
                    </a:p>
                    <a:p>
                      <a:pPr marL="64769">
                        <a:lnSpc>
                          <a:spcPts val="1300"/>
                        </a:lnSpc>
                        <a:spcBef>
                          <a:spcPts val="5"/>
                        </a:spcBef>
                        <a:tabLst>
                          <a:tab pos="2926715" algn="l"/>
                          <a:tab pos="3539490" algn="l"/>
                          <a:tab pos="4983480" algn="l"/>
                        </a:tabLst>
                      </a:pPr>
                      <a:r>
                        <a:rPr sz="1100" b="1" i="1" dirty="0">
                          <a:latin typeface="Times New Roman"/>
                          <a:cs typeface="Times New Roman"/>
                        </a:rPr>
                        <a:t>Progre</a:t>
                      </a:r>
                      <a:r>
                        <a:rPr sz="1100" b="1" i="1" spc="-5" dirty="0">
                          <a:latin typeface="Times New Roman"/>
                          <a:cs typeface="Times New Roman"/>
                        </a:rPr>
                        <a:t>s</a:t>
                      </a:r>
                      <a:r>
                        <a:rPr sz="1100" b="1" i="1" dirty="0">
                          <a:latin typeface="Times New Roman"/>
                          <a:cs typeface="Times New Roman"/>
                        </a:rPr>
                        <a:t>s</a:t>
                      </a:r>
                      <a:r>
                        <a:rPr sz="1100" b="1" i="1" spc="-5" dirty="0">
                          <a:latin typeface="Times New Roman"/>
                          <a:cs typeface="Times New Roman"/>
                        </a:rPr>
                        <a:t> </a:t>
                      </a:r>
                      <a:r>
                        <a:rPr sz="1100" b="1" i="1" dirty="0">
                          <a:latin typeface="Times New Roman"/>
                          <a:cs typeface="Times New Roman"/>
                        </a:rPr>
                        <a:t>m</a:t>
                      </a:r>
                      <a:r>
                        <a:rPr sz="1100" b="1" i="1" spc="5" dirty="0">
                          <a:latin typeface="Times New Roman"/>
                          <a:cs typeface="Times New Roman"/>
                        </a:rPr>
                        <a:t>a</a:t>
                      </a:r>
                      <a:r>
                        <a:rPr sz="1100" b="1" i="1" dirty="0">
                          <a:latin typeface="Times New Roman"/>
                          <a:cs typeface="Times New Roman"/>
                        </a:rPr>
                        <a:t>de</a:t>
                      </a:r>
                      <a:r>
                        <a:rPr sz="1100" b="1" i="1" spc="-5" dirty="0">
                          <a:latin typeface="Times New Roman"/>
                          <a:cs typeface="Times New Roman"/>
                        </a:rPr>
                        <a:t> </a:t>
                      </a:r>
                      <a:r>
                        <a:rPr sz="1100" b="1" i="1" dirty="0">
                          <a:latin typeface="Times New Roman"/>
                          <a:cs typeface="Times New Roman"/>
                        </a:rPr>
                        <a:t>towards</a:t>
                      </a:r>
                      <a:r>
                        <a:rPr sz="1100" b="1" i="1" spc="-5" dirty="0">
                          <a:latin typeface="Times New Roman"/>
                          <a:cs typeface="Times New Roman"/>
                        </a:rPr>
                        <a:t> </a:t>
                      </a:r>
                      <a:r>
                        <a:rPr sz="1100" b="1" i="1" dirty="0">
                          <a:latin typeface="Times New Roman"/>
                          <a:cs typeface="Times New Roman"/>
                        </a:rPr>
                        <a:t>Actions</a:t>
                      </a:r>
                      <a:r>
                        <a:rPr sz="1100" b="1" i="1" spc="-5" dirty="0">
                          <a:latin typeface="Times New Roman"/>
                          <a:cs typeface="Times New Roman"/>
                        </a:rPr>
                        <a:t> </a:t>
                      </a:r>
                      <a:r>
                        <a:rPr sz="1100" b="1" i="1" dirty="0">
                          <a:latin typeface="Times New Roman"/>
                          <a:cs typeface="Times New Roman"/>
                        </a:rPr>
                        <a:t>and St</a:t>
                      </a:r>
                      <a:r>
                        <a:rPr sz="1100" b="1" i="1" spc="-5" dirty="0">
                          <a:latin typeface="Times New Roman"/>
                          <a:cs typeface="Times New Roman"/>
                        </a:rPr>
                        <a:t>e</a:t>
                      </a:r>
                      <a:r>
                        <a:rPr sz="1100" b="1" i="1" dirty="0">
                          <a:latin typeface="Times New Roman"/>
                          <a:cs typeface="Times New Roman"/>
                        </a:rPr>
                        <a:t>ps </a:t>
                      </a:r>
                      <a:r>
                        <a:rPr sz="1100" b="1" i="1" spc="-35" dirty="0">
                          <a:latin typeface="Times New Roman"/>
                          <a:cs typeface="Times New Roman"/>
                        </a:rPr>
                        <a:t> </a:t>
                      </a:r>
                      <a:r>
                        <a:rPr sz="1000" b="1" i="1" spc="-5" dirty="0">
                          <a:latin typeface="Times New Roman"/>
                          <a:cs typeface="Times New Roman"/>
                        </a:rPr>
                        <a:t>Ye</a:t>
                      </a:r>
                      <a:r>
                        <a:rPr sz="1000" b="1" i="1" dirty="0">
                          <a:latin typeface="Times New Roman"/>
                          <a:cs typeface="Times New Roman"/>
                        </a:rPr>
                        <a:t>s	</a:t>
                      </a:r>
                      <a:r>
                        <a:rPr sz="900" b="1" i="1" dirty="0">
                          <a:latin typeface="Times New Roman"/>
                          <a:cs typeface="Times New Roman"/>
                        </a:rPr>
                        <a:t>No	</a:t>
                      </a:r>
                      <a:r>
                        <a:rPr sz="1000" b="1" i="1" dirty="0">
                          <a:latin typeface="Times New Roman"/>
                          <a:cs typeface="Times New Roman"/>
                        </a:rPr>
                        <a:t>Out</a:t>
                      </a:r>
                      <a:r>
                        <a:rPr sz="1000" b="1" i="1" spc="-5" dirty="0">
                          <a:latin typeface="Times New Roman"/>
                          <a:cs typeface="Times New Roman"/>
                        </a:rPr>
                        <a:t>c</a:t>
                      </a:r>
                      <a:r>
                        <a:rPr sz="1000" b="1" i="1" dirty="0">
                          <a:latin typeface="Times New Roman"/>
                          <a:cs typeface="Times New Roman"/>
                        </a:rPr>
                        <a:t>ome</a:t>
                      </a:r>
                      <a:r>
                        <a:rPr sz="1000" b="1" i="1" spc="-10" dirty="0">
                          <a:latin typeface="Times New Roman"/>
                          <a:cs typeface="Times New Roman"/>
                        </a:rPr>
                        <a:t> </a:t>
                      </a:r>
                      <a:r>
                        <a:rPr sz="1000" b="1" i="1" dirty="0">
                          <a:latin typeface="Times New Roman"/>
                          <a:cs typeface="Times New Roman"/>
                        </a:rPr>
                        <a:t>not </a:t>
                      </a:r>
                      <a:r>
                        <a:rPr sz="1000" b="1" i="1" spc="-5" dirty="0">
                          <a:latin typeface="Times New Roman"/>
                          <a:cs typeface="Times New Roman"/>
                        </a:rPr>
                        <a:t> </a:t>
                      </a:r>
                      <a:r>
                        <a:rPr sz="1000" b="1" i="1" dirty="0">
                          <a:latin typeface="Times New Roman"/>
                          <a:cs typeface="Times New Roman"/>
                        </a:rPr>
                        <a:t>addr</a:t>
                      </a:r>
                      <a:r>
                        <a:rPr sz="1000" b="1" i="1" spc="-5" dirty="0">
                          <a:latin typeface="Times New Roman"/>
                          <a:cs typeface="Times New Roman"/>
                        </a:rPr>
                        <a:t>e</a:t>
                      </a:r>
                      <a:r>
                        <a:rPr sz="1000" b="1" i="1" dirty="0">
                          <a:latin typeface="Times New Roman"/>
                          <a:cs typeface="Times New Roman"/>
                        </a:rPr>
                        <a:t>ss</a:t>
                      </a:r>
                      <a:r>
                        <a:rPr sz="1000" b="1" i="1" spc="-10" dirty="0">
                          <a:latin typeface="Times New Roman"/>
                          <a:cs typeface="Times New Roman"/>
                        </a:rPr>
                        <a:t>e</a:t>
                      </a:r>
                      <a:r>
                        <a:rPr sz="1000" b="1" i="1" dirty="0">
                          <a:latin typeface="Times New Roman"/>
                          <a:cs typeface="Times New Roman"/>
                        </a:rPr>
                        <a:t>d	(</a:t>
                      </a:r>
                      <a:r>
                        <a:rPr sz="1000" b="1" i="1" spc="-5" dirty="0">
                          <a:latin typeface="Times New Roman"/>
                          <a:cs typeface="Times New Roman"/>
                        </a:rPr>
                        <a:t>m</a:t>
                      </a:r>
                      <a:r>
                        <a:rPr sz="1000" b="1" i="1" dirty="0">
                          <a:latin typeface="Times New Roman"/>
                          <a:cs typeface="Times New Roman"/>
                        </a:rPr>
                        <a:t>ust c</a:t>
                      </a:r>
                      <a:r>
                        <a:rPr sz="1000" b="1" i="1" spc="-5" dirty="0">
                          <a:latin typeface="Times New Roman"/>
                          <a:cs typeface="Times New Roman"/>
                        </a:rPr>
                        <a:t>o</a:t>
                      </a:r>
                      <a:r>
                        <a:rPr sz="1000" b="1" i="1" dirty="0">
                          <a:latin typeface="Times New Roman"/>
                          <a:cs typeface="Times New Roman"/>
                        </a:rPr>
                        <a:t>mm</a:t>
                      </a:r>
                      <a:r>
                        <a:rPr sz="1000" b="1" i="1" spc="-10" dirty="0">
                          <a:latin typeface="Times New Roman"/>
                          <a:cs typeface="Times New Roman"/>
                        </a:rPr>
                        <a:t>e</a:t>
                      </a:r>
                      <a:r>
                        <a:rPr sz="1000" b="1" i="1" dirty="0">
                          <a:latin typeface="Times New Roman"/>
                          <a:cs typeface="Times New Roman"/>
                        </a:rPr>
                        <a:t>nt belo</a:t>
                      </a:r>
                      <a:r>
                        <a:rPr sz="1000" b="1" i="1" spc="-10" dirty="0">
                          <a:latin typeface="Times New Roman"/>
                          <a:cs typeface="Times New Roman"/>
                        </a:rPr>
                        <a:t>w</a:t>
                      </a:r>
                      <a:r>
                        <a:rPr sz="1000" b="1" i="1" dirty="0">
                          <a:latin typeface="Times New Roman"/>
                          <a:cs typeface="Times New Roman"/>
                        </a:rPr>
                        <a:t>)</a:t>
                      </a:r>
                      <a:endParaRPr sz="1000" dirty="0">
                        <a:latin typeface="Times New Roman"/>
                        <a:cs typeface="Times New Roman"/>
                      </a:endParaRPr>
                    </a:p>
                    <a:p>
                      <a:pPr marL="64769">
                        <a:lnSpc>
                          <a:spcPts val="1140"/>
                        </a:lnSpc>
                      </a:pPr>
                      <a:r>
                        <a:rPr sz="900" i="1" dirty="0">
                          <a:latin typeface="Times New Roman"/>
                          <a:cs typeface="Times New Roman"/>
                        </a:rPr>
                        <a:t>Include informa</a:t>
                      </a:r>
                      <a:r>
                        <a:rPr sz="900" i="1" spc="-10" dirty="0">
                          <a:latin typeface="Times New Roman"/>
                          <a:cs typeface="Times New Roman"/>
                        </a:rPr>
                        <a:t>t</a:t>
                      </a:r>
                      <a:r>
                        <a:rPr sz="900" i="1" dirty="0">
                          <a:latin typeface="Times New Roman"/>
                          <a:cs typeface="Times New Roman"/>
                        </a:rPr>
                        <a:t>ion about</a:t>
                      </a:r>
                      <a:r>
                        <a:rPr sz="900" i="1" spc="-5" dirty="0">
                          <a:latin typeface="Times New Roman"/>
                          <a:cs typeface="Times New Roman"/>
                        </a:rPr>
                        <a:t> </a:t>
                      </a:r>
                      <a:r>
                        <a:rPr sz="900" i="1" dirty="0">
                          <a:latin typeface="Times New Roman"/>
                          <a:cs typeface="Times New Roman"/>
                        </a:rPr>
                        <a:t>prog</a:t>
                      </a:r>
                      <a:r>
                        <a:rPr sz="900" i="1" spc="-5" dirty="0">
                          <a:latin typeface="Times New Roman"/>
                          <a:cs typeface="Times New Roman"/>
                        </a:rPr>
                        <a:t>r</a:t>
                      </a:r>
                      <a:r>
                        <a:rPr sz="900" i="1" dirty="0">
                          <a:latin typeface="Times New Roman"/>
                          <a:cs typeface="Times New Roman"/>
                        </a:rPr>
                        <a:t>ess, whether</a:t>
                      </a:r>
                      <a:r>
                        <a:rPr sz="900" i="1" spc="-5" dirty="0">
                          <a:latin typeface="Times New Roman"/>
                          <a:cs typeface="Times New Roman"/>
                        </a:rPr>
                        <a:t> </a:t>
                      </a:r>
                      <a:r>
                        <a:rPr sz="900" i="1" dirty="0">
                          <a:latin typeface="Times New Roman"/>
                          <a:cs typeface="Times New Roman"/>
                        </a:rPr>
                        <a:t>steps</a:t>
                      </a:r>
                      <a:r>
                        <a:rPr sz="900" i="1" spc="-5" dirty="0">
                          <a:latin typeface="Times New Roman"/>
                          <a:cs typeface="Times New Roman"/>
                        </a:rPr>
                        <a:t> </a:t>
                      </a:r>
                      <a:r>
                        <a:rPr sz="900" i="1" dirty="0">
                          <a:latin typeface="Times New Roman"/>
                          <a:cs typeface="Times New Roman"/>
                        </a:rPr>
                        <a:t>should</a:t>
                      </a:r>
                      <a:r>
                        <a:rPr sz="900" i="1" spc="10" dirty="0">
                          <a:latin typeface="Times New Roman"/>
                          <a:cs typeface="Times New Roman"/>
                        </a:rPr>
                        <a:t> </a:t>
                      </a:r>
                      <a:r>
                        <a:rPr sz="900" i="1" dirty="0">
                          <a:latin typeface="Times New Roman"/>
                          <a:cs typeface="Times New Roman"/>
                        </a:rPr>
                        <a:t>co</a:t>
                      </a:r>
                      <a:r>
                        <a:rPr sz="900" i="1" spc="-5" dirty="0">
                          <a:latin typeface="Times New Roman"/>
                          <a:cs typeface="Times New Roman"/>
                        </a:rPr>
                        <a:t>n</a:t>
                      </a:r>
                      <a:r>
                        <a:rPr sz="900" i="1" dirty="0">
                          <a:latin typeface="Times New Roman"/>
                          <a:cs typeface="Times New Roman"/>
                        </a:rPr>
                        <a:t>tinue</a:t>
                      </a:r>
                      <a:r>
                        <a:rPr sz="900" i="1" spc="-5" dirty="0">
                          <a:latin typeface="Times New Roman"/>
                          <a:cs typeface="Times New Roman"/>
                        </a:rPr>
                        <a:t> </a:t>
                      </a:r>
                      <a:r>
                        <a:rPr sz="900" i="1" dirty="0">
                          <a:latin typeface="Times New Roman"/>
                          <a:cs typeface="Times New Roman"/>
                        </a:rPr>
                        <a:t>or be</a:t>
                      </a:r>
                      <a:r>
                        <a:rPr sz="900" i="1" spc="-5" dirty="0">
                          <a:latin typeface="Times New Roman"/>
                          <a:cs typeface="Times New Roman"/>
                        </a:rPr>
                        <a:t> </a:t>
                      </a:r>
                      <a:r>
                        <a:rPr sz="900" i="1" dirty="0">
                          <a:latin typeface="Times New Roman"/>
                          <a:cs typeface="Times New Roman"/>
                        </a:rPr>
                        <a:t>modifie</a:t>
                      </a:r>
                      <a:r>
                        <a:rPr sz="900" i="1" spc="5" dirty="0">
                          <a:latin typeface="Times New Roman"/>
                          <a:cs typeface="Times New Roman"/>
                        </a:rPr>
                        <a:t>d</a:t>
                      </a:r>
                      <a:r>
                        <a:rPr sz="1000" b="1" dirty="0">
                          <a:latin typeface="Times New Roman"/>
                          <a:cs typeface="Times New Roman"/>
                        </a:rPr>
                        <a:t>.</a:t>
                      </a:r>
                      <a:endParaRPr sz="1000" dirty="0">
                        <a:latin typeface="Times New Roman"/>
                        <a:cs typeface="Times New Roman"/>
                      </a:endParaRPr>
                    </a:p>
                    <a:p>
                      <a:pPr marL="64769" marR="140970" indent="0" defTabSz="914400" eaLnBrk="1" fontAlgn="auto" latinLnBrk="0" hangingPunct="1">
                        <a:lnSpc>
                          <a:spcPct val="96800"/>
                        </a:lnSpc>
                        <a:spcBef>
                          <a:spcPts val="5"/>
                        </a:spcBef>
                        <a:spcAft>
                          <a:spcPts val="0"/>
                        </a:spcAft>
                        <a:buClrTx/>
                        <a:buSzTx/>
                        <a:buFontTx/>
                        <a:buNone/>
                        <a:tabLst/>
                        <a:defRPr/>
                      </a:pPr>
                      <a:r>
                        <a:rPr sz="900" b="1" spc="-5" dirty="0">
                          <a:latin typeface="Times New Roman"/>
                          <a:cs typeface="Times New Roman"/>
                        </a:rPr>
                        <a:t>A</a:t>
                      </a:r>
                      <a:r>
                        <a:rPr sz="900" b="1" dirty="0" smtClean="0">
                          <a:latin typeface="Times New Roman"/>
                          <a:cs typeface="Times New Roman"/>
                        </a:rPr>
                        <a:t>:</a:t>
                      </a:r>
                      <a:r>
                        <a:rPr lang="en-US" sz="900" b="1" dirty="0" smtClean="0">
                          <a:latin typeface="Times New Roman"/>
                          <a:cs typeface="Times New Roman"/>
                        </a:rPr>
                        <a:t>   </a:t>
                      </a:r>
                      <a:r>
                        <a:rPr sz="900" b="1" dirty="0" smtClean="0">
                          <a:latin typeface="Times New Roman"/>
                          <a:cs typeface="Times New Roman"/>
                        </a:rPr>
                        <a:t> </a:t>
                      </a:r>
                      <a:r>
                        <a:rPr lang="en-US" sz="1200" dirty="0" smtClean="0">
                          <a:solidFill>
                            <a:srgbClr val="FF0000"/>
                          </a:solidFill>
                          <a:latin typeface="+mn-lt"/>
                          <a:cs typeface="Calibri"/>
                        </a:rPr>
                        <a:t>will </a:t>
                      </a:r>
                      <a:r>
                        <a:rPr lang="en-US" sz="1200" spc="-5" dirty="0" smtClean="0">
                          <a:solidFill>
                            <a:srgbClr val="FF0000"/>
                          </a:solidFill>
                          <a:latin typeface="+mn-lt"/>
                          <a:cs typeface="Calibri"/>
                        </a:rPr>
                        <a:t>sel</a:t>
                      </a:r>
                      <a:r>
                        <a:rPr lang="en-US" sz="1200" dirty="0" smtClean="0">
                          <a:solidFill>
                            <a:srgbClr val="FF0000"/>
                          </a:solidFill>
                          <a:latin typeface="+mn-lt"/>
                          <a:cs typeface="Calibri"/>
                        </a:rPr>
                        <a:t>f </a:t>
                      </a:r>
                      <a:r>
                        <a:rPr lang="en-US" sz="1200" spc="-5" dirty="0" smtClean="0">
                          <a:solidFill>
                            <a:srgbClr val="FF0000"/>
                          </a:solidFill>
                          <a:latin typeface="+mn-lt"/>
                          <a:cs typeface="Calibri"/>
                        </a:rPr>
                        <a:t>populate</a:t>
                      </a:r>
                      <a:r>
                        <a:rPr sz="1200" dirty="0" smtClean="0">
                          <a:latin typeface="Times New Roman"/>
                          <a:cs typeface="Times New Roman"/>
                        </a:rPr>
                        <a:t>.  </a:t>
                      </a:r>
                      <a:r>
                        <a:rPr sz="1200" spc="-140" dirty="0" smtClean="0">
                          <a:latin typeface="Times New Roman"/>
                          <a:cs typeface="Times New Roman"/>
                        </a:rPr>
                        <a:t> </a:t>
                      </a:r>
                      <a:r>
                        <a:rPr sz="1000" b="1" dirty="0">
                          <a:solidFill>
                            <a:srgbClr val="FF0000"/>
                          </a:solidFill>
                          <a:latin typeface="Times New Roman"/>
                          <a:cs typeface="Times New Roman"/>
                        </a:rPr>
                        <a:t>P</a:t>
                      </a:r>
                      <a:r>
                        <a:rPr sz="1000" b="1" spc="-10" dirty="0">
                          <a:solidFill>
                            <a:srgbClr val="FF0000"/>
                          </a:solidFill>
                          <a:latin typeface="Times New Roman"/>
                          <a:cs typeface="Times New Roman"/>
                        </a:rPr>
                        <a:t>r</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viders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of</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service m</a:t>
                      </a:r>
                      <a:r>
                        <a:rPr sz="1000" b="1" spc="-10" dirty="0">
                          <a:solidFill>
                            <a:srgbClr val="FF0000"/>
                          </a:solidFill>
                          <a:latin typeface="Times New Roman"/>
                          <a:cs typeface="Times New Roman"/>
                        </a:rPr>
                        <a:t>u</a:t>
                      </a:r>
                      <a:r>
                        <a:rPr sz="1000" b="1" dirty="0">
                          <a:solidFill>
                            <a:srgbClr val="FF0000"/>
                          </a:solidFill>
                          <a:latin typeface="Times New Roman"/>
                          <a:cs typeface="Times New Roman"/>
                        </a:rPr>
                        <a:t>st </a:t>
                      </a:r>
                      <a:r>
                        <a:rPr sz="1000" b="1" spc="-10" dirty="0">
                          <a:solidFill>
                            <a:srgbClr val="FF0000"/>
                          </a:solidFill>
                          <a:latin typeface="Times New Roman"/>
                          <a:cs typeface="Times New Roman"/>
                        </a:rPr>
                        <a:t>s</a:t>
                      </a:r>
                      <a:r>
                        <a:rPr sz="1000" b="1" dirty="0">
                          <a:solidFill>
                            <a:srgbClr val="FF0000"/>
                          </a:solidFill>
                          <a:latin typeface="Times New Roman"/>
                          <a:cs typeface="Times New Roman"/>
                        </a:rPr>
                        <a:t>ubmit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an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nd</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vid</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al</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p</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o</a:t>
                      </a:r>
                      <a:r>
                        <a:rPr sz="1000" b="1" spc="5" dirty="0">
                          <a:solidFill>
                            <a:srgbClr val="FF0000"/>
                          </a:solidFill>
                          <a:latin typeface="Times New Roman"/>
                          <a:cs typeface="Times New Roman"/>
                        </a:rPr>
                        <a:t>g</a:t>
                      </a:r>
                      <a:r>
                        <a:rPr sz="1000" b="1" dirty="0">
                          <a:solidFill>
                            <a:srgbClr val="FF0000"/>
                          </a:solidFill>
                          <a:latin typeface="Times New Roman"/>
                          <a:cs typeface="Times New Roman"/>
                        </a:rPr>
                        <a:t>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ss revi</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w</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5" dirty="0">
                          <a:solidFill>
                            <a:srgbClr val="FF0000"/>
                          </a:solidFill>
                          <a:latin typeface="Times New Roman"/>
                          <a:cs typeface="Times New Roman"/>
                        </a:rPr>
                        <a:t> f</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st 6 </a:t>
                      </a:r>
                      <a:r>
                        <a:rPr sz="1000" b="1" spc="-10" dirty="0">
                          <a:solidFill>
                            <a:srgbClr val="FF0000"/>
                          </a:solidFill>
                          <a:latin typeface="Times New Roman"/>
                          <a:cs typeface="Times New Roman"/>
                        </a:rPr>
                        <a:t>m</a:t>
                      </a:r>
                      <a:r>
                        <a:rPr sz="1000" b="1" dirty="0">
                          <a:solidFill>
                            <a:srgbClr val="FF0000"/>
                          </a:solidFill>
                          <a:latin typeface="Times New Roman"/>
                          <a:cs typeface="Times New Roman"/>
                        </a:rPr>
                        <a:t>on</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hs after</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and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again</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two </a:t>
                      </a:r>
                      <a:r>
                        <a:rPr sz="1000" b="1" spc="-10" dirty="0">
                          <a:solidFill>
                            <a:srgbClr val="FF0000"/>
                          </a:solidFill>
                          <a:latin typeface="Times New Roman"/>
                          <a:cs typeface="Times New Roman"/>
                        </a:rPr>
                        <a:t>w</a:t>
                      </a:r>
                      <a:r>
                        <a:rPr sz="1000" b="1" dirty="0">
                          <a:solidFill>
                            <a:srgbClr val="FF0000"/>
                          </a:solidFill>
                          <a:latin typeface="Times New Roman"/>
                          <a:cs typeface="Times New Roman"/>
                        </a:rPr>
                        <a:t>eeks prior</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to</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n</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xt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 </a:t>
                      </a:r>
                      <a:r>
                        <a:rPr sz="1000" b="1" spc="-10" dirty="0">
                          <a:solidFill>
                            <a:srgbClr val="FF0000"/>
                          </a:solidFill>
                          <a:latin typeface="Times New Roman"/>
                          <a:cs typeface="Times New Roman"/>
                        </a:rPr>
                        <a:t>T</a:t>
                      </a:r>
                      <a:r>
                        <a:rPr sz="1000" b="1" dirty="0">
                          <a:solidFill>
                            <a:srgbClr val="FF0000"/>
                          </a:solidFill>
                          <a:latin typeface="Times New Roman"/>
                          <a:cs typeface="Times New Roman"/>
                        </a:rPr>
                        <a:t>hey </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an use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is fo</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m</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atta</a:t>
                      </a:r>
                      <a:r>
                        <a:rPr sz="1000" b="1" spc="-10" dirty="0">
                          <a:solidFill>
                            <a:srgbClr val="FF0000"/>
                          </a:solidFill>
                          <a:latin typeface="Times New Roman"/>
                          <a:cs typeface="Times New Roman"/>
                        </a:rPr>
                        <a:t>c</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ed to</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cut and </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aste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to a sepa</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ate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indi</a:t>
                      </a:r>
                      <a:r>
                        <a:rPr sz="1000" b="1" spc="-5" dirty="0">
                          <a:solidFill>
                            <a:srgbClr val="FF0000"/>
                          </a:solidFill>
                          <a:latin typeface="Times New Roman"/>
                          <a:cs typeface="Times New Roman"/>
                        </a:rPr>
                        <a:t>v</a:t>
                      </a:r>
                      <a:r>
                        <a:rPr sz="1000" b="1" dirty="0">
                          <a:solidFill>
                            <a:srgbClr val="FF0000"/>
                          </a:solidFill>
                          <a:latin typeface="Times New Roman"/>
                          <a:cs typeface="Times New Roman"/>
                        </a:rPr>
                        <a:t>idual</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p</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ogress</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review</a:t>
                      </a:r>
                      <a:r>
                        <a:rPr sz="1000" b="1" spc="-5" dirty="0">
                          <a:solidFill>
                            <a:srgbClr val="FF0000"/>
                          </a:solidFill>
                          <a:latin typeface="Times New Roman"/>
                          <a:cs typeface="Times New Roman"/>
                        </a:rPr>
                        <a:t> f</a:t>
                      </a:r>
                      <a:r>
                        <a:rPr sz="1000" b="1" dirty="0">
                          <a:solidFill>
                            <a:srgbClr val="FF0000"/>
                          </a:solidFill>
                          <a:latin typeface="Times New Roman"/>
                          <a:cs typeface="Times New Roman"/>
                        </a:rPr>
                        <a:t>orm.</a:t>
                      </a:r>
                      <a:endParaRPr sz="1000" dirty="0">
                        <a:latin typeface="Times New Roman"/>
                        <a:cs typeface="Times New Roman"/>
                      </a:endParaRPr>
                    </a:p>
                    <a:p>
                      <a:pPr marL="64769">
                        <a:lnSpc>
                          <a:spcPct val="100000"/>
                        </a:lnSpc>
                        <a:spcBef>
                          <a:spcPts val="45"/>
                        </a:spcBef>
                      </a:pPr>
                      <a:r>
                        <a:rPr sz="900" b="1" spc="-5" dirty="0">
                          <a:latin typeface="Times New Roman"/>
                          <a:cs typeface="Times New Roman"/>
                        </a:rPr>
                        <a:t>B:</a:t>
                      </a:r>
                      <a:endParaRPr sz="900" dirty="0">
                        <a:latin typeface="Times New Roman"/>
                        <a:cs typeface="Times New Roman"/>
                      </a:endParaRPr>
                    </a:p>
                    <a:p>
                      <a:pPr marL="64769">
                        <a:lnSpc>
                          <a:spcPct val="100000"/>
                        </a:lnSpc>
                        <a:spcBef>
                          <a:spcPts val="70"/>
                        </a:spcBef>
                      </a:pPr>
                      <a:r>
                        <a:rPr sz="900" b="1" dirty="0">
                          <a:latin typeface="Times New Roman"/>
                          <a:cs typeface="Times New Roman"/>
                        </a:rPr>
                        <a:t>C:</a:t>
                      </a:r>
                      <a:endParaRPr sz="900" dirty="0">
                        <a:latin typeface="Times New Roman"/>
                        <a:cs typeface="Times New Roman"/>
                      </a:endParaRPr>
                    </a:p>
                    <a:p>
                      <a:pPr marL="64769">
                        <a:lnSpc>
                          <a:spcPts val="1065"/>
                        </a:lnSpc>
                        <a:spcBef>
                          <a:spcPts val="70"/>
                        </a:spcBef>
                      </a:pPr>
                      <a:r>
                        <a:rPr sz="900" b="1" dirty="0">
                          <a:latin typeface="Times New Roman"/>
                          <a:cs typeface="Times New Roman"/>
                        </a:rPr>
                        <a:t>D</a:t>
                      </a:r>
                      <a:r>
                        <a:rPr sz="900" b="1" dirty="0" smtClean="0">
                          <a:latin typeface="Times New Roman"/>
                          <a:cs typeface="Times New Roman"/>
                        </a:rPr>
                        <a:t>:</a:t>
                      </a:r>
                      <a:endParaRPr sz="900" dirty="0" smtClean="0">
                        <a:latin typeface="Times New Roman"/>
                        <a:cs typeface="Times New Roman"/>
                      </a:endParaRPr>
                    </a:p>
                    <a:p>
                      <a:pPr marL="64769" indent="177800">
                        <a:lnSpc>
                          <a:spcPts val="1185"/>
                        </a:lnSpc>
                      </a:pPr>
                      <a:r>
                        <a:rPr sz="1000" b="1" dirty="0" smtClean="0">
                          <a:latin typeface="Times New Roman"/>
                          <a:cs typeface="Times New Roman"/>
                        </a:rPr>
                        <a:t>See</a:t>
                      </a:r>
                      <a:r>
                        <a:rPr sz="1000" b="1" spc="-5" dirty="0" smtClean="0">
                          <a:latin typeface="Times New Roman"/>
                          <a:cs typeface="Times New Roman"/>
                        </a:rPr>
                        <a:t> </a:t>
                      </a:r>
                      <a:r>
                        <a:rPr sz="1000" b="1" dirty="0">
                          <a:latin typeface="Times New Roman"/>
                          <a:cs typeface="Times New Roman"/>
                        </a:rPr>
                        <a:t>Atta</a:t>
                      </a:r>
                      <a:r>
                        <a:rPr sz="1000" b="1" spc="-10" dirty="0">
                          <a:latin typeface="Times New Roman"/>
                          <a:cs typeface="Times New Roman"/>
                        </a:rPr>
                        <a:t>c</a:t>
                      </a:r>
                      <a:r>
                        <a:rPr sz="1000" b="1" dirty="0">
                          <a:latin typeface="Times New Roman"/>
                          <a:cs typeface="Times New Roman"/>
                        </a:rPr>
                        <a:t>hed</a:t>
                      </a:r>
                      <a:endParaRPr sz="1000" dirty="0">
                        <a:latin typeface="Times New Roman"/>
                        <a:cs typeface="Times New Roman"/>
                      </a:endParaRPr>
                    </a:p>
                    <a:p>
                      <a:pPr>
                        <a:lnSpc>
                          <a:spcPct val="100000"/>
                        </a:lnSpc>
                        <a:spcBef>
                          <a:spcPts val="57"/>
                        </a:spcBef>
                      </a:pPr>
                      <a:endParaRPr sz="900" dirty="0">
                        <a:latin typeface="Times New Roman"/>
                        <a:cs typeface="Times New Roman"/>
                      </a:endParaRPr>
                    </a:p>
                    <a:p>
                      <a:pPr marL="64769">
                        <a:lnSpc>
                          <a:spcPct val="100000"/>
                        </a:lnSpc>
                      </a:pPr>
                      <a:r>
                        <a:rPr sz="1000" b="1" dirty="0">
                          <a:latin typeface="Times New Roman"/>
                          <a:cs typeface="Times New Roman"/>
                        </a:rPr>
                        <a:t>Concerns</a:t>
                      </a:r>
                      <a:r>
                        <a:rPr sz="1000" b="1" spc="-10" dirty="0">
                          <a:latin typeface="Times New Roman"/>
                          <a:cs typeface="Times New Roman"/>
                        </a:rPr>
                        <a:t>/</a:t>
                      </a:r>
                      <a:r>
                        <a:rPr sz="1000" b="1" dirty="0">
                          <a:latin typeface="Times New Roman"/>
                          <a:cs typeface="Times New Roman"/>
                        </a:rPr>
                        <a:t>Comments</a:t>
                      </a:r>
                      <a:r>
                        <a:rPr sz="1000" b="1" spc="-10" dirty="0">
                          <a:latin typeface="Times New Roman"/>
                          <a:cs typeface="Times New Roman"/>
                        </a:rPr>
                        <a:t>/</a:t>
                      </a:r>
                      <a:r>
                        <a:rPr sz="1000" b="1" dirty="0">
                          <a:latin typeface="Times New Roman"/>
                          <a:cs typeface="Times New Roman"/>
                        </a:rPr>
                        <a:t>Recom</a:t>
                      </a:r>
                      <a:r>
                        <a:rPr sz="1000" b="1" spc="-5" dirty="0">
                          <a:latin typeface="Times New Roman"/>
                          <a:cs typeface="Times New Roman"/>
                        </a:rPr>
                        <a:t>m</a:t>
                      </a:r>
                      <a:r>
                        <a:rPr sz="1000" b="1" dirty="0">
                          <a:latin typeface="Times New Roman"/>
                          <a:cs typeface="Times New Roman"/>
                        </a:rPr>
                        <a:t>en</a:t>
                      </a:r>
                      <a:r>
                        <a:rPr sz="1000" b="1" spc="-5" dirty="0">
                          <a:latin typeface="Times New Roman"/>
                          <a:cs typeface="Times New Roman"/>
                        </a:rPr>
                        <a:t>d</a:t>
                      </a:r>
                      <a:r>
                        <a:rPr sz="1000" b="1" dirty="0">
                          <a:latin typeface="Times New Roman"/>
                          <a:cs typeface="Times New Roman"/>
                        </a:rPr>
                        <a:t>at</a:t>
                      </a:r>
                      <a:r>
                        <a:rPr sz="1000" b="1" spc="-10" dirty="0">
                          <a:latin typeface="Times New Roman"/>
                          <a:cs typeface="Times New Roman"/>
                        </a:rPr>
                        <a:t>i</a:t>
                      </a:r>
                      <a:r>
                        <a:rPr sz="1000" b="1" dirty="0">
                          <a:latin typeface="Times New Roman"/>
                          <a:cs typeface="Times New Roman"/>
                        </a:rPr>
                        <a:t>ons:</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r>
              <a:tr h="1832609">
                <a:tc>
                  <a:txBody>
                    <a:bodyPr/>
                    <a:lstStyle/>
                    <a:p>
                      <a:pPr marL="64769">
                        <a:lnSpc>
                          <a:spcPct val="100000"/>
                        </a:lnSpc>
                      </a:pPr>
                      <a:r>
                        <a:rPr sz="1000" b="1" dirty="0">
                          <a:latin typeface="Times New Roman"/>
                          <a:cs typeface="Times New Roman"/>
                        </a:rPr>
                        <a:t>Waiver</a:t>
                      </a:r>
                      <a:r>
                        <a:rPr sz="1000" b="1" spc="-10" dirty="0">
                          <a:latin typeface="Times New Roman"/>
                          <a:cs typeface="Times New Roman"/>
                        </a:rPr>
                        <a:t> </a:t>
                      </a:r>
                      <a:r>
                        <a:rPr sz="1000" b="1" dirty="0">
                          <a:latin typeface="Times New Roman"/>
                          <a:cs typeface="Times New Roman"/>
                        </a:rPr>
                        <a:t>Se</a:t>
                      </a:r>
                      <a:r>
                        <a:rPr sz="1000" b="1" spc="-5" dirty="0">
                          <a:latin typeface="Times New Roman"/>
                          <a:cs typeface="Times New Roman"/>
                        </a:rPr>
                        <a:t>r</a:t>
                      </a:r>
                      <a:r>
                        <a:rPr sz="1000" b="1" dirty="0">
                          <a:latin typeface="Times New Roman"/>
                          <a:cs typeface="Times New Roman"/>
                        </a:rPr>
                        <a:t>vi</a:t>
                      </a:r>
                      <a:r>
                        <a:rPr sz="1000" b="1" spc="-10" dirty="0">
                          <a:latin typeface="Times New Roman"/>
                          <a:cs typeface="Times New Roman"/>
                        </a:rPr>
                        <a:t>c</a:t>
                      </a:r>
                      <a:r>
                        <a:rPr sz="1000" b="1" dirty="0">
                          <a:latin typeface="Times New Roman"/>
                          <a:cs typeface="Times New Roman"/>
                        </a:rPr>
                        <a:t>e(s)</a:t>
                      </a:r>
                      <a:r>
                        <a:rPr sz="1000" b="1" spc="30" dirty="0">
                          <a:latin typeface="Times New Roman"/>
                          <a:cs typeface="Times New Roman"/>
                        </a:rPr>
                        <a:t> </a:t>
                      </a:r>
                      <a:r>
                        <a:rPr sz="1100" b="1" dirty="0">
                          <a:latin typeface="Times New Roman"/>
                          <a:cs typeface="Times New Roman"/>
                        </a:rPr>
                        <a:t>(</a:t>
                      </a:r>
                      <a:r>
                        <a:rPr sz="900" b="1" i="1" dirty="0">
                          <a:latin typeface="Times New Roman"/>
                          <a:cs typeface="Times New Roman"/>
                        </a:rPr>
                        <a:t>from</a:t>
                      </a:r>
                      <a:r>
                        <a:rPr sz="900" b="1" i="1" spc="-5" dirty="0">
                          <a:latin typeface="Times New Roman"/>
                          <a:cs typeface="Times New Roman"/>
                        </a:rPr>
                        <a:t> </a:t>
                      </a:r>
                      <a:r>
                        <a:rPr sz="900" b="1" i="1" dirty="0">
                          <a:latin typeface="Times New Roman"/>
                          <a:cs typeface="Times New Roman"/>
                        </a:rPr>
                        <a:t>S</a:t>
                      </a:r>
                      <a:r>
                        <a:rPr sz="900" b="1" i="1" spc="-5" dirty="0">
                          <a:latin typeface="Times New Roman"/>
                          <a:cs typeface="Times New Roman"/>
                        </a:rPr>
                        <a:t>u</a:t>
                      </a:r>
                      <a:r>
                        <a:rPr sz="900" b="1" i="1" dirty="0">
                          <a:latin typeface="Times New Roman"/>
                          <a:cs typeface="Times New Roman"/>
                        </a:rPr>
                        <a:t>mmary of S</a:t>
                      </a:r>
                      <a:r>
                        <a:rPr sz="900" b="1" i="1" spc="-5" dirty="0">
                          <a:latin typeface="Times New Roman"/>
                          <a:cs typeface="Times New Roman"/>
                        </a:rPr>
                        <a:t>u</a:t>
                      </a:r>
                      <a:r>
                        <a:rPr sz="900" b="1" i="1" dirty="0">
                          <a:latin typeface="Times New Roman"/>
                          <a:cs typeface="Times New Roman"/>
                        </a:rPr>
                        <a:t>ppor</a:t>
                      </a:r>
                      <a:r>
                        <a:rPr sz="900" b="1" i="1" spc="-10" dirty="0">
                          <a:latin typeface="Times New Roman"/>
                          <a:cs typeface="Times New Roman"/>
                        </a:rPr>
                        <a:t>t</a:t>
                      </a:r>
                      <a:r>
                        <a:rPr sz="900" b="1" i="1" dirty="0">
                          <a:latin typeface="Times New Roman"/>
                          <a:cs typeface="Times New Roman"/>
                        </a:rPr>
                        <a:t>s and Services</a:t>
                      </a:r>
                      <a:r>
                        <a:rPr sz="1100" b="1" dirty="0">
                          <a:latin typeface="Times New Roman"/>
                          <a:cs typeface="Times New Roman"/>
                        </a:rPr>
                        <a:t>)</a:t>
                      </a:r>
                      <a:r>
                        <a:rPr sz="1200" b="1" dirty="0">
                          <a:latin typeface="Times New Roman"/>
                          <a:cs typeface="Times New Roman"/>
                        </a:rPr>
                        <a:t>:</a:t>
                      </a:r>
                      <a:endParaRPr sz="1200" dirty="0">
                        <a:latin typeface="Times New Roman"/>
                        <a:cs typeface="Times New Roman"/>
                      </a:endParaRPr>
                    </a:p>
                    <a:p>
                      <a:pPr>
                        <a:lnSpc>
                          <a:spcPct val="100000"/>
                        </a:lnSpc>
                        <a:spcBef>
                          <a:spcPts val="1"/>
                        </a:spcBef>
                      </a:pPr>
                      <a:endParaRPr sz="1150" dirty="0">
                        <a:latin typeface="Times New Roman"/>
                        <a:cs typeface="Times New Roman"/>
                      </a:endParaRPr>
                    </a:p>
                    <a:p>
                      <a:pPr marL="64769">
                        <a:lnSpc>
                          <a:spcPts val="1290"/>
                        </a:lnSpc>
                      </a:pPr>
                      <a:r>
                        <a:rPr sz="1100" b="1" i="1" dirty="0">
                          <a:latin typeface="Times New Roman"/>
                          <a:cs typeface="Times New Roman"/>
                        </a:rPr>
                        <a:t>#2  Desired</a:t>
                      </a:r>
                      <a:r>
                        <a:rPr sz="1100" b="1" i="1" spc="-5" dirty="0">
                          <a:latin typeface="Times New Roman"/>
                          <a:cs typeface="Times New Roman"/>
                        </a:rPr>
                        <a:t> </a:t>
                      </a:r>
                      <a:r>
                        <a:rPr sz="1100" b="1" i="1" dirty="0">
                          <a:latin typeface="Times New Roman"/>
                          <a:cs typeface="Times New Roman"/>
                        </a:rPr>
                        <a:t>Outcome:</a:t>
                      </a:r>
                      <a:endParaRPr sz="1100" dirty="0">
                        <a:latin typeface="Times New Roman"/>
                        <a:cs typeface="Times New Roman"/>
                      </a:endParaRPr>
                    </a:p>
                    <a:p>
                      <a:pPr marL="64769">
                        <a:lnSpc>
                          <a:spcPts val="1270"/>
                        </a:lnSpc>
                        <a:tabLst>
                          <a:tab pos="2926715" algn="l"/>
                          <a:tab pos="3539490" algn="l"/>
                          <a:tab pos="4983480" algn="l"/>
                        </a:tabLst>
                      </a:pPr>
                      <a:r>
                        <a:rPr sz="1100" b="1" i="1" dirty="0">
                          <a:latin typeface="Times New Roman"/>
                          <a:cs typeface="Times New Roman"/>
                        </a:rPr>
                        <a:t>Progre</a:t>
                      </a:r>
                      <a:r>
                        <a:rPr sz="1100" b="1" i="1" spc="-5" dirty="0">
                          <a:latin typeface="Times New Roman"/>
                          <a:cs typeface="Times New Roman"/>
                        </a:rPr>
                        <a:t>s</a:t>
                      </a:r>
                      <a:r>
                        <a:rPr sz="1100" b="1" i="1" dirty="0">
                          <a:latin typeface="Times New Roman"/>
                          <a:cs typeface="Times New Roman"/>
                        </a:rPr>
                        <a:t>s</a:t>
                      </a:r>
                      <a:r>
                        <a:rPr sz="1100" b="1" i="1" spc="-5" dirty="0">
                          <a:latin typeface="Times New Roman"/>
                          <a:cs typeface="Times New Roman"/>
                        </a:rPr>
                        <a:t> </a:t>
                      </a:r>
                      <a:r>
                        <a:rPr sz="1100" b="1" i="1" dirty="0">
                          <a:latin typeface="Times New Roman"/>
                          <a:cs typeface="Times New Roman"/>
                        </a:rPr>
                        <a:t>m</a:t>
                      </a:r>
                      <a:r>
                        <a:rPr sz="1100" b="1" i="1" spc="5" dirty="0">
                          <a:latin typeface="Times New Roman"/>
                          <a:cs typeface="Times New Roman"/>
                        </a:rPr>
                        <a:t>a</a:t>
                      </a:r>
                      <a:r>
                        <a:rPr sz="1100" b="1" i="1" dirty="0">
                          <a:latin typeface="Times New Roman"/>
                          <a:cs typeface="Times New Roman"/>
                        </a:rPr>
                        <a:t>de</a:t>
                      </a:r>
                      <a:r>
                        <a:rPr sz="1100" b="1" i="1" spc="-5" dirty="0">
                          <a:latin typeface="Times New Roman"/>
                          <a:cs typeface="Times New Roman"/>
                        </a:rPr>
                        <a:t> </a:t>
                      </a:r>
                      <a:r>
                        <a:rPr sz="1100" b="1" i="1" dirty="0">
                          <a:latin typeface="Times New Roman"/>
                          <a:cs typeface="Times New Roman"/>
                        </a:rPr>
                        <a:t>towards</a:t>
                      </a:r>
                      <a:r>
                        <a:rPr sz="1100" b="1" i="1" spc="-5" dirty="0">
                          <a:latin typeface="Times New Roman"/>
                          <a:cs typeface="Times New Roman"/>
                        </a:rPr>
                        <a:t> </a:t>
                      </a:r>
                      <a:r>
                        <a:rPr sz="1100" b="1" i="1" dirty="0">
                          <a:latin typeface="Times New Roman"/>
                          <a:cs typeface="Times New Roman"/>
                        </a:rPr>
                        <a:t>Actions</a:t>
                      </a:r>
                      <a:r>
                        <a:rPr sz="1100" b="1" i="1" spc="-5" dirty="0">
                          <a:latin typeface="Times New Roman"/>
                          <a:cs typeface="Times New Roman"/>
                        </a:rPr>
                        <a:t> </a:t>
                      </a:r>
                      <a:r>
                        <a:rPr sz="1100" b="1" i="1" dirty="0">
                          <a:latin typeface="Times New Roman"/>
                          <a:cs typeface="Times New Roman"/>
                        </a:rPr>
                        <a:t>and St</a:t>
                      </a:r>
                      <a:r>
                        <a:rPr sz="1100" b="1" i="1" spc="-5" dirty="0">
                          <a:latin typeface="Times New Roman"/>
                          <a:cs typeface="Times New Roman"/>
                        </a:rPr>
                        <a:t>e</a:t>
                      </a:r>
                      <a:r>
                        <a:rPr sz="1100" b="1" i="1" dirty="0">
                          <a:latin typeface="Times New Roman"/>
                          <a:cs typeface="Times New Roman"/>
                        </a:rPr>
                        <a:t>ps </a:t>
                      </a:r>
                      <a:r>
                        <a:rPr sz="1100" b="1" i="1" spc="-35" dirty="0">
                          <a:latin typeface="Times New Roman"/>
                          <a:cs typeface="Times New Roman"/>
                        </a:rPr>
                        <a:t> </a:t>
                      </a:r>
                      <a:r>
                        <a:rPr sz="1000" b="1" i="1" spc="-5" dirty="0">
                          <a:latin typeface="Times New Roman"/>
                          <a:cs typeface="Times New Roman"/>
                        </a:rPr>
                        <a:t>Ye</a:t>
                      </a:r>
                      <a:r>
                        <a:rPr sz="1000" b="1" i="1" dirty="0">
                          <a:latin typeface="Times New Roman"/>
                          <a:cs typeface="Times New Roman"/>
                        </a:rPr>
                        <a:t>s	</a:t>
                      </a:r>
                      <a:r>
                        <a:rPr sz="900" b="1" i="1" dirty="0">
                          <a:latin typeface="Times New Roman"/>
                          <a:cs typeface="Times New Roman"/>
                        </a:rPr>
                        <a:t>No	</a:t>
                      </a:r>
                      <a:r>
                        <a:rPr sz="1000" b="1" i="1" dirty="0">
                          <a:latin typeface="Times New Roman"/>
                          <a:cs typeface="Times New Roman"/>
                        </a:rPr>
                        <a:t>Out</a:t>
                      </a:r>
                      <a:r>
                        <a:rPr sz="1000" b="1" i="1" spc="-5" dirty="0">
                          <a:latin typeface="Times New Roman"/>
                          <a:cs typeface="Times New Roman"/>
                        </a:rPr>
                        <a:t>c</a:t>
                      </a:r>
                      <a:r>
                        <a:rPr sz="1000" b="1" i="1" dirty="0">
                          <a:latin typeface="Times New Roman"/>
                          <a:cs typeface="Times New Roman"/>
                        </a:rPr>
                        <a:t>ome</a:t>
                      </a:r>
                      <a:r>
                        <a:rPr sz="1000" b="1" i="1" spc="-10" dirty="0">
                          <a:latin typeface="Times New Roman"/>
                          <a:cs typeface="Times New Roman"/>
                        </a:rPr>
                        <a:t> </a:t>
                      </a:r>
                      <a:r>
                        <a:rPr sz="1000" b="1" i="1" dirty="0">
                          <a:latin typeface="Times New Roman"/>
                          <a:cs typeface="Times New Roman"/>
                        </a:rPr>
                        <a:t>not </a:t>
                      </a:r>
                      <a:r>
                        <a:rPr sz="1000" b="1" i="1" spc="-5" dirty="0">
                          <a:latin typeface="Times New Roman"/>
                          <a:cs typeface="Times New Roman"/>
                        </a:rPr>
                        <a:t> </a:t>
                      </a:r>
                      <a:r>
                        <a:rPr sz="1000" b="1" i="1" dirty="0">
                          <a:latin typeface="Times New Roman"/>
                          <a:cs typeface="Times New Roman"/>
                        </a:rPr>
                        <a:t>addr</a:t>
                      </a:r>
                      <a:r>
                        <a:rPr sz="1000" b="1" i="1" spc="-5" dirty="0">
                          <a:latin typeface="Times New Roman"/>
                          <a:cs typeface="Times New Roman"/>
                        </a:rPr>
                        <a:t>e</a:t>
                      </a:r>
                      <a:r>
                        <a:rPr sz="1000" b="1" i="1" dirty="0">
                          <a:latin typeface="Times New Roman"/>
                          <a:cs typeface="Times New Roman"/>
                        </a:rPr>
                        <a:t>ss</a:t>
                      </a:r>
                      <a:r>
                        <a:rPr sz="1000" b="1" i="1" spc="-10" dirty="0">
                          <a:latin typeface="Times New Roman"/>
                          <a:cs typeface="Times New Roman"/>
                        </a:rPr>
                        <a:t>e</a:t>
                      </a:r>
                      <a:r>
                        <a:rPr sz="1000" b="1" i="1" dirty="0">
                          <a:latin typeface="Times New Roman"/>
                          <a:cs typeface="Times New Roman"/>
                        </a:rPr>
                        <a:t>d	(</a:t>
                      </a:r>
                      <a:r>
                        <a:rPr sz="1000" b="1" i="1" spc="-5" dirty="0">
                          <a:latin typeface="Times New Roman"/>
                          <a:cs typeface="Times New Roman"/>
                        </a:rPr>
                        <a:t>m</a:t>
                      </a:r>
                      <a:r>
                        <a:rPr sz="1000" b="1" i="1" dirty="0">
                          <a:latin typeface="Times New Roman"/>
                          <a:cs typeface="Times New Roman"/>
                        </a:rPr>
                        <a:t>ust c</a:t>
                      </a:r>
                      <a:r>
                        <a:rPr sz="1000" b="1" i="1" spc="-5" dirty="0">
                          <a:latin typeface="Times New Roman"/>
                          <a:cs typeface="Times New Roman"/>
                        </a:rPr>
                        <a:t>o</a:t>
                      </a:r>
                      <a:r>
                        <a:rPr sz="1000" b="1" i="1" dirty="0">
                          <a:latin typeface="Times New Roman"/>
                          <a:cs typeface="Times New Roman"/>
                        </a:rPr>
                        <a:t>mm</a:t>
                      </a:r>
                      <a:r>
                        <a:rPr sz="1000" b="1" i="1" spc="-10" dirty="0">
                          <a:latin typeface="Times New Roman"/>
                          <a:cs typeface="Times New Roman"/>
                        </a:rPr>
                        <a:t>e</a:t>
                      </a:r>
                      <a:r>
                        <a:rPr sz="1000" b="1" i="1" dirty="0">
                          <a:latin typeface="Times New Roman"/>
                          <a:cs typeface="Times New Roman"/>
                        </a:rPr>
                        <a:t>nt belo</a:t>
                      </a:r>
                      <a:r>
                        <a:rPr sz="1000" b="1" i="1" spc="-10" dirty="0">
                          <a:latin typeface="Times New Roman"/>
                          <a:cs typeface="Times New Roman"/>
                        </a:rPr>
                        <a:t>w</a:t>
                      </a:r>
                      <a:r>
                        <a:rPr sz="1000" b="1" i="1" dirty="0">
                          <a:latin typeface="Times New Roman"/>
                          <a:cs typeface="Times New Roman"/>
                        </a:rPr>
                        <a:t>)</a:t>
                      </a:r>
                      <a:endParaRPr sz="1000" dirty="0">
                        <a:latin typeface="Times New Roman"/>
                        <a:cs typeface="Times New Roman"/>
                      </a:endParaRPr>
                    </a:p>
                    <a:p>
                      <a:pPr marL="64769">
                        <a:lnSpc>
                          <a:spcPts val="1180"/>
                        </a:lnSpc>
                      </a:pPr>
                      <a:r>
                        <a:rPr sz="900" i="1" dirty="0">
                          <a:latin typeface="Times New Roman"/>
                          <a:cs typeface="Times New Roman"/>
                        </a:rPr>
                        <a:t>Include informa</a:t>
                      </a:r>
                      <a:r>
                        <a:rPr sz="900" i="1" spc="-10" dirty="0">
                          <a:latin typeface="Times New Roman"/>
                          <a:cs typeface="Times New Roman"/>
                        </a:rPr>
                        <a:t>t</a:t>
                      </a:r>
                      <a:r>
                        <a:rPr sz="900" i="1" dirty="0">
                          <a:latin typeface="Times New Roman"/>
                          <a:cs typeface="Times New Roman"/>
                        </a:rPr>
                        <a:t>ion about</a:t>
                      </a:r>
                      <a:r>
                        <a:rPr sz="900" i="1" spc="-5" dirty="0">
                          <a:latin typeface="Times New Roman"/>
                          <a:cs typeface="Times New Roman"/>
                        </a:rPr>
                        <a:t> </a:t>
                      </a:r>
                      <a:r>
                        <a:rPr sz="900" i="1" dirty="0">
                          <a:latin typeface="Times New Roman"/>
                          <a:cs typeface="Times New Roman"/>
                        </a:rPr>
                        <a:t>prog</a:t>
                      </a:r>
                      <a:r>
                        <a:rPr sz="900" i="1" spc="-5" dirty="0">
                          <a:latin typeface="Times New Roman"/>
                          <a:cs typeface="Times New Roman"/>
                        </a:rPr>
                        <a:t>r</a:t>
                      </a:r>
                      <a:r>
                        <a:rPr sz="900" i="1" dirty="0">
                          <a:latin typeface="Times New Roman"/>
                          <a:cs typeface="Times New Roman"/>
                        </a:rPr>
                        <a:t>ess, whether</a:t>
                      </a:r>
                      <a:r>
                        <a:rPr sz="900" i="1" spc="-5" dirty="0">
                          <a:latin typeface="Times New Roman"/>
                          <a:cs typeface="Times New Roman"/>
                        </a:rPr>
                        <a:t> </a:t>
                      </a:r>
                      <a:r>
                        <a:rPr sz="900" i="1" dirty="0">
                          <a:latin typeface="Times New Roman"/>
                          <a:cs typeface="Times New Roman"/>
                        </a:rPr>
                        <a:t>steps</a:t>
                      </a:r>
                      <a:r>
                        <a:rPr sz="900" i="1" spc="-5" dirty="0">
                          <a:latin typeface="Times New Roman"/>
                          <a:cs typeface="Times New Roman"/>
                        </a:rPr>
                        <a:t> </a:t>
                      </a:r>
                      <a:r>
                        <a:rPr sz="900" i="1" dirty="0">
                          <a:latin typeface="Times New Roman"/>
                          <a:cs typeface="Times New Roman"/>
                        </a:rPr>
                        <a:t>should</a:t>
                      </a:r>
                      <a:r>
                        <a:rPr sz="900" i="1" spc="10" dirty="0">
                          <a:latin typeface="Times New Roman"/>
                          <a:cs typeface="Times New Roman"/>
                        </a:rPr>
                        <a:t> </a:t>
                      </a:r>
                      <a:r>
                        <a:rPr sz="900" i="1" dirty="0">
                          <a:latin typeface="Times New Roman"/>
                          <a:cs typeface="Times New Roman"/>
                        </a:rPr>
                        <a:t>co</a:t>
                      </a:r>
                      <a:r>
                        <a:rPr sz="900" i="1" spc="-5" dirty="0">
                          <a:latin typeface="Times New Roman"/>
                          <a:cs typeface="Times New Roman"/>
                        </a:rPr>
                        <a:t>n</a:t>
                      </a:r>
                      <a:r>
                        <a:rPr sz="900" i="1" dirty="0">
                          <a:latin typeface="Times New Roman"/>
                          <a:cs typeface="Times New Roman"/>
                        </a:rPr>
                        <a:t>tinue</a:t>
                      </a:r>
                      <a:r>
                        <a:rPr sz="900" i="1" spc="-5" dirty="0">
                          <a:latin typeface="Times New Roman"/>
                          <a:cs typeface="Times New Roman"/>
                        </a:rPr>
                        <a:t> </a:t>
                      </a:r>
                      <a:r>
                        <a:rPr sz="900" i="1" dirty="0">
                          <a:latin typeface="Times New Roman"/>
                          <a:cs typeface="Times New Roman"/>
                        </a:rPr>
                        <a:t>or be</a:t>
                      </a:r>
                      <a:r>
                        <a:rPr sz="900" i="1" spc="-5" dirty="0">
                          <a:latin typeface="Times New Roman"/>
                          <a:cs typeface="Times New Roman"/>
                        </a:rPr>
                        <a:t> </a:t>
                      </a:r>
                      <a:r>
                        <a:rPr sz="900" i="1" dirty="0">
                          <a:latin typeface="Times New Roman"/>
                          <a:cs typeface="Times New Roman"/>
                        </a:rPr>
                        <a:t>modifie</a:t>
                      </a:r>
                      <a:r>
                        <a:rPr sz="900" i="1" spc="5" dirty="0">
                          <a:latin typeface="Times New Roman"/>
                          <a:cs typeface="Times New Roman"/>
                        </a:rPr>
                        <a:t>d</a:t>
                      </a:r>
                      <a:r>
                        <a:rPr sz="1000" b="1" dirty="0">
                          <a:latin typeface="Times New Roman"/>
                          <a:cs typeface="Times New Roman"/>
                        </a:rPr>
                        <a:t>.</a:t>
                      </a:r>
                      <a:endParaRPr sz="1000" dirty="0">
                        <a:latin typeface="Times New Roman"/>
                        <a:cs typeface="Times New Roman"/>
                      </a:endParaRPr>
                    </a:p>
                    <a:p>
                      <a:pPr marL="64769">
                        <a:lnSpc>
                          <a:spcPct val="100000"/>
                        </a:lnSpc>
                        <a:spcBef>
                          <a:spcPts val="50"/>
                        </a:spcBef>
                      </a:pPr>
                      <a:r>
                        <a:rPr sz="900" b="1" spc="-5" dirty="0">
                          <a:latin typeface="Times New Roman"/>
                          <a:cs typeface="Times New Roman"/>
                        </a:rPr>
                        <a:t>A</a:t>
                      </a:r>
                      <a:r>
                        <a:rPr sz="900" b="1" dirty="0">
                          <a:latin typeface="Times New Roman"/>
                          <a:cs typeface="Times New Roman"/>
                        </a:rPr>
                        <a:t>:</a:t>
                      </a:r>
                      <a:endParaRPr sz="900" dirty="0">
                        <a:latin typeface="Times New Roman"/>
                        <a:cs typeface="Times New Roman"/>
                      </a:endParaRPr>
                    </a:p>
                    <a:p>
                      <a:pPr marL="64769">
                        <a:lnSpc>
                          <a:spcPct val="100000"/>
                        </a:lnSpc>
                        <a:spcBef>
                          <a:spcPts val="70"/>
                        </a:spcBef>
                      </a:pPr>
                      <a:r>
                        <a:rPr sz="900" b="1" spc="-5" dirty="0">
                          <a:latin typeface="Times New Roman"/>
                          <a:cs typeface="Times New Roman"/>
                        </a:rPr>
                        <a:t>B:</a:t>
                      </a:r>
                      <a:endParaRPr sz="900" dirty="0">
                        <a:latin typeface="Times New Roman"/>
                        <a:cs typeface="Times New Roman"/>
                      </a:endParaRPr>
                    </a:p>
                    <a:p>
                      <a:pPr marL="64769">
                        <a:lnSpc>
                          <a:spcPct val="100000"/>
                        </a:lnSpc>
                        <a:spcBef>
                          <a:spcPts val="65"/>
                        </a:spcBef>
                      </a:pPr>
                      <a:r>
                        <a:rPr sz="900" b="1" dirty="0">
                          <a:latin typeface="Times New Roman"/>
                          <a:cs typeface="Times New Roman"/>
                        </a:rPr>
                        <a:t>C:</a:t>
                      </a:r>
                      <a:endParaRPr sz="900" dirty="0">
                        <a:latin typeface="Times New Roman"/>
                        <a:cs typeface="Times New Roman"/>
                      </a:endParaRPr>
                    </a:p>
                    <a:p>
                      <a:pPr marL="64769">
                        <a:lnSpc>
                          <a:spcPct val="100000"/>
                        </a:lnSpc>
                        <a:spcBef>
                          <a:spcPts val="70"/>
                        </a:spcBef>
                      </a:pPr>
                      <a:r>
                        <a:rPr sz="900" b="1" dirty="0">
                          <a:latin typeface="Times New Roman"/>
                          <a:cs typeface="Times New Roman"/>
                        </a:rPr>
                        <a:t>D:</a:t>
                      </a:r>
                      <a:endParaRPr sz="900" dirty="0">
                        <a:latin typeface="Times New Roman"/>
                        <a:cs typeface="Times New Roman"/>
                      </a:endParaRPr>
                    </a:p>
                    <a:p>
                      <a:pPr>
                        <a:lnSpc>
                          <a:spcPct val="100000"/>
                        </a:lnSpc>
                        <a:spcBef>
                          <a:spcPts val="57"/>
                        </a:spcBef>
                      </a:pPr>
                      <a:endParaRPr sz="900" dirty="0">
                        <a:latin typeface="Times New Roman"/>
                        <a:cs typeface="Times New Roman"/>
                      </a:endParaRPr>
                    </a:p>
                    <a:p>
                      <a:pPr marL="64769" marR="4699000" indent="177800">
                        <a:lnSpc>
                          <a:spcPts val="1140"/>
                        </a:lnSpc>
                      </a:pPr>
                      <a:r>
                        <a:rPr sz="1000" b="1" dirty="0">
                          <a:latin typeface="Times New Roman"/>
                          <a:cs typeface="Times New Roman"/>
                        </a:rPr>
                        <a:t>See</a:t>
                      </a:r>
                      <a:r>
                        <a:rPr sz="1000" b="1" spc="-5" dirty="0">
                          <a:latin typeface="Times New Roman"/>
                          <a:cs typeface="Times New Roman"/>
                        </a:rPr>
                        <a:t> </a:t>
                      </a:r>
                      <a:r>
                        <a:rPr sz="1000" b="1" dirty="0">
                          <a:latin typeface="Times New Roman"/>
                          <a:cs typeface="Times New Roman"/>
                        </a:rPr>
                        <a:t>Atta</a:t>
                      </a:r>
                      <a:r>
                        <a:rPr sz="1000" b="1" spc="-10" dirty="0">
                          <a:latin typeface="Times New Roman"/>
                          <a:cs typeface="Times New Roman"/>
                        </a:rPr>
                        <a:t>c</a:t>
                      </a:r>
                      <a:r>
                        <a:rPr sz="1000" b="1" dirty="0">
                          <a:latin typeface="Times New Roman"/>
                          <a:cs typeface="Times New Roman"/>
                        </a:rPr>
                        <a:t>hed Concerns</a:t>
                      </a:r>
                      <a:r>
                        <a:rPr sz="1000" b="1" spc="-10" dirty="0">
                          <a:latin typeface="Times New Roman"/>
                          <a:cs typeface="Times New Roman"/>
                        </a:rPr>
                        <a:t>/</a:t>
                      </a:r>
                      <a:r>
                        <a:rPr sz="1000" b="1" dirty="0">
                          <a:latin typeface="Times New Roman"/>
                          <a:cs typeface="Times New Roman"/>
                        </a:rPr>
                        <a:t>Comments</a:t>
                      </a:r>
                      <a:r>
                        <a:rPr sz="1000" b="1" spc="-10" dirty="0">
                          <a:latin typeface="Times New Roman"/>
                          <a:cs typeface="Times New Roman"/>
                        </a:rPr>
                        <a:t>/</a:t>
                      </a:r>
                      <a:r>
                        <a:rPr sz="1000" b="1" dirty="0">
                          <a:latin typeface="Times New Roman"/>
                          <a:cs typeface="Times New Roman"/>
                        </a:rPr>
                        <a:t>Recom</a:t>
                      </a:r>
                      <a:r>
                        <a:rPr sz="1000" b="1" spc="-5" dirty="0">
                          <a:latin typeface="Times New Roman"/>
                          <a:cs typeface="Times New Roman"/>
                        </a:rPr>
                        <a:t>m</a:t>
                      </a:r>
                      <a:r>
                        <a:rPr sz="1000" b="1" dirty="0">
                          <a:latin typeface="Times New Roman"/>
                          <a:cs typeface="Times New Roman"/>
                        </a:rPr>
                        <a:t>en</a:t>
                      </a:r>
                      <a:r>
                        <a:rPr sz="1000" b="1" spc="-5" dirty="0">
                          <a:latin typeface="Times New Roman"/>
                          <a:cs typeface="Times New Roman"/>
                        </a:rPr>
                        <a:t>d</a:t>
                      </a:r>
                      <a:r>
                        <a:rPr sz="1000" b="1" dirty="0">
                          <a:latin typeface="Times New Roman"/>
                          <a:cs typeface="Times New Roman"/>
                        </a:rPr>
                        <a:t>at</a:t>
                      </a:r>
                      <a:r>
                        <a:rPr sz="1000" b="1" spc="-10" dirty="0">
                          <a:latin typeface="Times New Roman"/>
                          <a:cs typeface="Times New Roman"/>
                        </a:rPr>
                        <a:t>i</a:t>
                      </a:r>
                      <a:r>
                        <a:rPr sz="1000" b="1" dirty="0">
                          <a:latin typeface="Times New Roman"/>
                          <a:cs typeface="Times New Roman"/>
                        </a:rPr>
                        <a:t>ons:</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Individual Progress Review…</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143000"/>
            <a:ext cx="6995159" cy="5601533"/>
          </a:xfrm>
        </p:spPr>
        <p:txBody>
          <a:bodyPr/>
          <a:lstStyle/>
          <a:p>
            <a:r>
              <a:rPr lang="en-US" sz="2800" b="1" dirty="0" smtClean="0">
                <a:latin typeface="Bookman Old Style" panose="02050604050505020204" pitchFamily="18" charset="0"/>
              </a:rPr>
              <a:t>The Individual Progress Review was added to the IP to be populated with the Desired Outcomes and Action Steps from the completed plan. This is to assist providers in their completion and submission of the 6 month reviews. Providers can enter progress on this form and then print this page only to send to team members. There will also be stand alone versions of this form that providers can cut and paste onto if they want.</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3580390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a:bodyPr>
          <a:lstStyle/>
          <a:p>
            <a:r>
              <a:rPr lang="en-US" sz="2400" dirty="0">
                <a:solidFill>
                  <a:schemeClr val="tx2"/>
                </a:solidFill>
                <a:latin typeface="Bookman Old Style" panose="02050604050505020204" pitchFamily="18" charset="0"/>
              </a:rPr>
              <a:t>That’s the end of the main </a:t>
            </a:r>
            <a:r>
              <a:rPr lang="en-US" sz="2400" dirty="0" smtClean="0">
                <a:solidFill>
                  <a:schemeClr val="tx2"/>
                </a:solidFill>
                <a:latin typeface="Bookman Old Style" panose="02050604050505020204" pitchFamily="18" charset="0"/>
              </a:rPr>
              <a:t>body of the IP</a:t>
            </a:r>
            <a:endParaRPr lang="en-US" sz="24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295400"/>
            <a:ext cx="6995159" cy="5232202"/>
          </a:xfrm>
        </p:spPr>
        <p:txBody>
          <a:bodyPr/>
          <a:lstStyle/>
          <a:p>
            <a:r>
              <a:rPr lang="en-US" sz="2000" b="1" dirty="0" smtClean="0">
                <a:latin typeface="Bookman Old Style" panose="02050604050505020204" pitchFamily="18" charset="0"/>
              </a:rPr>
              <a:t>The </a:t>
            </a:r>
            <a:r>
              <a:rPr lang="en-US" sz="2000" b="1" dirty="0">
                <a:latin typeface="Bookman Old Style" panose="02050604050505020204" pitchFamily="18" charset="0"/>
              </a:rPr>
              <a:t>S</a:t>
            </a:r>
            <a:r>
              <a:rPr lang="en-US" sz="2000" b="1" dirty="0" smtClean="0">
                <a:latin typeface="Bookman Old Style" panose="02050604050505020204" pitchFamily="18" charset="0"/>
              </a:rPr>
              <a:t>ignature Sheet is a separate document as it is the only part that requires hand written entry of information.  It is designed to self populate with data from different sources prior to printing. </a:t>
            </a:r>
          </a:p>
          <a:p>
            <a:endParaRPr lang="en-US" sz="2000" b="1" dirty="0">
              <a:latin typeface="Bookman Old Style" panose="02050604050505020204" pitchFamily="18" charset="0"/>
            </a:endParaRPr>
          </a:p>
          <a:p>
            <a:r>
              <a:rPr lang="en-US" sz="2000" b="1" dirty="0" smtClean="0">
                <a:latin typeface="Bookman Old Style" panose="02050604050505020204" pitchFamily="18" charset="0"/>
              </a:rPr>
              <a:t>Case Managers need to review this information both before the meeting and with the team to ensure the information is correct. </a:t>
            </a:r>
          </a:p>
          <a:p>
            <a:endParaRPr lang="en-US" sz="2000" b="1" dirty="0">
              <a:latin typeface="Bookman Old Style" panose="02050604050505020204" pitchFamily="18" charset="0"/>
            </a:endParaRPr>
          </a:p>
          <a:p>
            <a:r>
              <a:rPr lang="en-US" sz="2000" b="1" dirty="0" smtClean="0">
                <a:latin typeface="Bookman Old Style" panose="02050604050505020204" pitchFamily="18" charset="0"/>
              </a:rPr>
              <a:t>This page is a report and entry of corrected data cannot be made from it. The case manager will need to go to the source of the information to change it. Example: CAMRIS, LON, PRAT, </a:t>
            </a:r>
            <a:r>
              <a:rPr lang="en-US" sz="2000" b="1" dirty="0" err="1" smtClean="0">
                <a:latin typeface="Bookman Old Style" panose="02050604050505020204" pitchFamily="18" charset="0"/>
              </a:rPr>
              <a:t>ect</a:t>
            </a:r>
            <a:r>
              <a:rPr lang="en-US" sz="2000" b="1" dirty="0" smtClean="0">
                <a:latin typeface="Bookman Old Style" panose="02050604050505020204" pitchFamily="18" charset="0"/>
              </a:rPr>
              <a:t>..</a:t>
            </a:r>
          </a:p>
          <a:p>
            <a:endParaRPr lang="en-US" sz="2000" b="1" dirty="0">
              <a:latin typeface="Bookman Old Style" panose="02050604050505020204" pitchFamily="18" charset="0"/>
            </a:endParaRPr>
          </a:p>
          <a:p>
            <a:r>
              <a:rPr lang="en-US" sz="2000" b="1" dirty="0" smtClean="0">
                <a:latin typeface="Bookman Old Style" panose="02050604050505020204" pitchFamily="18" charset="0"/>
              </a:rPr>
              <a:t>Unlike this example present, the Signature Sheet will have a place for many people who attend a meeting to sign in.</a:t>
            </a:r>
            <a:endParaRPr lang="en-US" sz="2000" b="1" dirty="0">
              <a:latin typeface="Bookman Old Style" panose="02050604050505020204" pitchFamily="18" charset="0"/>
            </a:endParaRPr>
          </a:p>
        </p:txBody>
      </p:sp>
    </p:spTree>
    <p:extLst>
      <p:ext uri="{BB962C8B-B14F-4D97-AF65-F5344CB8AC3E}">
        <p14:creationId xmlns:p14="http://schemas.microsoft.com/office/powerpoint/2010/main" val="2328322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9720897"/>
            <a:ext cx="622935" cy="165100"/>
          </a:xfrm>
          <a:prstGeom prst="rect">
            <a:avLst/>
          </a:prstGeom>
        </p:spPr>
        <p:txBody>
          <a:bodyPr vert="horz" wrap="square" lIns="0" tIns="0" rIns="0" bIns="0" rtlCol="0">
            <a:spAutoFit/>
          </a:bodyPr>
          <a:lstStyle/>
          <a:p>
            <a:pPr marL="12700">
              <a:lnSpc>
                <a:spcPct val="100000"/>
              </a:lnSpc>
            </a:pPr>
            <a:r>
              <a:rPr sz="1100" spc="-10" dirty="0">
                <a:latin typeface="Calibri"/>
                <a:cs typeface="Calibri"/>
              </a:rPr>
              <a:t>3/26/18</a:t>
            </a:r>
            <a:r>
              <a:rPr sz="1100" spc="-5" dirty="0">
                <a:latin typeface="Calibri"/>
                <a:cs typeface="Calibri"/>
              </a:rPr>
              <a:t> rs</a:t>
            </a:r>
            <a:endParaRPr sz="1100">
              <a:latin typeface="Calibri"/>
              <a:cs typeface="Calibri"/>
            </a:endParaRPr>
          </a:p>
        </p:txBody>
      </p:sp>
      <p:sp>
        <p:nvSpPr>
          <p:cNvPr id="3" name="object 3"/>
          <p:cNvSpPr txBox="1"/>
          <p:nvPr/>
        </p:nvSpPr>
        <p:spPr>
          <a:xfrm>
            <a:off x="444500" y="393255"/>
            <a:ext cx="2741930" cy="229235"/>
          </a:xfrm>
          <a:prstGeom prst="rect">
            <a:avLst/>
          </a:prstGeom>
        </p:spPr>
        <p:txBody>
          <a:bodyPr vert="horz" wrap="square" lIns="0" tIns="0" rIns="0" bIns="0" rtlCol="0">
            <a:spAutoFit/>
          </a:bodyPr>
          <a:lstStyle/>
          <a:p>
            <a:pPr marL="12700">
              <a:lnSpc>
                <a:spcPct val="100000"/>
              </a:lnSpc>
              <a:tabLst>
                <a:tab pos="2728595" algn="l"/>
              </a:tabLst>
            </a:pPr>
            <a:r>
              <a:rPr sz="1600" b="1" u="heavy" spc="-10" dirty="0">
                <a:latin typeface="Calibri"/>
                <a:cs typeface="Calibri"/>
              </a:rPr>
              <a:t>I</a:t>
            </a:r>
            <a:r>
              <a:rPr sz="1600" b="1" u="heavy" dirty="0">
                <a:latin typeface="Calibri"/>
                <a:cs typeface="Calibri"/>
              </a:rPr>
              <a:t>ndivid</a:t>
            </a:r>
            <a:r>
              <a:rPr sz="1600" b="1" u="heavy" spc="-10" dirty="0">
                <a:latin typeface="Calibri"/>
                <a:cs typeface="Calibri"/>
              </a:rPr>
              <a:t>u</a:t>
            </a:r>
            <a:r>
              <a:rPr sz="1600" b="1" u="heavy" dirty="0">
                <a:latin typeface="Calibri"/>
                <a:cs typeface="Calibri"/>
              </a:rPr>
              <a:t>al</a:t>
            </a:r>
            <a:r>
              <a:rPr sz="1600" b="1" u="heavy" spc="-5" dirty="0">
                <a:latin typeface="Calibri"/>
                <a:cs typeface="Calibri"/>
              </a:rPr>
              <a:t> </a:t>
            </a:r>
            <a:r>
              <a:rPr sz="1600" b="1" u="heavy" dirty="0">
                <a:latin typeface="Calibri"/>
                <a:cs typeface="Calibri"/>
              </a:rPr>
              <a:t>Plan</a:t>
            </a:r>
            <a:r>
              <a:rPr sz="1600" b="1" u="heavy" spc="-10" dirty="0">
                <a:latin typeface="Calibri"/>
                <a:cs typeface="Calibri"/>
              </a:rPr>
              <a:t> </a:t>
            </a:r>
            <a:r>
              <a:rPr sz="1600" b="1" u="heavy" dirty="0">
                <a:latin typeface="Calibri"/>
                <a:cs typeface="Calibri"/>
              </a:rPr>
              <a:t>S</a:t>
            </a:r>
            <a:r>
              <a:rPr sz="1600" b="1" u="heavy" spc="-10" dirty="0">
                <a:latin typeface="Calibri"/>
                <a:cs typeface="Calibri"/>
              </a:rPr>
              <a:t>i</a:t>
            </a:r>
            <a:r>
              <a:rPr sz="1600" b="1" u="heavy" spc="-5" dirty="0">
                <a:latin typeface="Calibri"/>
                <a:cs typeface="Calibri"/>
              </a:rPr>
              <a:t>gnature</a:t>
            </a:r>
            <a:r>
              <a:rPr sz="1600" b="1" u="heavy" dirty="0">
                <a:latin typeface="Calibri"/>
                <a:cs typeface="Calibri"/>
              </a:rPr>
              <a:t> S</a:t>
            </a:r>
            <a:r>
              <a:rPr sz="1600" b="1" u="heavy" spc="-10" dirty="0">
                <a:latin typeface="Calibri"/>
                <a:cs typeface="Calibri"/>
              </a:rPr>
              <a:t>h</a:t>
            </a:r>
            <a:r>
              <a:rPr sz="1600" b="1" u="heavy" spc="-5" dirty="0">
                <a:latin typeface="Calibri"/>
                <a:cs typeface="Calibri"/>
              </a:rPr>
              <a:t>eet</a:t>
            </a:r>
            <a:r>
              <a:rPr sz="1600" b="1" u="heavy" dirty="0">
                <a:latin typeface="Calibri"/>
                <a:cs typeface="Calibri"/>
              </a:rPr>
              <a:t> 	</a:t>
            </a:r>
            <a:endParaRPr sz="1600">
              <a:latin typeface="Calibri"/>
              <a:cs typeface="Calibri"/>
            </a:endParaRPr>
          </a:p>
        </p:txBody>
      </p:sp>
      <p:sp>
        <p:nvSpPr>
          <p:cNvPr id="4" name="object 4"/>
          <p:cNvSpPr txBox="1"/>
          <p:nvPr/>
        </p:nvSpPr>
        <p:spPr>
          <a:xfrm>
            <a:off x="3645153" y="431545"/>
            <a:ext cx="1088390" cy="1778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Dat</a:t>
            </a:r>
            <a:r>
              <a:rPr sz="1200" b="1" dirty="0">
                <a:latin typeface="Calibri"/>
                <a:cs typeface="Calibri"/>
              </a:rPr>
              <a:t>e of</a:t>
            </a:r>
            <a:r>
              <a:rPr sz="1200" b="1" spc="-5" dirty="0">
                <a:latin typeface="Calibri"/>
                <a:cs typeface="Calibri"/>
              </a:rPr>
              <a:t> m</a:t>
            </a:r>
            <a:r>
              <a:rPr sz="1200" b="1" dirty="0">
                <a:latin typeface="Calibri"/>
                <a:cs typeface="Calibri"/>
              </a:rPr>
              <a:t>e</a:t>
            </a:r>
            <a:r>
              <a:rPr sz="1200" b="1" spc="-5" dirty="0">
                <a:latin typeface="Calibri"/>
                <a:cs typeface="Calibri"/>
              </a:rPr>
              <a:t>eti</a:t>
            </a:r>
            <a:r>
              <a:rPr sz="1200" b="1" spc="-20" dirty="0">
                <a:latin typeface="Calibri"/>
                <a:cs typeface="Calibri"/>
              </a:rPr>
              <a:t>n</a:t>
            </a:r>
            <a:r>
              <a:rPr sz="1200" b="1" spc="-5" dirty="0">
                <a:latin typeface="Calibri"/>
                <a:cs typeface="Calibri"/>
              </a:rPr>
              <a:t>g:</a:t>
            </a:r>
            <a:endParaRPr sz="1200">
              <a:latin typeface="Calibri"/>
              <a:cs typeface="Calibri"/>
            </a:endParaRPr>
          </a:p>
        </p:txBody>
      </p:sp>
      <p:sp>
        <p:nvSpPr>
          <p:cNvPr id="6" name="object 6"/>
          <p:cNvSpPr txBox="1"/>
          <p:nvPr/>
        </p:nvSpPr>
        <p:spPr>
          <a:xfrm>
            <a:off x="346202" y="1649031"/>
            <a:ext cx="5095875" cy="165100"/>
          </a:xfrm>
          <a:prstGeom prst="rect">
            <a:avLst/>
          </a:prstGeom>
        </p:spPr>
        <p:txBody>
          <a:bodyPr vert="horz" wrap="square" lIns="0" tIns="0" rIns="0" bIns="0" rtlCol="0">
            <a:spAutoFit/>
          </a:bodyPr>
          <a:lstStyle/>
          <a:p>
            <a:pPr marL="12700">
              <a:lnSpc>
                <a:spcPct val="100000"/>
              </a:lnSpc>
            </a:pPr>
            <a:r>
              <a:rPr sz="1100" b="1" spc="-5" dirty="0">
                <a:solidFill>
                  <a:srgbClr val="FF0000"/>
                </a:solidFill>
                <a:latin typeface="Calibri"/>
                <a:cs typeface="Calibri"/>
              </a:rPr>
              <a:t>All </a:t>
            </a:r>
            <a:r>
              <a:rPr sz="1100" b="1" spc="-15" dirty="0">
                <a:solidFill>
                  <a:srgbClr val="FF0000"/>
                </a:solidFill>
                <a:latin typeface="Calibri"/>
                <a:cs typeface="Calibri"/>
              </a:rPr>
              <a:t>h</a:t>
            </a:r>
            <a:r>
              <a:rPr sz="1100" b="1" spc="-5" dirty="0">
                <a:solidFill>
                  <a:srgbClr val="FF0000"/>
                </a:solidFill>
                <a:latin typeface="Calibri"/>
                <a:cs typeface="Calibri"/>
              </a:rPr>
              <a:t>ighlig</a:t>
            </a:r>
            <a:r>
              <a:rPr sz="1100" b="1" spc="-10" dirty="0">
                <a:solidFill>
                  <a:srgbClr val="FF0000"/>
                </a:solidFill>
                <a:latin typeface="Calibri"/>
                <a:cs typeface="Calibri"/>
              </a:rPr>
              <a:t>hted</a:t>
            </a:r>
            <a:r>
              <a:rPr sz="1100" b="1" spc="-5" dirty="0">
                <a:solidFill>
                  <a:srgbClr val="FF0000"/>
                </a:solidFill>
                <a:latin typeface="Calibri"/>
                <a:cs typeface="Calibri"/>
              </a:rPr>
              <a:t> ar</a:t>
            </a:r>
            <a:r>
              <a:rPr sz="1100" b="1" spc="-15" dirty="0">
                <a:solidFill>
                  <a:srgbClr val="FF0000"/>
                </a:solidFill>
                <a:latin typeface="Calibri"/>
                <a:cs typeface="Calibri"/>
              </a:rPr>
              <a:t>ea</a:t>
            </a:r>
            <a:r>
              <a:rPr sz="1100" b="1" spc="-5" dirty="0">
                <a:solidFill>
                  <a:srgbClr val="FF0000"/>
                </a:solidFill>
                <a:latin typeface="Calibri"/>
                <a:cs typeface="Calibri"/>
              </a:rPr>
              <a:t>s</a:t>
            </a:r>
            <a:r>
              <a:rPr sz="1100" b="1" dirty="0">
                <a:solidFill>
                  <a:srgbClr val="FF0000"/>
                </a:solidFill>
                <a:latin typeface="Calibri"/>
                <a:cs typeface="Calibri"/>
              </a:rPr>
              <a:t> </a:t>
            </a:r>
            <a:r>
              <a:rPr sz="1100" b="1" spc="-15" dirty="0">
                <a:solidFill>
                  <a:srgbClr val="FF0000"/>
                </a:solidFill>
                <a:latin typeface="Calibri"/>
                <a:cs typeface="Calibri"/>
              </a:rPr>
              <a:t>w</a:t>
            </a:r>
            <a:r>
              <a:rPr sz="1100" b="1" spc="-5" dirty="0">
                <a:solidFill>
                  <a:srgbClr val="FF0000"/>
                </a:solidFill>
                <a:latin typeface="Calibri"/>
                <a:cs typeface="Calibri"/>
              </a:rPr>
              <a:t>ill s</a:t>
            </a:r>
            <a:r>
              <a:rPr sz="1100" b="1" spc="-10" dirty="0">
                <a:solidFill>
                  <a:srgbClr val="FF0000"/>
                </a:solidFill>
                <a:latin typeface="Calibri"/>
                <a:cs typeface="Calibri"/>
              </a:rPr>
              <a:t>el</a:t>
            </a:r>
            <a:r>
              <a:rPr sz="1100" b="1" dirty="0">
                <a:solidFill>
                  <a:srgbClr val="FF0000"/>
                </a:solidFill>
                <a:latin typeface="Calibri"/>
                <a:cs typeface="Calibri"/>
              </a:rPr>
              <a:t>f</a:t>
            </a:r>
            <a:r>
              <a:rPr sz="1100" b="1" spc="-10" dirty="0">
                <a:solidFill>
                  <a:srgbClr val="FF0000"/>
                </a:solidFill>
                <a:latin typeface="Calibri"/>
                <a:cs typeface="Calibri"/>
              </a:rPr>
              <a:t>-populate</a:t>
            </a:r>
            <a:r>
              <a:rPr sz="1100" b="1" dirty="0">
                <a:solidFill>
                  <a:srgbClr val="FF0000"/>
                </a:solidFill>
                <a:latin typeface="Calibri"/>
                <a:cs typeface="Calibri"/>
              </a:rPr>
              <a:t> </a:t>
            </a:r>
            <a:r>
              <a:rPr sz="1100" b="1" spc="-10" dirty="0">
                <a:solidFill>
                  <a:srgbClr val="FF0000"/>
                </a:solidFill>
                <a:latin typeface="Calibri"/>
                <a:cs typeface="Calibri"/>
              </a:rPr>
              <a:t>from</a:t>
            </a:r>
            <a:r>
              <a:rPr sz="1100" b="1" dirty="0">
                <a:solidFill>
                  <a:srgbClr val="FF0000"/>
                </a:solidFill>
                <a:latin typeface="Calibri"/>
                <a:cs typeface="Calibri"/>
              </a:rPr>
              <a:t> </a:t>
            </a:r>
            <a:r>
              <a:rPr sz="1100" b="1" spc="-15" dirty="0">
                <a:solidFill>
                  <a:srgbClr val="FF0000"/>
                </a:solidFill>
                <a:latin typeface="Calibri"/>
                <a:cs typeface="Calibri"/>
              </a:rPr>
              <a:t>C</a:t>
            </a:r>
            <a:r>
              <a:rPr sz="1100" b="1" spc="-10" dirty="0">
                <a:solidFill>
                  <a:srgbClr val="FF0000"/>
                </a:solidFill>
                <a:latin typeface="Calibri"/>
                <a:cs typeface="Calibri"/>
              </a:rPr>
              <a:t>AMRIS,</a:t>
            </a:r>
            <a:r>
              <a:rPr sz="1100" b="1" spc="-5" dirty="0">
                <a:solidFill>
                  <a:srgbClr val="FF0000"/>
                </a:solidFill>
                <a:latin typeface="Calibri"/>
                <a:cs typeface="Calibri"/>
              </a:rPr>
              <a:t> </a:t>
            </a:r>
            <a:r>
              <a:rPr sz="1100" b="1" spc="-10" dirty="0">
                <a:solidFill>
                  <a:srgbClr val="FF0000"/>
                </a:solidFill>
                <a:latin typeface="Calibri"/>
                <a:cs typeface="Calibri"/>
              </a:rPr>
              <a:t>LON,</a:t>
            </a:r>
            <a:r>
              <a:rPr sz="1100" b="1" spc="5" dirty="0">
                <a:solidFill>
                  <a:srgbClr val="FF0000"/>
                </a:solidFill>
                <a:latin typeface="Calibri"/>
                <a:cs typeface="Calibri"/>
              </a:rPr>
              <a:t> </a:t>
            </a:r>
            <a:r>
              <a:rPr sz="1100" b="1" spc="-10" dirty="0">
                <a:solidFill>
                  <a:srgbClr val="FF0000"/>
                </a:solidFill>
                <a:latin typeface="Calibri"/>
                <a:cs typeface="Calibri"/>
              </a:rPr>
              <a:t>Medic</a:t>
            </a:r>
            <a:r>
              <a:rPr sz="1100" b="1" spc="-5" dirty="0">
                <a:solidFill>
                  <a:srgbClr val="FF0000"/>
                </a:solidFill>
                <a:latin typeface="Calibri"/>
                <a:cs typeface="Calibri"/>
              </a:rPr>
              <a:t>aid </a:t>
            </a:r>
            <a:r>
              <a:rPr sz="1100" b="1" spc="-10" dirty="0">
                <a:solidFill>
                  <a:srgbClr val="FF0000"/>
                </a:solidFill>
                <a:latin typeface="Calibri"/>
                <a:cs typeface="Calibri"/>
              </a:rPr>
              <a:t>and</a:t>
            </a:r>
            <a:r>
              <a:rPr sz="1100" b="1" spc="-5" dirty="0">
                <a:solidFill>
                  <a:srgbClr val="FF0000"/>
                </a:solidFill>
                <a:latin typeface="Calibri"/>
                <a:cs typeface="Calibri"/>
              </a:rPr>
              <a:t> Wait</a:t>
            </a:r>
            <a:r>
              <a:rPr sz="1100" b="1" dirty="0">
                <a:solidFill>
                  <a:srgbClr val="FF0000"/>
                </a:solidFill>
                <a:latin typeface="Calibri"/>
                <a:cs typeface="Calibri"/>
              </a:rPr>
              <a:t> </a:t>
            </a:r>
            <a:r>
              <a:rPr sz="1100" b="1" spc="-5" dirty="0">
                <a:solidFill>
                  <a:srgbClr val="FF0000"/>
                </a:solidFill>
                <a:latin typeface="Calibri"/>
                <a:cs typeface="Calibri"/>
              </a:rPr>
              <a:t>List data.</a:t>
            </a:r>
            <a:endParaRPr sz="1100">
              <a:latin typeface="Calibri"/>
              <a:cs typeface="Calibri"/>
            </a:endParaRPr>
          </a:p>
        </p:txBody>
      </p:sp>
      <p:sp>
        <p:nvSpPr>
          <p:cNvPr id="7" name="object 7"/>
          <p:cNvSpPr txBox="1"/>
          <p:nvPr/>
        </p:nvSpPr>
        <p:spPr>
          <a:xfrm>
            <a:off x="416051" y="1877822"/>
            <a:ext cx="877569" cy="170815"/>
          </a:xfrm>
          <a:prstGeom prst="rect">
            <a:avLst/>
          </a:prstGeom>
          <a:solidFill>
            <a:srgbClr val="FFFF00"/>
          </a:solidFill>
        </p:spPr>
        <p:txBody>
          <a:bodyPr vert="horz" wrap="square" lIns="0" tIns="0" rIns="0" bIns="0" rtlCol="0">
            <a:spAutoFit/>
          </a:bodyPr>
          <a:lstStyle/>
          <a:p>
            <a:pPr>
              <a:lnSpc>
                <a:spcPct val="100000"/>
              </a:lnSpc>
            </a:pPr>
            <a:r>
              <a:rPr sz="1100" b="1" spc="-10" dirty="0">
                <a:latin typeface="Calibri"/>
                <a:cs typeface="Calibri"/>
              </a:rPr>
              <a:t>Clas</a:t>
            </a:r>
            <a:r>
              <a:rPr sz="1100" b="1" spc="-5" dirty="0">
                <a:latin typeface="Calibri"/>
                <a:cs typeface="Calibri"/>
              </a:rPr>
              <a:t>s m</a:t>
            </a:r>
            <a:r>
              <a:rPr sz="1100" b="1" spc="-15" dirty="0">
                <a:latin typeface="Calibri"/>
                <a:cs typeface="Calibri"/>
              </a:rPr>
              <a:t>emb</a:t>
            </a:r>
            <a:r>
              <a:rPr sz="1100" b="1" spc="-5" dirty="0">
                <a:latin typeface="Calibri"/>
                <a:cs typeface="Calibri"/>
              </a:rPr>
              <a:t>er?</a:t>
            </a:r>
            <a:endParaRPr sz="1100">
              <a:latin typeface="Calibri"/>
              <a:cs typeface="Calibri"/>
            </a:endParaRPr>
          </a:p>
        </p:txBody>
      </p:sp>
      <p:sp>
        <p:nvSpPr>
          <p:cNvPr id="8" name="object 8"/>
          <p:cNvSpPr/>
          <p:nvPr/>
        </p:nvSpPr>
        <p:spPr>
          <a:xfrm>
            <a:off x="1943354" y="1829816"/>
            <a:ext cx="438150" cy="266700"/>
          </a:xfrm>
          <a:custGeom>
            <a:avLst/>
            <a:gdLst/>
            <a:ahLst/>
            <a:cxnLst/>
            <a:rect l="l" t="t" r="r" b="b"/>
            <a:pathLst>
              <a:path w="438150" h="266700">
                <a:moveTo>
                  <a:pt x="0" y="266700"/>
                </a:moveTo>
                <a:lnTo>
                  <a:pt x="438150" y="266700"/>
                </a:lnTo>
                <a:lnTo>
                  <a:pt x="438150" y="0"/>
                </a:lnTo>
                <a:lnTo>
                  <a:pt x="0" y="0"/>
                </a:lnTo>
                <a:lnTo>
                  <a:pt x="0" y="266700"/>
                </a:lnTo>
                <a:close/>
              </a:path>
            </a:pathLst>
          </a:custGeom>
          <a:solidFill>
            <a:srgbClr val="FFFF00"/>
          </a:solidFill>
        </p:spPr>
        <p:txBody>
          <a:bodyPr wrap="square" lIns="0" tIns="0" rIns="0" bIns="0" rtlCol="0"/>
          <a:lstStyle/>
          <a:p>
            <a:endParaRPr/>
          </a:p>
        </p:txBody>
      </p:sp>
      <p:sp>
        <p:nvSpPr>
          <p:cNvPr id="9" name="object 9"/>
          <p:cNvSpPr/>
          <p:nvPr/>
        </p:nvSpPr>
        <p:spPr>
          <a:xfrm>
            <a:off x="1486280" y="1829816"/>
            <a:ext cx="895350" cy="266700"/>
          </a:xfrm>
          <a:prstGeom prst="rect">
            <a:avLst/>
          </a:prstGeom>
          <a:blipFill>
            <a:blip r:embed="rId3"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085835721"/>
              </p:ext>
            </p:extLst>
          </p:nvPr>
        </p:nvGraphicFramePr>
        <p:xfrm>
          <a:off x="339216" y="781050"/>
          <a:ext cx="6915910" cy="851153"/>
        </p:xfrm>
        <a:graphic>
          <a:graphicData uri="http://schemas.openxmlformats.org/drawingml/2006/table">
            <a:tbl>
              <a:tblPr firstRow="1" bandRow="1">
                <a:tableStyleId>{2D5ABB26-0587-4C30-8999-92F81FD0307C}</a:tableStyleId>
              </a:tblPr>
              <a:tblGrid>
                <a:gridCol w="3372103"/>
                <a:gridCol w="2828036"/>
                <a:gridCol w="715771"/>
              </a:tblGrid>
              <a:tr h="176783">
                <a:tc>
                  <a:txBody>
                    <a:bodyPr/>
                    <a:lstStyle/>
                    <a:p>
                      <a:pPr marL="64769">
                        <a:lnSpc>
                          <a:spcPct val="100000"/>
                        </a:lnSpc>
                      </a:pPr>
                      <a:r>
                        <a:rPr sz="1100" b="1" dirty="0">
                          <a:latin typeface="Times New Roman"/>
                          <a:cs typeface="Times New Roman"/>
                        </a:rPr>
                        <a:t>Nam</a:t>
                      </a:r>
                      <a:r>
                        <a:rPr sz="1100" b="1" spc="-5" dirty="0">
                          <a:latin typeface="Times New Roman"/>
                          <a:cs typeface="Times New Roman"/>
                        </a:rPr>
                        <a:t>e</a:t>
                      </a:r>
                      <a:r>
                        <a:rPr sz="1100" b="1"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tabLst>
                          <a:tab pos="835025" algn="l"/>
                          <a:tab pos="1488440" algn="l"/>
                        </a:tabLst>
                      </a:pPr>
                      <a:r>
                        <a:rPr sz="1100" b="1" dirty="0">
                          <a:latin typeface="Times New Roman"/>
                          <a:cs typeface="Times New Roman"/>
                        </a:rPr>
                        <a:t>DO</a:t>
                      </a:r>
                      <a:r>
                        <a:rPr sz="1100" b="1" spc="-5" dirty="0">
                          <a:latin typeface="Times New Roman"/>
                          <a:cs typeface="Times New Roman"/>
                        </a:rPr>
                        <a:t>B</a:t>
                      </a:r>
                      <a:r>
                        <a:rPr sz="1100" b="1" dirty="0">
                          <a:latin typeface="Times New Roman"/>
                          <a:cs typeface="Times New Roman"/>
                        </a:rPr>
                        <a:t>:	</a:t>
                      </a:r>
                      <a:r>
                        <a:rPr sz="1100" b="1" dirty="0">
                          <a:latin typeface="Calibri"/>
                          <a:cs typeface="Calibri"/>
                        </a:rPr>
                        <a:t>Sex:	D</a:t>
                      </a:r>
                      <a:r>
                        <a:rPr sz="1100" b="1" spc="-5" dirty="0">
                          <a:latin typeface="Calibri"/>
                          <a:cs typeface="Calibri"/>
                        </a:rPr>
                        <a:t>DS#:</a:t>
                      </a:r>
                      <a:endParaRPr sz="1100">
                        <a:latin typeface="Calibri"/>
                        <a:cs typeface="Calibri"/>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71450">
                <a:tc>
                  <a:txBody>
                    <a:bodyPr/>
                    <a:lstStyle/>
                    <a:p>
                      <a:pPr marL="64769">
                        <a:lnSpc>
                          <a:spcPct val="100000"/>
                        </a:lnSpc>
                      </a:pPr>
                      <a:r>
                        <a:rPr sz="1100" b="1" dirty="0">
                          <a:latin typeface="Times New Roman"/>
                          <a:cs typeface="Times New Roman"/>
                        </a:rPr>
                        <a:t>Provider</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tabLst>
                          <a:tab pos="740410" algn="l"/>
                          <a:tab pos="1012825" algn="l"/>
                          <a:tab pos="1694180" algn="l"/>
                          <a:tab pos="2252980" algn="l"/>
                          <a:tab pos="2524760" algn="l"/>
                        </a:tabLst>
                      </a:pPr>
                      <a:r>
                        <a:rPr sz="1100" b="1" dirty="0">
                          <a:latin typeface="Times New Roman"/>
                          <a:cs typeface="Times New Roman"/>
                        </a:rPr>
                        <a:t>Hom</a:t>
                      </a:r>
                      <a:r>
                        <a:rPr sz="1100" b="1" spc="-5" dirty="0">
                          <a:latin typeface="Times New Roman"/>
                          <a:cs typeface="Times New Roman"/>
                        </a:rPr>
                        <a:t>e</a:t>
                      </a:r>
                      <a:r>
                        <a:rPr sz="1100" b="1" dirty="0">
                          <a:latin typeface="Times New Roman"/>
                          <a:cs typeface="Times New Roman"/>
                        </a:rPr>
                        <a:t>: (	)	-	Cell: (	)	-</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66878">
                <a:tc>
                  <a:txBody>
                    <a:bodyPr/>
                    <a:lstStyle/>
                    <a:p>
                      <a:pPr marL="64769">
                        <a:lnSpc>
                          <a:spcPct val="100000"/>
                        </a:lnSpc>
                      </a:pPr>
                      <a:r>
                        <a:rPr sz="1100" b="1" dirty="0">
                          <a:latin typeface="Times New Roman"/>
                          <a:cs typeface="Times New Roman"/>
                        </a:rPr>
                        <a:t>Address:</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pPr>
                      <a:r>
                        <a:rPr sz="1100" b="1" dirty="0">
                          <a:latin typeface="Times New Roman"/>
                          <a:cs typeface="Times New Roman"/>
                        </a:rPr>
                        <a:t>PRRP</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66878">
                <a:tc>
                  <a:txBody>
                    <a:bodyPr/>
                    <a:lstStyle/>
                    <a:p>
                      <a:pPr marL="64769">
                        <a:lnSpc>
                          <a:spcPct val="100000"/>
                        </a:lnSpc>
                        <a:tabLst>
                          <a:tab pos="1275080" algn="l"/>
                          <a:tab pos="1662430" algn="l"/>
                        </a:tabLst>
                      </a:pPr>
                      <a:r>
                        <a:rPr sz="1100" b="1" dirty="0">
                          <a:latin typeface="Times New Roman"/>
                          <a:cs typeface="Times New Roman"/>
                        </a:rPr>
                        <a:t>City/State</a:t>
                      </a:r>
                      <a:r>
                        <a:rPr sz="1100" b="1" spc="5" dirty="0">
                          <a:latin typeface="Times New Roman"/>
                          <a:cs typeface="Times New Roman"/>
                        </a:rPr>
                        <a:t>/</a:t>
                      </a:r>
                      <a:r>
                        <a:rPr sz="1100" b="1" spc="-15" dirty="0">
                          <a:latin typeface="Times New Roman"/>
                          <a:cs typeface="Times New Roman"/>
                        </a:rPr>
                        <a:t>Z</a:t>
                      </a:r>
                      <a:r>
                        <a:rPr sz="1100" b="1" spc="5" dirty="0">
                          <a:latin typeface="Times New Roman"/>
                          <a:cs typeface="Times New Roman"/>
                        </a:rPr>
                        <a:t>i</a:t>
                      </a:r>
                      <a:r>
                        <a:rPr sz="1100" b="1" dirty="0">
                          <a:latin typeface="Times New Roman"/>
                          <a:cs typeface="Times New Roman"/>
                        </a:rPr>
                        <a:t>p:	,	</a:t>
                      </a:r>
                      <a:r>
                        <a:rPr sz="1000" b="1" dirty="0">
                          <a:latin typeface="Times New Roman"/>
                          <a:cs typeface="Times New Roman"/>
                        </a:rPr>
                        <a:t>,</a:t>
                      </a:r>
                      <a:endParaRPr sz="10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tabLst>
                          <a:tab pos="1229360" algn="l"/>
                          <a:tab pos="1675764" algn="l"/>
                        </a:tabLst>
                      </a:pPr>
                      <a:r>
                        <a:rPr sz="1100" b="1" dirty="0">
                          <a:latin typeface="Times New Roman"/>
                          <a:cs typeface="Times New Roman"/>
                        </a:rPr>
                        <a:t>PRRP Email:	@	.</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67639">
                <a:tc>
                  <a:txBody>
                    <a:bodyPr/>
                    <a:lstStyle/>
                    <a:p>
                      <a:pPr marL="64769">
                        <a:lnSpc>
                          <a:spcPct val="100000"/>
                        </a:lnSpc>
                        <a:tabLst>
                          <a:tab pos="1616075" algn="l"/>
                        </a:tabLst>
                      </a:pPr>
                      <a:r>
                        <a:rPr sz="1100" b="1" dirty="0">
                          <a:latin typeface="Times New Roman"/>
                          <a:cs typeface="Times New Roman"/>
                        </a:rPr>
                        <a:t>Medicaid #:	Medicare</a:t>
                      </a:r>
                      <a:r>
                        <a:rPr sz="1100" b="1" spc="-5" dirty="0">
                          <a:latin typeface="Times New Roman"/>
                          <a:cs typeface="Times New Roman"/>
                        </a:rPr>
                        <a:t> </a:t>
                      </a:r>
                      <a:r>
                        <a:rPr sz="1100" b="1"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pPr>
                      <a:r>
                        <a:rPr sz="1100" b="1" dirty="0">
                          <a:latin typeface="Times New Roman"/>
                          <a:cs typeface="Times New Roman"/>
                        </a:rPr>
                        <a:t>Private</a:t>
                      </a:r>
                      <a:r>
                        <a:rPr sz="1100" b="1" spc="-5" dirty="0">
                          <a:latin typeface="Times New Roman"/>
                          <a:cs typeface="Times New Roman"/>
                        </a:rPr>
                        <a:t> </a:t>
                      </a:r>
                      <a:r>
                        <a:rPr sz="1100" b="1" dirty="0">
                          <a:latin typeface="Times New Roman"/>
                          <a:cs typeface="Times New Roman"/>
                        </a:rPr>
                        <a:t>Insurance:</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dirty="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bl>
          </a:graphicData>
        </a:graphic>
      </p:graphicFrame>
      <p:sp>
        <p:nvSpPr>
          <p:cNvPr id="10" name="object 10"/>
          <p:cNvSpPr/>
          <p:nvPr/>
        </p:nvSpPr>
        <p:spPr>
          <a:xfrm>
            <a:off x="5237734" y="210947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1" name="object 11"/>
          <p:cNvSpPr txBox="1"/>
          <p:nvPr/>
        </p:nvSpPr>
        <p:spPr>
          <a:xfrm>
            <a:off x="403352" y="2111819"/>
            <a:ext cx="5590540" cy="335915"/>
          </a:xfrm>
          <a:prstGeom prst="rect">
            <a:avLst/>
          </a:prstGeom>
        </p:spPr>
        <p:txBody>
          <a:bodyPr vert="horz" wrap="square" lIns="0" tIns="0" rIns="0" bIns="0" rtlCol="0">
            <a:spAutoFit/>
          </a:bodyPr>
          <a:lstStyle/>
          <a:p>
            <a:pPr marL="12700">
              <a:lnSpc>
                <a:spcPct val="100000"/>
              </a:lnSpc>
            </a:pPr>
            <a:r>
              <a:rPr sz="1100" b="1" spc="-10" dirty="0">
                <a:latin typeface="Calibri"/>
                <a:cs typeface="Calibri"/>
              </a:rPr>
              <a:t>Annual </a:t>
            </a:r>
            <a:r>
              <a:rPr sz="1100" b="1" spc="-5" dirty="0">
                <a:latin typeface="Calibri"/>
                <a:cs typeface="Calibri"/>
              </a:rPr>
              <a:t>Notif</a:t>
            </a:r>
            <a:r>
              <a:rPr sz="1100" b="1" dirty="0">
                <a:latin typeface="Calibri"/>
                <a:cs typeface="Calibri"/>
              </a:rPr>
              <a:t>i</a:t>
            </a:r>
            <a:r>
              <a:rPr sz="1100" b="1" spc="-10" dirty="0">
                <a:latin typeface="Calibri"/>
                <a:cs typeface="Calibri"/>
              </a:rPr>
              <a:t>cation</a:t>
            </a:r>
            <a:r>
              <a:rPr sz="1100" b="1" spc="-5" dirty="0">
                <a:latin typeface="Calibri"/>
                <a:cs typeface="Calibri"/>
              </a:rPr>
              <a:t>s</a:t>
            </a:r>
            <a:r>
              <a:rPr sz="1100" b="1" spc="5" dirty="0">
                <a:latin typeface="Calibri"/>
                <a:cs typeface="Calibri"/>
              </a:rPr>
              <a:t> </a:t>
            </a:r>
            <a:r>
              <a:rPr sz="1100" b="1" spc="-5" dirty="0">
                <a:latin typeface="Calibri"/>
                <a:cs typeface="Calibri"/>
              </a:rPr>
              <a:t>-</a:t>
            </a:r>
            <a:r>
              <a:rPr sz="1100" b="1" dirty="0">
                <a:latin typeface="Calibri"/>
                <a:cs typeface="Calibri"/>
              </a:rPr>
              <a:t> </a:t>
            </a:r>
            <a:r>
              <a:rPr sz="1100" b="1" spc="-10" dirty="0">
                <a:latin typeface="Calibri"/>
                <a:cs typeface="Calibri"/>
              </a:rPr>
              <a:t>Giv</a:t>
            </a:r>
            <a:r>
              <a:rPr sz="1100" b="1" spc="-15" dirty="0">
                <a:latin typeface="Calibri"/>
                <a:cs typeface="Calibri"/>
              </a:rPr>
              <a:t>e</a:t>
            </a:r>
            <a:r>
              <a:rPr sz="1100" b="1" spc="-10" dirty="0">
                <a:latin typeface="Calibri"/>
                <a:cs typeface="Calibri"/>
              </a:rPr>
              <a:t>n</a:t>
            </a:r>
            <a:r>
              <a:rPr sz="1100" b="1" dirty="0">
                <a:latin typeface="Calibri"/>
                <a:cs typeface="Calibri"/>
              </a:rPr>
              <a:t> </a:t>
            </a:r>
            <a:r>
              <a:rPr sz="1100" b="1" spc="-5" dirty="0">
                <a:latin typeface="Calibri"/>
                <a:cs typeface="Calibri"/>
              </a:rPr>
              <a:t>to in</a:t>
            </a:r>
            <a:r>
              <a:rPr sz="1100" b="1" spc="-15" dirty="0">
                <a:latin typeface="Calibri"/>
                <a:cs typeface="Calibri"/>
              </a:rPr>
              <a:t>d</a:t>
            </a:r>
            <a:r>
              <a:rPr sz="1100" b="1" spc="-5" dirty="0">
                <a:latin typeface="Calibri"/>
                <a:cs typeface="Calibri"/>
              </a:rPr>
              <a:t>iv</a:t>
            </a:r>
            <a:r>
              <a:rPr sz="1100" b="1" dirty="0">
                <a:latin typeface="Calibri"/>
                <a:cs typeface="Calibri"/>
              </a:rPr>
              <a:t>i</a:t>
            </a:r>
            <a:r>
              <a:rPr sz="1100" b="1" spc="-10" dirty="0">
                <a:latin typeface="Calibri"/>
                <a:cs typeface="Calibri"/>
              </a:rPr>
              <a:t>du</a:t>
            </a:r>
            <a:r>
              <a:rPr sz="1100" b="1" spc="-15" dirty="0">
                <a:latin typeface="Calibri"/>
                <a:cs typeface="Calibri"/>
              </a:rPr>
              <a:t>a</a:t>
            </a:r>
            <a:r>
              <a:rPr sz="1100" b="1" spc="-5" dirty="0">
                <a:latin typeface="Calibri"/>
                <a:cs typeface="Calibri"/>
              </a:rPr>
              <a:t>ls/guar</a:t>
            </a:r>
            <a:r>
              <a:rPr sz="1100" b="1" spc="-15" dirty="0">
                <a:latin typeface="Calibri"/>
                <a:cs typeface="Calibri"/>
              </a:rPr>
              <a:t>d</a:t>
            </a:r>
            <a:r>
              <a:rPr sz="1100" b="1" spc="-5" dirty="0">
                <a:latin typeface="Calibri"/>
                <a:cs typeface="Calibri"/>
              </a:rPr>
              <a:t>ians</a:t>
            </a:r>
            <a:r>
              <a:rPr sz="1100" b="1" spc="-10" dirty="0">
                <a:latin typeface="Calibri"/>
                <a:cs typeface="Calibri"/>
              </a:rPr>
              <a:t> </a:t>
            </a:r>
            <a:r>
              <a:rPr sz="1100" b="1" spc="-5" dirty="0">
                <a:latin typeface="Calibri"/>
                <a:cs typeface="Calibri"/>
              </a:rPr>
              <a:t>at</a:t>
            </a:r>
            <a:r>
              <a:rPr sz="1100" b="1" spc="-10" dirty="0">
                <a:latin typeface="Calibri"/>
                <a:cs typeface="Calibri"/>
              </a:rPr>
              <a:t> </a:t>
            </a:r>
            <a:r>
              <a:rPr sz="1100" b="1" dirty="0">
                <a:latin typeface="Calibri"/>
                <a:cs typeface="Calibri"/>
              </a:rPr>
              <a:t>I</a:t>
            </a:r>
            <a:r>
              <a:rPr sz="1100" b="1" spc="-10" dirty="0">
                <a:latin typeface="Calibri"/>
                <a:cs typeface="Calibri"/>
              </a:rPr>
              <a:t>P</a:t>
            </a:r>
            <a:r>
              <a:rPr sz="1100" b="1" spc="-5" dirty="0">
                <a:latin typeface="Calibri"/>
                <a:cs typeface="Calibri"/>
              </a:rPr>
              <a:t> or</a:t>
            </a:r>
            <a:r>
              <a:rPr sz="1100" b="1" dirty="0">
                <a:latin typeface="Calibri"/>
                <a:cs typeface="Calibri"/>
              </a:rPr>
              <a:t> </a:t>
            </a:r>
            <a:r>
              <a:rPr sz="1100" b="1" spc="-5" dirty="0">
                <a:latin typeface="Calibri"/>
                <a:cs typeface="Calibri"/>
              </a:rPr>
              <a:t>sent prior,</a:t>
            </a:r>
            <a:r>
              <a:rPr sz="1100" b="1" spc="5" dirty="0">
                <a:latin typeface="Calibri"/>
                <a:cs typeface="Calibri"/>
              </a:rPr>
              <a:t> </a:t>
            </a:r>
            <a:r>
              <a:rPr sz="1100" b="1" spc="-5" dirty="0">
                <a:latin typeface="Calibri"/>
                <a:cs typeface="Calibri"/>
              </a:rPr>
              <a:t>C</a:t>
            </a:r>
            <a:r>
              <a:rPr sz="1100" b="1" spc="-10" dirty="0">
                <a:latin typeface="Calibri"/>
                <a:cs typeface="Calibri"/>
              </a:rPr>
              <a:t>heck</a:t>
            </a:r>
            <a:r>
              <a:rPr sz="1100" b="1" dirty="0">
                <a:latin typeface="Calibri"/>
                <a:cs typeface="Calibri"/>
              </a:rPr>
              <a:t> </a:t>
            </a:r>
            <a:r>
              <a:rPr sz="1100" b="1" spc="-15" dirty="0">
                <a:latin typeface="Calibri"/>
                <a:cs typeface="Calibri"/>
              </a:rPr>
              <a:t>b</a:t>
            </a:r>
            <a:r>
              <a:rPr sz="1100" b="1" spc="-10" dirty="0">
                <a:latin typeface="Calibri"/>
                <a:cs typeface="Calibri"/>
              </a:rPr>
              <a:t>ox</a:t>
            </a:r>
            <a:endParaRPr sz="1100">
              <a:latin typeface="Calibri"/>
              <a:cs typeface="Calibri"/>
            </a:endParaRPr>
          </a:p>
          <a:p>
            <a:pPr marL="12700">
              <a:lnSpc>
                <a:spcPct val="100000"/>
              </a:lnSpc>
              <a:spcBef>
                <a:spcPts val="25"/>
              </a:spcBef>
            </a:pPr>
            <a:r>
              <a:rPr sz="1100" b="1" spc="-10" dirty="0">
                <a:latin typeface="Calibri"/>
                <a:cs typeface="Calibri"/>
              </a:rPr>
              <a:t>Other</a:t>
            </a:r>
            <a:r>
              <a:rPr sz="1100" b="1" spc="-5" dirty="0">
                <a:latin typeface="Calibri"/>
                <a:cs typeface="Calibri"/>
              </a:rPr>
              <a:t> Notifica</a:t>
            </a:r>
            <a:r>
              <a:rPr sz="1100" b="1" spc="-15" dirty="0">
                <a:latin typeface="Calibri"/>
                <a:cs typeface="Calibri"/>
              </a:rPr>
              <a:t>t</a:t>
            </a:r>
            <a:r>
              <a:rPr sz="1100" b="1" spc="-5" dirty="0">
                <a:latin typeface="Calibri"/>
                <a:cs typeface="Calibri"/>
              </a:rPr>
              <a:t>io</a:t>
            </a:r>
            <a:r>
              <a:rPr sz="1100" b="1" spc="-15" dirty="0">
                <a:latin typeface="Calibri"/>
                <a:cs typeface="Calibri"/>
              </a:rPr>
              <a:t>n</a:t>
            </a:r>
            <a:r>
              <a:rPr sz="1100" b="1" spc="-5" dirty="0">
                <a:latin typeface="Calibri"/>
                <a:cs typeface="Calibri"/>
              </a:rPr>
              <a:t>s</a:t>
            </a:r>
            <a:r>
              <a:rPr sz="1100" b="1" dirty="0">
                <a:latin typeface="Calibri"/>
                <a:cs typeface="Calibri"/>
              </a:rPr>
              <a:t> </a:t>
            </a:r>
            <a:r>
              <a:rPr sz="1100" b="1" spc="-10" dirty="0">
                <a:latin typeface="Calibri"/>
                <a:cs typeface="Calibri"/>
              </a:rPr>
              <a:t>(M</a:t>
            </a:r>
            <a:r>
              <a:rPr sz="1100" b="1" spc="-15" dirty="0">
                <a:latin typeface="Calibri"/>
                <a:cs typeface="Calibri"/>
              </a:rPr>
              <a:t>a</a:t>
            </a:r>
            <a:r>
              <a:rPr sz="1100" b="1" spc="-5" dirty="0">
                <a:latin typeface="Calibri"/>
                <a:cs typeface="Calibri"/>
              </a:rPr>
              <a:t>int</a:t>
            </a:r>
            <a:r>
              <a:rPr sz="1100" b="1" spc="-20" dirty="0">
                <a:latin typeface="Calibri"/>
                <a:cs typeface="Calibri"/>
              </a:rPr>
              <a:t>a</a:t>
            </a:r>
            <a:r>
              <a:rPr sz="1100" b="1" spc="-5" dirty="0">
                <a:latin typeface="Calibri"/>
                <a:cs typeface="Calibri"/>
              </a:rPr>
              <a:t>ined</a:t>
            </a:r>
            <a:r>
              <a:rPr sz="1100" b="1" dirty="0">
                <a:latin typeface="Calibri"/>
                <a:cs typeface="Calibri"/>
              </a:rPr>
              <a:t> </a:t>
            </a:r>
            <a:r>
              <a:rPr sz="1100" b="1" spc="-5" dirty="0">
                <a:latin typeface="Calibri"/>
                <a:cs typeface="Calibri"/>
              </a:rPr>
              <a:t>in individ</a:t>
            </a:r>
            <a:r>
              <a:rPr sz="1100" b="1" spc="-15" dirty="0">
                <a:latin typeface="Calibri"/>
                <a:cs typeface="Calibri"/>
              </a:rPr>
              <a:t>u</a:t>
            </a:r>
            <a:r>
              <a:rPr sz="1100" b="1" spc="-5" dirty="0">
                <a:latin typeface="Calibri"/>
                <a:cs typeface="Calibri"/>
              </a:rPr>
              <a:t>al</a:t>
            </a:r>
            <a:r>
              <a:rPr sz="1100" b="1" spc="-10" dirty="0">
                <a:latin typeface="Calibri"/>
                <a:cs typeface="Calibri"/>
              </a:rPr>
              <a:t>’</a:t>
            </a:r>
            <a:r>
              <a:rPr sz="1100" b="1" spc="-5" dirty="0">
                <a:latin typeface="Calibri"/>
                <a:cs typeface="Calibri"/>
              </a:rPr>
              <a:t>s</a:t>
            </a:r>
            <a:r>
              <a:rPr sz="1100" b="1" dirty="0">
                <a:latin typeface="Calibri"/>
                <a:cs typeface="Calibri"/>
              </a:rPr>
              <a:t> </a:t>
            </a:r>
            <a:r>
              <a:rPr sz="1100" b="1" spc="-10" dirty="0">
                <a:latin typeface="Calibri"/>
                <a:cs typeface="Calibri"/>
              </a:rPr>
              <a:t>DDS</a:t>
            </a:r>
            <a:r>
              <a:rPr sz="1100" b="1" spc="5" dirty="0">
                <a:latin typeface="Calibri"/>
                <a:cs typeface="Calibri"/>
              </a:rPr>
              <a:t> </a:t>
            </a:r>
            <a:r>
              <a:rPr sz="1100" b="1" spc="-10" dirty="0">
                <a:latin typeface="Calibri"/>
                <a:cs typeface="Calibri"/>
              </a:rPr>
              <a:t>Case</a:t>
            </a:r>
            <a:r>
              <a:rPr sz="1100" b="1" spc="-5" dirty="0">
                <a:latin typeface="Calibri"/>
                <a:cs typeface="Calibri"/>
              </a:rPr>
              <a:t> </a:t>
            </a:r>
            <a:r>
              <a:rPr sz="1100" b="1" spc="-10" dirty="0">
                <a:latin typeface="Calibri"/>
                <a:cs typeface="Calibri"/>
              </a:rPr>
              <a:t>M</a:t>
            </a:r>
            <a:r>
              <a:rPr sz="1100" b="1" spc="-5" dirty="0">
                <a:latin typeface="Calibri"/>
                <a:cs typeface="Calibri"/>
              </a:rPr>
              <a:t>a</a:t>
            </a:r>
            <a:r>
              <a:rPr sz="1100" b="1" spc="-10" dirty="0">
                <a:latin typeface="Calibri"/>
                <a:cs typeface="Calibri"/>
              </a:rPr>
              <a:t>n</a:t>
            </a:r>
            <a:r>
              <a:rPr sz="1100" b="1" spc="-15" dirty="0">
                <a:latin typeface="Calibri"/>
                <a:cs typeface="Calibri"/>
              </a:rPr>
              <a:t>a</a:t>
            </a:r>
            <a:r>
              <a:rPr sz="1100" b="1" spc="-10" dirty="0">
                <a:latin typeface="Calibri"/>
                <a:cs typeface="Calibri"/>
              </a:rPr>
              <a:t>g</a:t>
            </a:r>
            <a:r>
              <a:rPr sz="1100" b="1" spc="-5" dirty="0">
                <a:latin typeface="Calibri"/>
                <a:cs typeface="Calibri"/>
              </a:rPr>
              <a:t>e</a:t>
            </a:r>
            <a:r>
              <a:rPr sz="1100" b="1" spc="-10" dirty="0">
                <a:latin typeface="Calibri"/>
                <a:cs typeface="Calibri"/>
              </a:rPr>
              <a:t>ment</a:t>
            </a:r>
            <a:r>
              <a:rPr sz="1100" b="1" spc="-5" dirty="0">
                <a:latin typeface="Calibri"/>
                <a:cs typeface="Calibri"/>
              </a:rPr>
              <a:t> File.</a:t>
            </a:r>
            <a:r>
              <a:rPr sz="1100" b="1" dirty="0">
                <a:latin typeface="Calibri"/>
                <a:cs typeface="Calibri"/>
              </a:rPr>
              <a:t>  </a:t>
            </a:r>
            <a:r>
              <a:rPr sz="1100" b="1" spc="-5" dirty="0">
                <a:latin typeface="Calibri"/>
                <a:cs typeface="Calibri"/>
              </a:rPr>
              <a:t>C</a:t>
            </a:r>
            <a:r>
              <a:rPr sz="1100" b="1" spc="-10" dirty="0">
                <a:latin typeface="Calibri"/>
                <a:cs typeface="Calibri"/>
              </a:rPr>
              <a:t>heck</a:t>
            </a:r>
            <a:r>
              <a:rPr sz="1100" b="1" spc="-5" dirty="0">
                <a:latin typeface="Calibri"/>
                <a:cs typeface="Calibri"/>
              </a:rPr>
              <a:t> </a:t>
            </a:r>
            <a:r>
              <a:rPr sz="1100" b="1" spc="-10" dirty="0">
                <a:latin typeface="Calibri"/>
                <a:cs typeface="Calibri"/>
              </a:rPr>
              <a:t>box</a:t>
            </a:r>
            <a:r>
              <a:rPr sz="1100" b="1" spc="-5" dirty="0">
                <a:latin typeface="Calibri"/>
                <a:cs typeface="Calibri"/>
              </a:rPr>
              <a:t> to verify)</a:t>
            </a:r>
            <a:endParaRPr sz="1100">
              <a:latin typeface="Calibri"/>
              <a:cs typeface="Calibri"/>
            </a:endParaRPr>
          </a:p>
        </p:txBody>
      </p:sp>
      <p:sp>
        <p:nvSpPr>
          <p:cNvPr id="12" name="object 12"/>
          <p:cNvSpPr/>
          <p:nvPr/>
        </p:nvSpPr>
        <p:spPr>
          <a:xfrm>
            <a:off x="4119117" y="2458466"/>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3" name="object 13"/>
          <p:cNvSpPr/>
          <p:nvPr/>
        </p:nvSpPr>
        <p:spPr>
          <a:xfrm>
            <a:off x="4586985" y="263601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4" name="object 14"/>
          <p:cNvSpPr/>
          <p:nvPr/>
        </p:nvSpPr>
        <p:spPr>
          <a:xfrm>
            <a:off x="6105652" y="281432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5" name="object 15"/>
          <p:cNvSpPr/>
          <p:nvPr/>
        </p:nvSpPr>
        <p:spPr>
          <a:xfrm>
            <a:off x="3448303" y="2992627"/>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6" name="object 16"/>
          <p:cNvSpPr txBox="1"/>
          <p:nvPr/>
        </p:nvSpPr>
        <p:spPr>
          <a:xfrm>
            <a:off x="860552" y="3172523"/>
            <a:ext cx="4419600" cy="165100"/>
          </a:xfrm>
          <a:prstGeom prst="rect">
            <a:avLst/>
          </a:prstGeom>
        </p:spPr>
        <p:txBody>
          <a:bodyPr vert="horz" wrap="square" lIns="0" tIns="0" rIns="0" bIns="0" rtlCol="0">
            <a:spAutoFit/>
          </a:bodyPr>
          <a:lstStyle/>
          <a:p>
            <a:pPr marL="12700">
              <a:lnSpc>
                <a:spcPct val="100000"/>
              </a:lnSpc>
            </a:pPr>
            <a:r>
              <a:rPr sz="1100" spc="-10" dirty="0">
                <a:latin typeface="Calibri"/>
                <a:cs typeface="Calibri"/>
              </a:rPr>
              <a:t>M</a:t>
            </a:r>
            <a:r>
              <a:rPr sz="1100" spc="-15" dirty="0">
                <a:latin typeface="Calibri"/>
                <a:cs typeface="Calibri"/>
              </a:rPr>
              <a:t>ed</a:t>
            </a:r>
            <a:r>
              <a:rPr sz="1100" dirty="0">
                <a:latin typeface="Calibri"/>
                <a:cs typeface="Calibri"/>
              </a:rPr>
              <a:t>i</a:t>
            </a:r>
            <a:r>
              <a:rPr sz="1100" spc="-5" dirty="0">
                <a:latin typeface="Calibri"/>
                <a:cs typeface="Calibri"/>
              </a:rPr>
              <a:t>caid</a:t>
            </a:r>
            <a:r>
              <a:rPr sz="1100" dirty="0">
                <a:latin typeface="Calibri"/>
                <a:cs typeface="Calibri"/>
              </a:rPr>
              <a:t> </a:t>
            </a:r>
            <a:r>
              <a:rPr sz="1100" spc="-10" dirty="0">
                <a:latin typeface="Calibri"/>
                <a:cs typeface="Calibri"/>
              </a:rPr>
              <a:t>(</a:t>
            </a:r>
            <a:r>
              <a:rPr sz="1100" spc="-5" dirty="0">
                <a:latin typeface="Calibri"/>
                <a:cs typeface="Calibri"/>
              </a:rPr>
              <a:t>verified as c</a:t>
            </a:r>
            <a:r>
              <a:rPr sz="1100" spc="-10" dirty="0">
                <a:latin typeface="Calibri"/>
                <a:cs typeface="Calibri"/>
              </a:rPr>
              <a:t>ur</a:t>
            </a:r>
            <a:r>
              <a:rPr sz="1100" dirty="0">
                <a:latin typeface="Calibri"/>
                <a:cs typeface="Calibri"/>
              </a:rPr>
              <a:t>r</a:t>
            </a:r>
            <a:r>
              <a:rPr sz="1100" spc="-5" dirty="0">
                <a:latin typeface="Calibri"/>
                <a:cs typeface="Calibri"/>
              </a:rPr>
              <a:t>ent</a:t>
            </a:r>
            <a:r>
              <a:rPr sz="1100" spc="-10" dirty="0">
                <a:latin typeface="Calibri"/>
                <a:cs typeface="Calibri"/>
              </a:rPr>
              <a:t> </a:t>
            </a:r>
            <a:r>
              <a:rPr sz="1100" spc="5" dirty="0">
                <a:latin typeface="Calibri"/>
                <a:cs typeface="Calibri"/>
              </a:rPr>
              <a:t>i</a:t>
            </a:r>
            <a:r>
              <a:rPr sz="1100" spc="-10" dirty="0">
                <a:latin typeface="Calibri"/>
                <a:cs typeface="Calibri"/>
              </a:rPr>
              <a:t>n</a:t>
            </a:r>
            <a:r>
              <a:rPr sz="1100" dirty="0">
                <a:latin typeface="Calibri"/>
                <a:cs typeface="Calibri"/>
              </a:rPr>
              <a:t> </a:t>
            </a:r>
            <a:r>
              <a:rPr sz="1100" spc="-10" dirty="0">
                <a:latin typeface="Calibri"/>
                <a:cs typeface="Calibri"/>
              </a:rPr>
              <a:t>M</a:t>
            </a:r>
            <a:r>
              <a:rPr sz="1100" spc="-15" dirty="0">
                <a:latin typeface="Calibri"/>
                <a:cs typeface="Calibri"/>
              </a:rPr>
              <a:t>e</a:t>
            </a:r>
            <a:r>
              <a:rPr sz="1100" spc="-10" dirty="0">
                <a:latin typeface="Calibri"/>
                <a:cs typeface="Calibri"/>
              </a:rPr>
              <a:t>dO</a:t>
            </a:r>
            <a:r>
              <a:rPr sz="1100" spc="-15" dirty="0">
                <a:latin typeface="Calibri"/>
                <a:cs typeface="Calibri"/>
              </a:rPr>
              <a:t>p</a:t>
            </a:r>
            <a:r>
              <a:rPr sz="1100" spc="-5" dirty="0">
                <a:latin typeface="Calibri"/>
                <a:cs typeface="Calibri"/>
              </a:rPr>
              <a:t>s </a:t>
            </a:r>
            <a:r>
              <a:rPr sz="1100" spc="-10" dirty="0">
                <a:latin typeface="Calibri"/>
                <a:cs typeface="Calibri"/>
              </a:rPr>
              <a:t>Report/Waiver</a:t>
            </a:r>
            <a:r>
              <a:rPr sz="1100" spc="-5" dirty="0">
                <a:latin typeface="Calibri"/>
                <a:cs typeface="Calibri"/>
              </a:rPr>
              <a:t> </a:t>
            </a:r>
            <a:r>
              <a:rPr sz="1100" spc="-15" dirty="0">
                <a:latin typeface="Calibri"/>
                <a:cs typeface="Calibri"/>
              </a:rPr>
              <a:t>M</a:t>
            </a:r>
            <a:r>
              <a:rPr sz="1100" spc="-5" dirty="0">
                <a:latin typeface="Calibri"/>
                <a:cs typeface="Calibri"/>
              </a:rPr>
              <a:t>ainte</a:t>
            </a:r>
            <a:r>
              <a:rPr sz="1100" spc="-15" dirty="0">
                <a:latin typeface="Calibri"/>
                <a:cs typeface="Calibri"/>
              </a:rPr>
              <a:t>nanc</a:t>
            </a:r>
            <a:r>
              <a:rPr sz="1100" spc="-10" dirty="0">
                <a:latin typeface="Calibri"/>
                <a:cs typeface="Calibri"/>
              </a:rPr>
              <a:t>e</a:t>
            </a:r>
            <a:r>
              <a:rPr sz="1100" dirty="0">
                <a:latin typeface="Calibri"/>
                <a:cs typeface="Calibri"/>
              </a:rPr>
              <a:t> </a:t>
            </a:r>
            <a:r>
              <a:rPr sz="1100" spc="-10" dirty="0">
                <a:latin typeface="Calibri"/>
                <a:cs typeface="Calibri"/>
              </a:rPr>
              <a:t>scree</a:t>
            </a:r>
            <a:r>
              <a:rPr sz="1100" spc="-5" dirty="0">
                <a:latin typeface="Calibri"/>
                <a:cs typeface="Calibri"/>
              </a:rPr>
              <a:t>n)</a:t>
            </a:r>
            <a:endParaRPr sz="1100">
              <a:latin typeface="Calibri"/>
              <a:cs typeface="Calibri"/>
            </a:endParaRPr>
          </a:p>
        </p:txBody>
      </p:sp>
      <p:sp>
        <p:nvSpPr>
          <p:cNvPr id="17" name="object 17"/>
          <p:cNvSpPr/>
          <p:nvPr/>
        </p:nvSpPr>
        <p:spPr>
          <a:xfrm>
            <a:off x="5300979" y="3149600"/>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FFFF00"/>
          </a:solidFill>
        </p:spPr>
        <p:txBody>
          <a:bodyPr wrap="square" lIns="0" tIns="0" rIns="0" bIns="0" rtlCol="0"/>
          <a:lstStyle/>
          <a:p>
            <a:endParaRPr/>
          </a:p>
        </p:txBody>
      </p:sp>
      <p:sp>
        <p:nvSpPr>
          <p:cNvPr id="18" name="object 18"/>
          <p:cNvSpPr/>
          <p:nvPr/>
        </p:nvSpPr>
        <p:spPr>
          <a:xfrm>
            <a:off x="5314696" y="3170173"/>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9" name="object 19"/>
          <p:cNvSpPr/>
          <p:nvPr/>
        </p:nvSpPr>
        <p:spPr>
          <a:xfrm>
            <a:off x="1156716" y="3327908"/>
            <a:ext cx="317500" cy="177800"/>
          </a:xfrm>
          <a:custGeom>
            <a:avLst/>
            <a:gdLst/>
            <a:ahLst/>
            <a:cxnLst/>
            <a:rect l="l" t="t" r="r" b="b"/>
            <a:pathLst>
              <a:path w="317500" h="177800">
                <a:moveTo>
                  <a:pt x="0" y="177546"/>
                </a:moveTo>
                <a:lnTo>
                  <a:pt x="317246" y="177546"/>
                </a:lnTo>
                <a:lnTo>
                  <a:pt x="317246" y="0"/>
                </a:lnTo>
                <a:lnTo>
                  <a:pt x="0" y="0"/>
                </a:lnTo>
                <a:lnTo>
                  <a:pt x="0" y="177546"/>
                </a:lnTo>
                <a:close/>
              </a:path>
            </a:pathLst>
          </a:custGeom>
          <a:solidFill>
            <a:srgbClr val="FFFF00"/>
          </a:solidFill>
        </p:spPr>
        <p:txBody>
          <a:bodyPr wrap="square" lIns="0" tIns="0" rIns="0" bIns="0" rtlCol="0"/>
          <a:lstStyle/>
          <a:p>
            <a:endParaRPr/>
          </a:p>
        </p:txBody>
      </p:sp>
      <p:sp>
        <p:nvSpPr>
          <p:cNvPr id="20" name="object 20"/>
          <p:cNvSpPr/>
          <p:nvPr/>
        </p:nvSpPr>
        <p:spPr>
          <a:xfrm>
            <a:off x="2588005" y="3327908"/>
            <a:ext cx="316230" cy="177800"/>
          </a:xfrm>
          <a:custGeom>
            <a:avLst/>
            <a:gdLst/>
            <a:ahLst/>
            <a:cxnLst/>
            <a:rect l="l" t="t" r="r" b="b"/>
            <a:pathLst>
              <a:path w="316230" h="177800">
                <a:moveTo>
                  <a:pt x="0" y="177546"/>
                </a:moveTo>
                <a:lnTo>
                  <a:pt x="316230" y="177546"/>
                </a:lnTo>
                <a:lnTo>
                  <a:pt x="316230" y="0"/>
                </a:lnTo>
                <a:lnTo>
                  <a:pt x="0" y="0"/>
                </a:lnTo>
                <a:lnTo>
                  <a:pt x="0" y="177546"/>
                </a:lnTo>
                <a:close/>
              </a:path>
            </a:pathLst>
          </a:custGeom>
          <a:solidFill>
            <a:srgbClr val="FFFF00"/>
          </a:solidFill>
        </p:spPr>
        <p:txBody>
          <a:bodyPr wrap="square" lIns="0" tIns="0" rIns="0" bIns="0" rtlCol="0"/>
          <a:lstStyle/>
          <a:p>
            <a:endParaRPr/>
          </a:p>
        </p:txBody>
      </p:sp>
      <p:sp>
        <p:nvSpPr>
          <p:cNvPr id="21" name="object 21"/>
          <p:cNvSpPr/>
          <p:nvPr/>
        </p:nvSpPr>
        <p:spPr>
          <a:xfrm>
            <a:off x="4596891" y="3327908"/>
            <a:ext cx="317500" cy="177800"/>
          </a:xfrm>
          <a:custGeom>
            <a:avLst/>
            <a:gdLst/>
            <a:ahLst/>
            <a:cxnLst/>
            <a:rect l="l" t="t" r="r" b="b"/>
            <a:pathLst>
              <a:path w="317500" h="177800">
                <a:moveTo>
                  <a:pt x="0" y="177546"/>
                </a:moveTo>
                <a:lnTo>
                  <a:pt x="316991" y="177546"/>
                </a:lnTo>
                <a:lnTo>
                  <a:pt x="316991" y="0"/>
                </a:lnTo>
                <a:lnTo>
                  <a:pt x="0" y="0"/>
                </a:lnTo>
                <a:lnTo>
                  <a:pt x="0" y="177546"/>
                </a:lnTo>
                <a:close/>
              </a:path>
            </a:pathLst>
          </a:custGeom>
          <a:solidFill>
            <a:srgbClr val="FFFF00"/>
          </a:solidFill>
        </p:spPr>
        <p:txBody>
          <a:bodyPr wrap="square" lIns="0" tIns="0" rIns="0" bIns="0" rtlCol="0"/>
          <a:lstStyle/>
          <a:p>
            <a:endParaRPr/>
          </a:p>
        </p:txBody>
      </p:sp>
      <p:sp>
        <p:nvSpPr>
          <p:cNvPr id="22" name="object 22"/>
          <p:cNvSpPr txBox="1"/>
          <p:nvPr/>
        </p:nvSpPr>
        <p:spPr>
          <a:xfrm>
            <a:off x="631951" y="2450964"/>
            <a:ext cx="5408930" cy="1055370"/>
          </a:xfrm>
          <a:prstGeom prst="rect">
            <a:avLst/>
          </a:prstGeom>
        </p:spPr>
        <p:txBody>
          <a:bodyPr vert="horz" wrap="square" lIns="0" tIns="0" rIns="0" bIns="0" rtlCol="0">
            <a:spAutoFit/>
          </a:bodyPr>
          <a:lstStyle/>
          <a:p>
            <a:pPr marL="241300" indent="-228600">
              <a:lnSpc>
                <a:spcPct val="100000"/>
              </a:lnSpc>
              <a:buFont typeface="Symbol"/>
              <a:buChar char=""/>
              <a:tabLst>
                <a:tab pos="241300" algn="l"/>
              </a:tabLst>
            </a:pPr>
            <a:r>
              <a:rPr sz="1100" spc="-15" dirty="0">
                <a:latin typeface="Calibri"/>
                <a:cs typeface="Calibri"/>
              </a:rPr>
              <a:t>HIPA</a:t>
            </a:r>
            <a:r>
              <a:rPr sz="1100" spc="-10" dirty="0">
                <a:latin typeface="Calibri"/>
                <a:cs typeface="Calibri"/>
              </a:rPr>
              <a:t>A</a:t>
            </a:r>
            <a:r>
              <a:rPr sz="1100" dirty="0">
                <a:latin typeface="Calibri"/>
                <a:cs typeface="Calibri"/>
              </a:rPr>
              <a:t> </a:t>
            </a:r>
            <a:r>
              <a:rPr sz="1100" spc="-5" dirty="0">
                <a:latin typeface="Calibri"/>
                <a:cs typeface="Calibri"/>
              </a:rPr>
              <a:t>Notification </a:t>
            </a:r>
            <a:r>
              <a:rPr sz="1100" spc="-10" dirty="0">
                <a:latin typeface="Calibri"/>
                <a:cs typeface="Calibri"/>
              </a:rPr>
              <a:t>(</a:t>
            </a:r>
            <a:r>
              <a:rPr sz="1100" spc="-5" dirty="0">
                <a:latin typeface="Calibri"/>
                <a:cs typeface="Calibri"/>
              </a:rPr>
              <a:t>at initial</a:t>
            </a:r>
            <a:r>
              <a:rPr sz="1100" dirty="0">
                <a:latin typeface="Calibri"/>
                <a:cs typeface="Calibri"/>
              </a:rPr>
              <a:t> </a:t>
            </a:r>
            <a:r>
              <a:rPr sz="1100" spc="-5" dirty="0">
                <a:latin typeface="Calibri"/>
                <a:cs typeface="Calibri"/>
              </a:rPr>
              <a:t>visit </a:t>
            </a:r>
            <a:r>
              <a:rPr sz="1100" spc="-15" dirty="0">
                <a:latin typeface="Calibri"/>
                <a:cs typeface="Calibri"/>
              </a:rPr>
              <a:t>o</a:t>
            </a:r>
            <a:r>
              <a:rPr sz="1100" spc="-5" dirty="0">
                <a:latin typeface="Calibri"/>
                <a:cs typeface="Calibri"/>
              </a:rPr>
              <a:t>r</a:t>
            </a:r>
            <a:r>
              <a:rPr sz="1100" spc="5" dirty="0">
                <a:latin typeface="Calibri"/>
                <a:cs typeface="Calibri"/>
              </a:rPr>
              <a:t> </a:t>
            </a:r>
            <a:r>
              <a:rPr sz="1100" spc="-5" dirty="0">
                <a:latin typeface="Calibri"/>
                <a:cs typeface="Calibri"/>
              </a:rPr>
              <a:t>c</a:t>
            </a:r>
            <a:r>
              <a:rPr sz="1100" spc="-15" dirty="0">
                <a:latin typeface="Calibri"/>
                <a:cs typeface="Calibri"/>
              </a:rPr>
              <a:t>h</a:t>
            </a:r>
            <a:r>
              <a:rPr sz="1100" spc="-5" dirty="0">
                <a:latin typeface="Calibri"/>
                <a:cs typeface="Calibri"/>
              </a:rPr>
              <a:t>a</a:t>
            </a:r>
            <a:r>
              <a:rPr sz="1100" spc="-15" dirty="0">
                <a:latin typeface="Calibri"/>
                <a:cs typeface="Calibri"/>
              </a:rPr>
              <a:t>ng</a:t>
            </a:r>
            <a:r>
              <a:rPr sz="1100" spc="-10" dirty="0">
                <a:latin typeface="Calibri"/>
                <a:cs typeface="Calibri"/>
              </a:rPr>
              <a:t>e</a:t>
            </a:r>
            <a:r>
              <a:rPr sz="1100" spc="-5" dirty="0">
                <a:latin typeface="Calibri"/>
                <a:cs typeface="Calibri"/>
              </a:rPr>
              <a:t> of</a:t>
            </a:r>
            <a:r>
              <a:rPr sz="1100" dirty="0">
                <a:latin typeface="Calibri"/>
                <a:cs typeface="Calibri"/>
              </a:rPr>
              <a:t> </a:t>
            </a:r>
            <a:r>
              <a:rPr sz="1100" spc="-5" dirty="0">
                <a:latin typeface="Calibri"/>
                <a:cs typeface="Calibri"/>
              </a:rPr>
              <a:t>guardian)</a:t>
            </a:r>
            <a:endParaRPr sz="1100" dirty="0">
              <a:latin typeface="Calibri"/>
              <a:cs typeface="Calibri"/>
            </a:endParaRPr>
          </a:p>
          <a:p>
            <a:pPr marL="241300" indent="-228600">
              <a:lnSpc>
                <a:spcPct val="100000"/>
              </a:lnSpc>
              <a:spcBef>
                <a:spcPts val="75"/>
              </a:spcBef>
              <a:buFont typeface="Symbol"/>
              <a:buChar char=""/>
              <a:tabLst>
                <a:tab pos="241300" algn="l"/>
              </a:tabLst>
            </a:pPr>
            <a:r>
              <a:rPr sz="1100" spc="-15" dirty="0">
                <a:latin typeface="Calibri"/>
                <a:cs typeface="Calibri"/>
              </a:rPr>
              <a:t>Lega</a:t>
            </a:r>
            <a:r>
              <a:rPr sz="1100" spc="-5" dirty="0">
                <a:latin typeface="Calibri"/>
                <a:cs typeface="Calibri"/>
              </a:rPr>
              <a:t>l</a:t>
            </a:r>
            <a:r>
              <a:rPr sz="1100" dirty="0">
                <a:latin typeface="Calibri"/>
                <a:cs typeface="Calibri"/>
              </a:rPr>
              <a:t> </a:t>
            </a:r>
            <a:r>
              <a:rPr sz="1100" spc="-10" dirty="0">
                <a:latin typeface="Calibri"/>
                <a:cs typeface="Calibri"/>
              </a:rPr>
              <a:t>Liabil</a:t>
            </a:r>
            <a:r>
              <a:rPr sz="1100" dirty="0">
                <a:latin typeface="Calibri"/>
                <a:cs typeface="Calibri"/>
              </a:rPr>
              <a:t>i</a:t>
            </a:r>
            <a:r>
              <a:rPr sz="1100" spc="-5" dirty="0">
                <a:latin typeface="Calibri"/>
                <a:cs typeface="Calibri"/>
              </a:rPr>
              <a:t>ty</a:t>
            </a:r>
            <a:r>
              <a:rPr sz="1100" dirty="0">
                <a:latin typeface="Calibri"/>
                <a:cs typeface="Calibri"/>
              </a:rPr>
              <a:t> </a:t>
            </a:r>
            <a:r>
              <a:rPr sz="1100" spc="-15" dirty="0">
                <a:latin typeface="Calibri"/>
                <a:cs typeface="Calibri"/>
              </a:rPr>
              <a:t>N</a:t>
            </a:r>
            <a:r>
              <a:rPr sz="1100" spc="-5" dirty="0">
                <a:latin typeface="Calibri"/>
                <a:cs typeface="Calibri"/>
              </a:rPr>
              <a:t>otifi</a:t>
            </a:r>
            <a:r>
              <a:rPr sz="1100" spc="-10" dirty="0">
                <a:latin typeface="Calibri"/>
                <a:cs typeface="Calibri"/>
              </a:rPr>
              <a:t>c</a:t>
            </a:r>
            <a:r>
              <a:rPr sz="1100" spc="-5" dirty="0">
                <a:latin typeface="Calibri"/>
                <a:cs typeface="Calibri"/>
              </a:rPr>
              <a:t>ation</a:t>
            </a:r>
            <a:r>
              <a:rPr sz="1100" dirty="0">
                <a:latin typeface="Calibri"/>
                <a:cs typeface="Calibri"/>
              </a:rPr>
              <a:t> </a:t>
            </a:r>
            <a:r>
              <a:rPr sz="1100" spc="-5" dirty="0">
                <a:latin typeface="Calibri"/>
                <a:cs typeface="Calibri"/>
              </a:rPr>
              <a:t>(at initial</a:t>
            </a:r>
            <a:r>
              <a:rPr sz="1100" spc="-10" dirty="0">
                <a:latin typeface="Calibri"/>
                <a:cs typeface="Calibri"/>
              </a:rPr>
              <a:t> </a:t>
            </a:r>
            <a:r>
              <a:rPr sz="1100" spc="-5" dirty="0">
                <a:latin typeface="Calibri"/>
                <a:cs typeface="Calibri"/>
              </a:rPr>
              <a:t>visit or</a:t>
            </a:r>
            <a:r>
              <a:rPr sz="1100" dirty="0">
                <a:latin typeface="Calibri"/>
                <a:cs typeface="Calibri"/>
              </a:rPr>
              <a:t> </a:t>
            </a:r>
            <a:r>
              <a:rPr sz="1100" spc="-15" dirty="0">
                <a:latin typeface="Calibri"/>
                <a:cs typeface="Calibri"/>
              </a:rPr>
              <a:t>chan</a:t>
            </a:r>
            <a:r>
              <a:rPr sz="1100" spc="-5" dirty="0">
                <a:latin typeface="Calibri"/>
                <a:cs typeface="Calibri"/>
              </a:rPr>
              <a:t>g</a:t>
            </a:r>
            <a:r>
              <a:rPr sz="1100" spc="-10" dirty="0">
                <a:latin typeface="Calibri"/>
                <a:cs typeface="Calibri"/>
              </a:rPr>
              <a:t>e</a:t>
            </a:r>
            <a:r>
              <a:rPr sz="1100" dirty="0">
                <a:latin typeface="Calibri"/>
                <a:cs typeface="Calibri"/>
              </a:rPr>
              <a:t> </a:t>
            </a:r>
            <a:r>
              <a:rPr sz="1100" spc="-15" dirty="0">
                <a:latin typeface="Calibri"/>
                <a:cs typeface="Calibri"/>
              </a:rPr>
              <a:t>o</a:t>
            </a:r>
            <a:r>
              <a:rPr sz="1100" spc="-5" dirty="0">
                <a:latin typeface="Calibri"/>
                <a:cs typeface="Calibri"/>
              </a:rPr>
              <a:t>f</a:t>
            </a:r>
            <a:r>
              <a:rPr sz="1100" dirty="0">
                <a:latin typeface="Calibri"/>
                <a:cs typeface="Calibri"/>
              </a:rPr>
              <a:t> </a:t>
            </a:r>
            <a:r>
              <a:rPr sz="1100" spc="-5" dirty="0">
                <a:latin typeface="Calibri"/>
                <a:cs typeface="Calibri"/>
              </a:rPr>
              <a:t>guardian)</a:t>
            </a:r>
            <a:endParaRPr sz="1100" dirty="0">
              <a:latin typeface="Calibri"/>
              <a:cs typeface="Calibri"/>
            </a:endParaRPr>
          </a:p>
          <a:p>
            <a:pPr marL="241300" indent="-228600">
              <a:lnSpc>
                <a:spcPct val="100000"/>
              </a:lnSpc>
              <a:spcBef>
                <a:spcPts val="85"/>
              </a:spcBef>
              <a:buFont typeface="Symbol"/>
              <a:buChar char=""/>
              <a:tabLst>
                <a:tab pos="241300" algn="l"/>
              </a:tabLst>
            </a:pPr>
            <a:r>
              <a:rPr sz="1100" spc="-15" dirty="0">
                <a:latin typeface="Calibri"/>
                <a:cs typeface="Calibri"/>
              </a:rPr>
              <a:t>V</a:t>
            </a:r>
            <a:r>
              <a:rPr sz="1100" spc="-5" dirty="0">
                <a:latin typeface="Calibri"/>
                <a:cs typeface="Calibri"/>
              </a:rPr>
              <a:t>oter Registration Notification</a:t>
            </a:r>
            <a:r>
              <a:rPr sz="1100" dirty="0">
                <a:latin typeface="Calibri"/>
                <a:cs typeface="Calibri"/>
              </a:rPr>
              <a:t> </a:t>
            </a:r>
            <a:r>
              <a:rPr sz="1100" spc="-5" dirty="0">
                <a:latin typeface="Calibri"/>
                <a:cs typeface="Calibri"/>
              </a:rPr>
              <a:t> </a:t>
            </a:r>
            <a:r>
              <a:rPr sz="1100" spc="-10" dirty="0">
                <a:latin typeface="Calibri"/>
                <a:cs typeface="Calibri"/>
              </a:rPr>
              <a:t>(an</a:t>
            </a:r>
            <a:r>
              <a:rPr sz="1100" spc="-5" dirty="0">
                <a:latin typeface="Calibri"/>
                <a:cs typeface="Calibri"/>
              </a:rPr>
              <a:t>n</a:t>
            </a:r>
            <a:r>
              <a:rPr sz="1100" spc="-10" dirty="0">
                <a:latin typeface="Calibri"/>
                <a:cs typeface="Calibri"/>
              </a:rPr>
              <a:t>ual</a:t>
            </a:r>
            <a:r>
              <a:rPr sz="1100" dirty="0">
                <a:latin typeface="Calibri"/>
                <a:cs typeface="Calibri"/>
              </a:rPr>
              <a:t>l</a:t>
            </a:r>
            <a:r>
              <a:rPr sz="1100" spc="-5" dirty="0">
                <a:latin typeface="Calibri"/>
                <a:cs typeface="Calibri"/>
              </a:rPr>
              <a:t>y, at initial</a:t>
            </a:r>
            <a:r>
              <a:rPr sz="1100" spc="-10" dirty="0">
                <a:latin typeface="Calibri"/>
                <a:cs typeface="Calibri"/>
              </a:rPr>
              <a:t> </a:t>
            </a:r>
            <a:r>
              <a:rPr sz="1100" spc="-5" dirty="0">
                <a:latin typeface="Calibri"/>
                <a:cs typeface="Calibri"/>
              </a:rPr>
              <a:t>vi</a:t>
            </a:r>
            <a:r>
              <a:rPr sz="1100" dirty="0">
                <a:latin typeface="Calibri"/>
                <a:cs typeface="Calibri"/>
              </a:rPr>
              <a:t>s</a:t>
            </a:r>
            <a:r>
              <a:rPr sz="1100" spc="-5" dirty="0">
                <a:latin typeface="Calibri"/>
                <a:cs typeface="Calibri"/>
              </a:rPr>
              <a:t>it, after </a:t>
            </a:r>
            <a:r>
              <a:rPr sz="1100" spc="-10" dirty="0">
                <a:latin typeface="Calibri"/>
                <a:cs typeface="Calibri"/>
              </a:rPr>
              <a:t>1</a:t>
            </a:r>
            <a:r>
              <a:rPr sz="1100" dirty="0">
                <a:latin typeface="Calibri"/>
                <a:cs typeface="Calibri"/>
              </a:rPr>
              <a:t>7</a:t>
            </a:r>
            <a:r>
              <a:rPr sz="1050" baseline="39682" dirty="0">
                <a:latin typeface="Calibri"/>
                <a:cs typeface="Calibri"/>
              </a:rPr>
              <a:t>th </a:t>
            </a:r>
            <a:r>
              <a:rPr sz="1050" spc="-112" baseline="39682" dirty="0">
                <a:latin typeface="Calibri"/>
                <a:cs typeface="Calibri"/>
              </a:rPr>
              <a:t> </a:t>
            </a:r>
            <a:r>
              <a:rPr sz="1100" spc="-5" dirty="0">
                <a:latin typeface="Calibri"/>
                <a:cs typeface="Calibri"/>
              </a:rPr>
              <a:t>birthday</a:t>
            </a:r>
            <a:r>
              <a:rPr sz="1100" spc="-10" dirty="0">
                <a:latin typeface="Calibri"/>
                <a:cs typeface="Calibri"/>
              </a:rPr>
              <a:t> </a:t>
            </a:r>
            <a:r>
              <a:rPr sz="1100" spc="-15" dirty="0">
                <a:latin typeface="Calibri"/>
                <a:cs typeface="Calibri"/>
              </a:rPr>
              <a:t>o</a:t>
            </a:r>
            <a:r>
              <a:rPr sz="1100" spc="-5" dirty="0">
                <a:latin typeface="Calibri"/>
                <a:cs typeface="Calibri"/>
              </a:rPr>
              <a:t>r</a:t>
            </a:r>
            <a:r>
              <a:rPr sz="1100" spc="5" dirty="0">
                <a:latin typeface="Calibri"/>
                <a:cs typeface="Calibri"/>
              </a:rPr>
              <a:t> </a:t>
            </a:r>
            <a:r>
              <a:rPr sz="1100" spc="-15" dirty="0">
                <a:latin typeface="Calibri"/>
                <a:cs typeface="Calibri"/>
              </a:rPr>
              <a:t>n</a:t>
            </a:r>
            <a:r>
              <a:rPr sz="1100" spc="-10" dirty="0">
                <a:latin typeface="Calibri"/>
                <a:cs typeface="Calibri"/>
              </a:rPr>
              <a:t>ew</a:t>
            </a:r>
            <a:r>
              <a:rPr sz="1100" spc="-5" dirty="0">
                <a:latin typeface="Calibri"/>
                <a:cs typeface="Calibri"/>
              </a:rPr>
              <a:t> address)</a:t>
            </a:r>
            <a:endParaRPr sz="1100" dirty="0">
              <a:latin typeface="Calibri"/>
              <a:cs typeface="Calibri"/>
            </a:endParaRPr>
          </a:p>
          <a:p>
            <a:pPr marL="241300" indent="-228600">
              <a:lnSpc>
                <a:spcPct val="100000"/>
              </a:lnSpc>
              <a:spcBef>
                <a:spcPts val="80"/>
              </a:spcBef>
              <a:buFont typeface="Symbol"/>
              <a:buChar char=""/>
              <a:tabLst>
                <a:tab pos="241300" algn="l"/>
              </a:tabLst>
            </a:pPr>
            <a:r>
              <a:rPr sz="1100" spc="-5" dirty="0">
                <a:latin typeface="Calibri"/>
                <a:cs typeface="Calibri"/>
              </a:rPr>
              <a:t>Notification </a:t>
            </a:r>
            <a:r>
              <a:rPr sz="1100" spc="-15" dirty="0">
                <a:latin typeface="Calibri"/>
                <a:cs typeface="Calibri"/>
              </a:rPr>
              <a:t>o</a:t>
            </a:r>
            <a:r>
              <a:rPr sz="1100" spc="-5" dirty="0">
                <a:latin typeface="Calibri"/>
                <a:cs typeface="Calibri"/>
              </a:rPr>
              <a:t>f Regio</a:t>
            </a:r>
            <a:r>
              <a:rPr sz="1100" spc="-15" dirty="0">
                <a:latin typeface="Calibri"/>
                <a:cs typeface="Calibri"/>
              </a:rPr>
              <a:t>na</a:t>
            </a:r>
            <a:r>
              <a:rPr sz="1100" spc="-5" dirty="0">
                <a:latin typeface="Calibri"/>
                <a:cs typeface="Calibri"/>
              </a:rPr>
              <a:t>l</a:t>
            </a:r>
            <a:r>
              <a:rPr sz="1100" dirty="0">
                <a:latin typeface="Calibri"/>
                <a:cs typeface="Calibri"/>
              </a:rPr>
              <a:t> </a:t>
            </a:r>
            <a:r>
              <a:rPr sz="1100" spc="-5" dirty="0">
                <a:latin typeface="Calibri"/>
                <a:cs typeface="Calibri"/>
              </a:rPr>
              <a:t>Advisory </a:t>
            </a:r>
            <a:r>
              <a:rPr sz="1100" spc="-15" dirty="0">
                <a:latin typeface="Calibri"/>
                <a:cs typeface="Calibri"/>
              </a:rPr>
              <a:t>C</a:t>
            </a:r>
            <a:r>
              <a:rPr sz="1100" spc="-10" dirty="0">
                <a:latin typeface="Calibri"/>
                <a:cs typeface="Calibri"/>
              </a:rPr>
              <a:t>o</a:t>
            </a:r>
            <a:r>
              <a:rPr sz="1100" spc="-15" dirty="0">
                <a:latin typeface="Calibri"/>
                <a:cs typeface="Calibri"/>
              </a:rPr>
              <a:t>unc</a:t>
            </a:r>
            <a:r>
              <a:rPr sz="1100" dirty="0">
                <a:latin typeface="Calibri"/>
                <a:cs typeface="Calibri"/>
              </a:rPr>
              <a:t>il</a:t>
            </a:r>
          </a:p>
          <a:p>
            <a:pPr marL="12700">
              <a:lnSpc>
                <a:spcPct val="100000"/>
              </a:lnSpc>
              <a:spcBef>
                <a:spcPts val="75"/>
              </a:spcBef>
            </a:pPr>
            <a:r>
              <a:rPr sz="1100" spc="-5" dirty="0">
                <a:latin typeface="Symbol"/>
                <a:cs typeface="Symbol"/>
              </a:rPr>
              <a:t></a:t>
            </a:r>
            <a:endParaRPr sz="1100" dirty="0">
              <a:latin typeface="Symbol"/>
              <a:cs typeface="Symbol"/>
            </a:endParaRPr>
          </a:p>
          <a:p>
            <a:pPr marL="12700">
              <a:lnSpc>
                <a:spcPct val="100000"/>
              </a:lnSpc>
              <a:spcBef>
                <a:spcPts val="85"/>
              </a:spcBef>
            </a:pPr>
            <a:r>
              <a:rPr sz="1100" spc="-5" dirty="0">
                <a:latin typeface="Symbol"/>
                <a:cs typeface="Symbol"/>
              </a:rPr>
              <a:t></a:t>
            </a:r>
            <a:endParaRPr sz="1100" dirty="0">
              <a:latin typeface="Symbol"/>
              <a:cs typeface="Symbol"/>
            </a:endParaRPr>
          </a:p>
        </p:txBody>
      </p:sp>
      <p:sp>
        <p:nvSpPr>
          <p:cNvPr id="23" name="object 23"/>
          <p:cNvSpPr txBox="1"/>
          <p:nvPr/>
        </p:nvSpPr>
        <p:spPr>
          <a:xfrm>
            <a:off x="860552" y="3350831"/>
            <a:ext cx="3590925" cy="165100"/>
          </a:xfrm>
          <a:prstGeom prst="rect">
            <a:avLst/>
          </a:prstGeom>
        </p:spPr>
        <p:txBody>
          <a:bodyPr vert="horz" wrap="square" lIns="0" tIns="0" rIns="0" bIns="0" rtlCol="0">
            <a:spAutoFit/>
          </a:bodyPr>
          <a:lstStyle/>
          <a:p>
            <a:pPr marL="12700">
              <a:lnSpc>
                <a:spcPct val="100000"/>
              </a:lnSpc>
              <a:tabLst>
                <a:tab pos="644525" algn="l"/>
                <a:tab pos="2072005" algn="l"/>
              </a:tabLst>
            </a:pPr>
            <a:r>
              <a:rPr sz="1100" spc="-5" dirty="0">
                <a:latin typeface="Calibri"/>
                <a:cs typeface="Calibri"/>
              </a:rPr>
              <a:t>type	</a:t>
            </a:r>
            <a:r>
              <a:rPr sz="1100" spc="-15" dirty="0">
                <a:latin typeface="Calibri"/>
                <a:cs typeface="Calibri"/>
              </a:rPr>
              <a:t>d</a:t>
            </a:r>
            <a:r>
              <a:rPr sz="1100" spc="-5" dirty="0">
                <a:latin typeface="Calibri"/>
                <a:cs typeface="Calibri"/>
              </a:rPr>
              <a:t>ate </a:t>
            </a:r>
            <a:r>
              <a:rPr sz="1100" spc="5" dirty="0">
                <a:latin typeface="Calibri"/>
                <a:cs typeface="Calibri"/>
              </a:rPr>
              <a:t>i</a:t>
            </a:r>
            <a:r>
              <a:rPr sz="1100" spc="-10" dirty="0">
                <a:latin typeface="Calibri"/>
                <a:cs typeface="Calibri"/>
              </a:rPr>
              <a:t>mpleme</a:t>
            </a:r>
            <a:r>
              <a:rPr sz="1100" spc="-5" dirty="0">
                <a:latin typeface="Calibri"/>
                <a:cs typeface="Calibri"/>
              </a:rPr>
              <a:t>nted</a:t>
            </a:r>
            <a:r>
              <a:rPr sz="1100" dirty="0">
                <a:latin typeface="Calibri"/>
                <a:cs typeface="Calibri"/>
              </a:rPr>
              <a:t>	</a:t>
            </a:r>
            <a:r>
              <a:rPr sz="1100" spc="-15" dirty="0">
                <a:latin typeface="Calibri"/>
                <a:cs typeface="Calibri"/>
              </a:rPr>
              <a:t>n</a:t>
            </a:r>
            <a:r>
              <a:rPr sz="1100" spc="-10" dirty="0">
                <a:latin typeface="Calibri"/>
                <a:cs typeface="Calibri"/>
              </a:rPr>
              <a:t>ex</a:t>
            </a:r>
            <a:r>
              <a:rPr sz="1100" spc="-5" dirty="0">
                <a:latin typeface="Calibri"/>
                <a:cs typeface="Calibri"/>
              </a:rPr>
              <a:t>t </a:t>
            </a:r>
            <a:r>
              <a:rPr sz="1100" spc="-10" dirty="0">
                <a:latin typeface="Calibri"/>
                <a:cs typeface="Calibri"/>
              </a:rPr>
              <a:t>redetermin</a:t>
            </a:r>
            <a:r>
              <a:rPr sz="1100" spc="-5" dirty="0">
                <a:latin typeface="Calibri"/>
                <a:cs typeface="Calibri"/>
              </a:rPr>
              <a:t>ation </a:t>
            </a:r>
            <a:r>
              <a:rPr sz="1100" spc="-15" dirty="0">
                <a:latin typeface="Calibri"/>
                <a:cs typeface="Calibri"/>
              </a:rPr>
              <a:t>da</a:t>
            </a:r>
            <a:r>
              <a:rPr sz="1100" spc="-5" dirty="0">
                <a:latin typeface="Calibri"/>
                <a:cs typeface="Calibri"/>
              </a:rPr>
              <a:t>te</a:t>
            </a:r>
            <a:endParaRPr sz="1100">
              <a:latin typeface="Calibri"/>
              <a:cs typeface="Calibri"/>
            </a:endParaRPr>
          </a:p>
        </p:txBody>
      </p:sp>
      <p:sp>
        <p:nvSpPr>
          <p:cNvPr id="24" name="object 24"/>
          <p:cNvSpPr/>
          <p:nvPr/>
        </p:nvSpPr>
        <p:spPr>
          <a:xfrm>
            <a:off x="1780285" y="3676141"/>
            <a:ext cx="346710" cy="170815"/>
          </a:xfrm>
          <a:custGeom>
            <a:avLst/>
            <a:gdLst/>
            <a:ahLst/>
            <a:cxnLst/>
            <a:rect l="l" t="t" r="r" b="b"/>
            <a:pathLst>
              <a:path w="346710" h="170814">
                <a:moveTo>
                  <a:pt x="0" y="170687"/>
                </a:moveTo>
                <a:lnTo>
                  <a:pt x="346710" y="170687"/>
                </a:lnTo>
                <a:lnTo>
                  <a:pt x="346710" y="0"/>
                </a:lnTo>
                <a:lnTo>
                  <a:pt x="0" y="0"/>
                </a:lnTo>
                <a:lnTo>
                  <a:pt x="0" y="170687"/>
                </a:lnTo>
                <a:close/>
              </a:path>
            </a:pathLst>
          </a:custGeom>
          <a:solidFill>
            <a:srgbClr val="FFFF00"/>
          </a:solidFill>
        </p:spPr>
        <p:txBody>
          <a:bodyPr wrap="square" lIns="0" tIns="0" rIns="0" bIns="0" rtlCol="0"/>
          <a:lstStyle/>
          <a:p>
            <a:endParaRPr/>
          </a:p>
        </p:txBody>
      </p:sp>
      <p:sp>
        <p:nvSpPr>
          <p:cNvPr id="25" name="object 25"/>
          <p:cNvSpPr txBox="1"/>
          <p:nvPr/>
        </p:nvSpPr>
        <p:spPr>
          <a:xfrm>
            <a:off x="403352" y="3691445"/>
            <a:ext cx="1216025" cy="165100"/>
          </a:xfrm>
          <a:prstGeom prst="rect">
            <a:avLst/>
          </a:prstGeom>
        </p:spPr>
        <p:txBody>
          <a:bodyPr vert="horz" wrap="square" lIns="0" tIns="0" rIns="0" bIns="0" rtlCol="0">
            <a:spAutoFit/>
          </a:bodyPr>
          <a:lstStyle/>
          <a:p>
            <a:pPr marL="12700">
              <a:lnSpc>
                <a:spcPct val="100000"/>
              </a:lnSpc>
            </a:pPr>
            <a:r>
              <a:rPr sz="1100" b="1" spc="-15" dirty="0">
                <a:latin typeface="Calibri"/>
                <a:cs typeface="Calibri"/>
              </a:rPr>
              <a:t>T</a:t>
            </a:r>
            <a:r>
              <a:rPr sz="1100" b="1" spc="-10" dirty="0">
                <a:latin typeface="Calibri"/>
                <a:cs typeface="Calibri"/>
              </a:rPr>
              <a:t>ype </a:t>
            </a:r>
            <a:r>
              <a:rPr sz="1100" b="1" spc="-5" dirty="0">
                <a:latin typeface="Calibri"/>
                <a:cs typeface="Calibri"/>
              </a:rPr>
              <a:t>of</a:t>
            </a:r>
            <a:r>
              <a:rPr sz="1100" b="1" dirty="0">
                <a:latin typeface="Calibri"/>
                <a:cs typeface="Calibri"/>
              </a:rPr>
              <a:t> </a:t>
            </a:r>
            <a:r>
              <a:rPr sz="1100" b="1" spc="-10" dirty="0">
                <a:latin typeface="Calibri"/>
                <a:cs typeface="Calibri"/>
              </a:rPr>
              <a:t>D</a:t>
            </a:r>
            <a:r>
              <a:rPr sz="1100" b="1" spc="-15" dirty="0">
                <a:latin typeface="Calibri"/>
                <a:cs typeface="Calibri"/>
              </a:rPr>
              <a:t>D</a:t>
            </a:r>
            <a:r>
              <a:rPr sz="1100" b="1" spc="-10" dirty="0">
                <a:latin typeface="Calibri"/>
                <a:cs typeface="Calibri"/>
              </a:rPr>
              <a:t>S</a:t>
            </a:r>
            <a:r>
              <a:rPr sz="1100" b="1" spc="5" dirty="0">
                <a:latin typeface="Calibri"/>
                <a:cs typeface="Calibri"/>
              </a:rPr>
              <a:t> </a:t>
            </a:r>
            <a:r>
              <a:rPr sz="1100" b="1" spc="-15" dirty="0">
                <a:latin typeface="Calibri"/>
                <a:cs typeface="Calibri"/>
              </a:rPr>
              <a:t>Waiver:</a:t>
            </a:r>
            <a:endParaRPr sz="1100">
              <a:latin typeface="Calibri"/>
              <a:cs typeface="Calibri"/>
            </a:endParaRPr>
          </a:p>
        </p:txBody>
      </p:sp>
      <p:sp>
        <p:nvSpPr>
          <p:cNvPr id="26" name="object 26"/>
          <p:cNvSpPr/>
          <p:nvPr/>
        </p:nvSpPr>
        <p:spPr>
          <a:xfrm>
            <a:off x="6816597" y="3846829"/>
            <a:ext cx="349250" cy="170815"/>
          </a:xfrm>
          <a:custGeom>
            <a:avLst/>
            <a:gdLst/>
            <a:ahLst/>
            <a:cxnLst/>
            <a:rect l="l" t="t" r="r" b="b"/>
            <a:pathLst>
              <a:path w="349250" h="170814">
                <a:moveTo>
                  <a:pt x="0" y="170687"/>
                </a:moveTo>
                <a:lnTo>
                  <a:pt x="349250" y="170687"/>
                </a:lnTo>
                <a:lnTo>
                  <a:pt x="349250" y="0"/>
                </a:lnTo>
                <a:lnTo>
                  <a:pt x="0" y="0"/>
                </a:lnTo>
                <a:lnTo>
                  <a:pt x="0" y="170687"/>
                </a:lnTo>
                <a:close/>
              </a:path>
            </a:pathLst>
          </a:custGeom>
          <a:solidFill>
            <a:srgbClr val="FFFF00"/>
          </a:solidFill>
        </p:spPr>
        <p:txBody>
          <a:bodyPr wrap="square" lIns="0" tIns="0" rIns="0" bIns="0" rtlCol="0"/>
          <a:lstStyle/>
          <a:p>
            <a:endParaRPr/>
          </a:p>
        </p:txBody>
      </p:sp>
      <p:sp>
        <p:nvSpPr>
          <p:cNvPr id="27" name="object 27"/>
          <p:cNvSpPr/>
          <p:nvPr/>
        </p:nvSpPr>
        <p:spPr>
          <a:xfrm>
            <a:off x="2139188" y="4017517"/>
            <a:ext cx="350520" cy="170180"/>
          </a:xfrm>
          <a:custGeom>
            <a:avLst/>
            <a:gdLst/>
            <a:ahLst/>
            <a:cxnLst/>
            <a:rect l="l" t="t" r="r" b="b"/>
            <a:pathLst>
              <a:path w="350519" h="170179">
                <a:moveTo>
                  <a:pt x="0" y="169925"/>
                </a:moveTo>
                <a:lnTo>
                  <a:pt x="350519" y="169925"/>
                </a:lnTo>
                <a:lnTo>
                  <a:pt x="350519" y="0"/>
                </a:lnTo>
                <a:lnTo>
                  <a:pt x="0" y="0"/>
                </a:lnTo>
                <a:lnTo>
                  <a:pt x="0" y="169925"/>
                </a:lnTo>
                <a:close/>
              </a:path>
            </a:pathLst>
          </a:custGeom>
          <a:solidFill>
            <a:srgbClr val="FFFF00"/>
          </a:solidFill>
        </p:spPr>
        <p:txBody>
          <a:bodyPr wrap="square" lIns="0" tIns="0" rIns="0" bIns="0" rtlCol="0"/>
          <a:lstStyle/>
          <a:p>
            <a:endParaRPr/>
          </a:p>
        </p:txBody>
      </p:sp>
      <p:sp>
        <p:nvSpPr>
          <p:cNvPr id="28" name="object 28"/>
          <p:cNvSpPr/>
          <p:nvPr/>
        </p:nvSpPr>
        <p:spPr>
          <a:xfrm>
            <a:off x="4701285" y="4017517"/>
            <a:ext cx="350520" cy="170180"/>
          </a:xfrm>
          <a:custGeom>
            <a:avLst/>
            <a:gdLst/>
            <a:ahLst/>
            <a:cxnLst/>
            <a:rect l="l" t="t" r="r" b="b"/>
            <a:pathLst>
              <a:path w="350520" h="170179">
                <a:moveTo>
                  <a:pt x="0" y="169925"/>
                </a:moveTo>
                <a:lnTo>
                  <a:pt x="350520" y="169925"/>
                </a:lnTo>
                <a:lnTo>
                  <a:pt x="350520" y="0"/>
                </a:lnTo>
                <a:lnTo>
                  <a:pt x="0" y="0"/>
                </a:lnTo>
                <a:lnTo>
                  <a:pt x="0" y="169925"/>
                </a:lnTo>
                <a:close/>
              </a:path>
            </a:pathLst>
          </a:custGeom>
          <a:solidFill>
            <a:srgbClr val="FFFF00"/>
          </a:solidFill>
        </p:spPr>
        <p:txBody>
          <a:bodyPr wrap="square" lIns="0" tIns="0" rIns="0" bIns="0" rtlCol="0"/>
          <a:lstStyle/>
          <a:p>
            <a:endParaRPr/>
          </a:p>
        </p:txBody>
      </p:sp>
      <p:sp>
        <p:nvSpPr>
          <p:cNvPr id="29" name="object 29"/>
          <p:cNvSpPr/>
          <p:nvPr/>
        </p:nvSpPr>
        <p:spPr>
          <a:xfrm>
            <a:off x="1362455" y="4030471"/>
            <a:ext cx="142875" cy="142875"/>
          </a:xfrm>
          <a:custGeom>
            <a:avLst/>
            <a:gdLst/>
            <a:ahLst/>
            <a:cxnLst/>
            <a:rect l="l" t="t" r="r" b="b"/>
            <a:pathLst>
              <a:path w="142875" h="142875">
                <a:moveTo>
                  <a:pt x="0" y="142494"/>
                </a:moveTo>
                <a:lnTo>
                  <a:pt x="142747" y="142494"/>
                </a:lnTo>
                <a:lnTo>
                  <a:pt x="142747" y="0"/>
                </a:lnTo>
                <a:lnTo>
                  <a:pt x="0" y="0"/>
                </a:lnTo>
                <a:lnTo>
                  <a:pt x="0" y="142494"/>
                </a:lnTo>
                <a:close/>
              </a:path>
            </a:pathLst>
          </a:custGeom>
          <a:ln w="9143">
            <a:solidFill>
              <a:srgbClr val="000000"/>
            </a:solidFill>
          </a:ln>
        </p:spPr>
        <p:txBody>
          <a:bodyPr wrap="square" lIns="0" tIns="0" rIns="0" bIns="0" rtlCol="0"/>
          <a:lstStyle/>
          <a:p>
            <a:endParaRPr/>
          </a:p>
        </p:txBody>
      </p:sp>
      <p:sp>
        <p:nvSpPr>
          <p:cNvPr id="30" name="object 30"/>
          <p:cNvSpPr/>
          <p:nvPr/>
        </p:nvSpPr>
        <p:spPr>
          <a:xfrm>
            <a:off x="3913123" y="4017517"/>
            <a:ext cx="170815" cy="170180"/>
          </a:xfrm>
          <a:custGeom>
            <a:avLst/>
            <a:gdLst/>
            <a:ahLst/>
            <a:cxnLst/>
            <a:rect l="l" t="t" r="r" b="b"/>
            <a:pathLst>
              <a:path w="170814" h="170179">
                <a:moveTo>
                  <a:pt x="0" y="169925"/>
                </a:moveTo>
                <a:lnTo>
                  <a:pt x="170687" y="169925"/>
                </a:lnTo>
                <a:lnTo>
                  <a:pt x="170687" y="0"/>
                </a:lnTo>
                <a:lnTo>
                  <a:pt x="0" y="0"/>
                </a:lnTo>
                <a:lnTo>
                  <a:pt x="0" y="169925"/>
                </a:lnTo>
                <a:close/>
              </a:path>
            </a:pathLst>
          </a:custGeom>
          <a:solidFill>
            <a:srgbClr val="FFFF00"/>
          </a:solidFill>
        </p:spPr>
        <p:txBody>
          <a:bodyPr wrap="square" lIns="0" tIns="0" rIns="0" bIns="0" rtlCol="0"/>
          <a:lstStyle/>
          <a:p>
            <a:endParaRPr/>
          </a:p>
        </p:txBody>
      </p:sp>
      <p:sp>
        <p:nvSpPr>
          <p:cNvPr id="31" name="object 31"/>
          <p:cNvSpPr/>
          <p:nvPr/>
        </p:nvSpPr>
        <p:spPr>
          <a:xfrm>
            <a:off x="3926840" y="403047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33" name="object 33"/>
          <p:cNvSpPr/>
          <p:nvPr/>
        </p:nvSpPr>
        <p:spPr>
          <a:xfrm>
            <a:off x="6326632" y="403047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34" name="object 34"/>
          <p:cNvSpPr/>
          <p:nvPr/>
        </p:nvSpPr>
        <p:spPr>
          <a:xfrm>
            <a:off x="2311400" y="5741415"/>
            <a:ext cx="349885" cy="160020"/>
          </a:xfrm>
          <a:custGeom>
            <a:avLst/>
            <a:gdLst/>
            <a:ahLst/>
            <a:cxnLst/>
            <a:rect l="l" t="t" r="r" b="b"/>
            <a:pathLst>
              <a:path w="349885" h="160020">
                <a:moveTo>
                  <a:pt x="0" y="160020"/>
                </a:moveTo>
                <a:lnTo>
                  <a:pt x="349757" y="160020"/>
                </a:lnTo>
                <a:lnTo>
                  <a:pt x="349757" y="0"/>
                </a:lnTo>
                <a:lnTo>
                  <a:pt x="0" y="0"/>
                </a:lnTo>
                <a:lnTo>
                  <a:pt x="0" y="160020"/>
                </a:lnTo>
                <a:close/>
              </a:path>
            </a:pathLst>
          </a:custGeom>
          <a:solidFill>
            <a:srgbClr val="FFFF00"/>
          </a:solidFill>
        </p:spPr>
        <p:txBody>
          <a:bodyPr wrap="square" lIns="0" tIns="0" rIns="0" bIns="0" rtlCol="0"/>
          <a:lstStyle/>
          <a:p>
            <a:endParaRPr/>
          </a:p>
        </p:txBody>
      </p:sp>
      <p:sp>
        <p:nvSpPr>
          <p:cNvPr id="35" name="object 35"/>
          <p:cNvSpPr/>
          <p:nvPr/>
        </p:nvSpPr>
        <p:spPr>
          <a:xfrm>
            <a:off x="3145789" y="5741415"/>
            <a:ext cx="349250" cy="160020"/>
          </a:xfrm>
          <a:custGeom>
            <a:avLst/>
            <a:gdLst/>
            <a:ahLst/>
            <a:cxnLst/>
            <a:rect l="l" t="t" r="r" b="b"/>
            <a:pathLst>
              <a:path w="349250" h="160020">
                <a:moveTo>
                  <a:pt x="0" y="160020"/>
                </a:moveTo>
                <a:lnTo>
                  <a:pt x="348996" y="160020"/>
                </a:lnTo>
                <a:lnTo>
                  <a:pt x="348996" y="0"/>
                </a:lnTo>
                <a:lnTo>
                  <a:pt x="0" y="0"/>
                </a:lnTo>
                <a:lnTo>
                  <a:pt x="0" y="160020"/>
                </a:lnTo>
                <a:close/>
              </a:path>
            </a:pathLst>
          </a:custGeom>
          <a:solidFill>
            <a:srgbClr val="FFFF00"/>
          </a:solidFill>
        </p:spPr>
        <p:txBody>
          <a:bodyPr wrap="square" lIns="0" tIns="0" rIns="0" bIns="0" rtlCol="0"/>
          <a:lstStyle/>
          <a:p>
            <a:endParaRPr/>
          </a:p>
        </p:txBody>
      </p:sp>
      <p:sp>
        <p:nvSpPr>
          <p:cNvPr id="36" name="object 36"/>
          <p:cNvSpPr/>
          <p:nvPr/>
        </p:nvSpPr>
        <p:spPr>
          <a:xfrm>
            <a:off x="3948176" y="5741415"/>
            <a:ext cx="350520" cy="160020"/>
          </a:xfrm>
          <a:custGeom>
            <a:avLst/>
            <a:gdLst/>
            <a:ahLst/>
            <a:cxnLst/>
            <a:rect l="l" t="t" r="r" b="b"/>
            <a:pathLst>
              <a:path w="350520" h="160020">
                <a:moveTo>
                  <a:pt x="0" y="160020"/>
                </a:moveTo>
                <a:lnTo>
                  <a:pt x="350012" y="160020"/>
                </a:lnTo>
                <a:lnTo>
                  <a:pt x="350012" y="0"/>
                </a:lnTo>
                <a:lnTo>
                  <a:pt x="0" y="0"/>
                </a:lnTo>
                <a:lnTo>
                  <a:pt x="0" y="160020"/>
                </a:lnTo>
                <a:close/>
              </a:path>
            </a:pathLst>
          </a:custGeom>
          <a:solidFill>
            <a:srgbClr val="FFFF00"/>
          </a:solidFill>
        </p:spPr>
        <p:txBody>
          <a:bodyPr wrap="square" lIns="0" tIns="0" rIns="0" bIns="0" rtlCol="0"/>
          <a:lstStyle/>
          <a:p>
            <a:endParaRPr/>
          </a:p>
        </p:txBody>
      </p:sp>
      <p:sp>
        <p:nvSpPr>
          <p:cNvPr id="37" name="object 37"/>
          <p:cNvSpPr txBox="1"/>
          <p:nvPr/>
        </p:nvSpPr>
        <p:spPr>
          <a:xfrm>
            <a:off x="403352" y="4373435"/>
            <a:ext cx="6910705" cy="1536700"/>
          </a:xfrm>
          <a:prstGeom prst="rect">
            <a:avLst/>
          </a:prstGeom>
        </p:spPr>
        <p:txBody>
          <a:bodyPr vert="horz" wrap="square" lIns="0" tIns="0" rIns="0" bIns="0" rtlCol="0">
            <a:spAutoFit/>
          </a:bodyPr>
          <a:lstStyle/>
          <a:p>
            <a:pPr marL="12700">
              <a:lnSpc>
                <a:spcPct val="100000"/>
              </a:lnSpc>
              <a:tabLst>
                <a:tab pos="1673860" algn="l"/>
              </a:tabLst>
            </a:pPr>
            <a:r>
              <a:rPr sz="1100" b="1" spc="-5" dirty="0">
                <a:latin typeface="Calibri"/>
                <a:cs typeface="Calibri"/>
              </a:rPr>
              <a:t>Is </a:t>
            </a:r>
            <a:r>
              <a:rPr sz="1100" b="1" spc="-10" dirty="0">
                <a:latin typeface="Calibri"/>
                <a:cs typeface="Calibri"/>
              </a:rPr>
              <a:t>t</a:t>
            </a:r>
            <a:r>
              <a:rPr sz="1100" b="1" spc="-5" dirty="0">
                <a:latin typeface="Calibri"/>
                <a:cs typeface="Calibri"/>
              </a:rPr>
              <a:t>his Accurat</a:t>
            </a:r>
            <a:r>
              <a:rPr sz="1100" b="1" spc="-15" dirty="0">
                <a:latin typeface="Calibri"/>
                <a:cs typeface="Calibri"/>
              </a:rPr>
              <a:t>e</a:t>
            </a:r>
            <a:r>
              <a:rPr sz="1100" b="1" spc="-5" dirty="0">
                <a:latin typeface="Calibri"/>
                <a:cs typeface="Calibri"/>
              </a:rPr>
              <a:t>? </a:t>
            </a:r>
            <a:r>
              <a:rPr sz="1100" b="1" spc="-10" dirty="0">
                <a:latin typeface="Calibri"/>
                <a:cs typeface="Calibri"/>
              </a:rPr>
              <a:t>Y</a:t>
            </a:r>
            <a:r>
              <a:rPr sz="1100" b="1" spc="-15" dirty="0">
                <a:latin typeface="Calibri"/>
                <a:cs typeface="Calibri"/>
              </a:rPr>
              <a:t>e</a:t>
            </a:r>
            <a:r>
              <a:rPr sz="1100" b="1" spc="-5" dirty="0">
                <a:latin typeface="Calibri"/>
                <a:cs typeface="Calibri"/>
              </a:rPr>
              <a:t>s</a:t>
            </a:r>
            <a:r>
              <a:rPr sz="1100" b="1" dirty="0">
                <a:latin typeface="Calibri"/>
                <a:cs typeface="Calibri"/>
              </a:rPr>
              <a:t>  </a:t>
            </a:r>
            <a:r>
              <a:rPr sz="1100" b="1" spc="-5" dirty="0">
                <a:latin typeface="Calibri"/>
                <a:cs typeface="Calibri"/>
              </a:rPr>
              <a:t> N</a:t>
            </a:r>
            <a:r>
              <a:rPr sz="1100" b="1" spc="-10" dirty="0">
                <a:latin typeface="Calibri"/>
                <a:cs typeface="Calibri"/>
              </a:rPr>
              <a:t>o</a:t>
            </a:r>
            <a:r>
              <a:rPr sz="1100" b="1" dirty="0">
                <a:latin typeface="Calibri"/>
                <a:cs typeface="Calibri"/>
              </a:rPr>
              <a:t>	</a:t>
            </a:r>
            <a:r>
              <a:rPr sz="1100" b="1" spc="-5" dirty="0">
                <a:latin typeface="Calibri"/>
                <a:cs typeface="Calibri"/>
              </a:rPr>
              <a:t>Expl</a:t>
            </a:r>
            <a:r>
              <a:rPr sz="1100" b="1" spc="-15" dirty="0">
                <a:latin typeface="Calibri"/>
                <a:cs typeface="Calibri"/>
              </a:rPr>
              <a:t>a</a:t>
            </a:r>
            <a:r>
              <a:rPr sz="1100" b="1" spc="-5" dirty="0">
                <a:latin typeface="Calibri"/>
                <a:cs typeface="Calibri"/>
              </a:rPr>
              <a:t>in:</a:t>
            </a:r>
            <a:endParaRPr sz="1100">
              <a:latin typeface="Calibri"/>
              <a:cs typeface="Calibri"/>
            </a:endParaRPr>
          </a:p>
          <a:p>
            <a:pPr marL="53340" marR="5080">
              <a:lnSpc>
                <a:spcPts val="1270"/>
              </a:lnSpc>
              <a:spcBef>
                <a:spcPts val="80"/>
              </a:spcBef>
            </a:pPr>
            <a:r>
              <a:rPr sz="1100" b="1" spc="-10" dirty="0">
                <a:solidFill>
                  <a:srgbClr val="FF0000"/>
                </a:solidFill>
                <a:latin typeface="Times New Roman"/>
                <a:cs typeface="Times New Roman"/>
              </a:rPr>
              <a:t>Case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Managers</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must</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ensure</a:t>
            </a:r>
            <a:r>
              <a:rPr sz="1100" b="1" spc="-5" dirty="0">
                <a:solidFill>
                  <a:srgbClr val="FF0000"/>
                </a:solidFill>
                <a:latin typeface="Times New Roman"/>
                <a:cs typeface="Times New Roman"/>
              </a:rPr>
              <a:t> the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and</a:t>
            </a:r>
            <a:r>
              <a:rPr sz="1100" b="1" spc="-5" dirty="0">
                <a:solidFill>
                  <a:srgbClr val="FF0000"/>
                </a:solidFill>
                <a:latin typeface="Times New Roman"/>
                <a:cs typeface="Times New Roman"/>
              </a:rPr>
              <a:t> other infor</a:t>
            </a:r>
            <a:r>
              <a:rPr sz="1100" b="1" spc="-15" dirty="0">
                <a:solidFill>
                  <a:srgbClr val="FF0000"/>
                </a:solidFill>
                <a:latin typeface="Times New Roman"/>
                <a:cs typeface="Times New Roman"/>
              </a:rPr>
              <a:t>m</a:t>
            </a:r>
            <a:r>
              <a:rPr sz="1100" b="1" spc="-5" dirty="0">
                <a:solidFill>
                  <a:srgbClr val="FF0000"/>
                </a:solidFill>
                <a:latin typeface="Times New Roman"/>
                <a:cs typeface="Times New Roman"/>
              </a:rPr>
              <a:t>ation</a:t>
            </a:r>
            <a:r>
              <a:rPr sz="1100" b="1" spc="15" dirty="0">
                <a:solidFill>
                  <a:srgbClr val="FF0000"/>
                </a:solidFill>
                <a:latin typeface="Times New Roman"/>
                <a:cs typeface="Times New Roman"/>
              </a:rPr>
              <a:t> </a:t>
            </a:r>
            <a:r>
              <a:rPr sz="1100" b="1" spc="-5" dirty="0">
                <a:solidFill>
                  <a:srgbClr val="FF0000"/>
                </a:solidFill>
                <a:latin typeface="Times New Roman"/>
                <a:cs typeface="Times New Roman"/>
              </a:rPr>
              <a:t>is accurate.</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A</a:t>
            </a:r>
            <a:r>
              <a:rPr sz="1100" b="1" spc="-5" dirty="0">
                <a:solidFill>
                  <a:srgbClr val="FF0000"/>
                </a:solidFill>
                <a:latin typeface="Times New Roman"/>
                <a:cs typeface="Times New Roman"/>
              </a:rPr>
              <a:t>n</a:t>
            </a:r>
            <a:r>
              <a:rPr sz="1100" b="1" spc="-10" dirty="0">
                <a:solidFill>
                  <a:srgbClr val="FF0000"/>
                </a:solidFill>
                <a:latin typeface="Times New Roman"/>
                <a:cs typeface="Times New Roman"/>
              </a:rPr>
              <a:t>y</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changes</a:t>
            </a:r>
            <a:r>
              <a:rPr sz="1100" b="1" spc="-5" dirty="0">
                <a:solidFill>
                  <a:srgbClr val="FF0000"/>
                </a:solidFill>
                <a:latin typeface="Times New Roman"/>
                <a:cs typeface="Times New Roman"/>
              </a:rPr>
              <a:t> to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info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m</a:t>
            </a:r>
            <a:r>
              <a:rPr sz="1100" b="1" spc="-5" dirty="0">
                <a:solidFill>
                  <a:srgbClr val="FF0000"/>
                </a:solidFill>
                <a:latin typeface="Times New Roman"/>
                <a:cs typeface="Times New Roman"/>
              </a:rPr>
              <a:t>ust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done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thru</a:t>
            </a:r>
            <a:r>
              <a:rPr sz="1100" b="1" spc="-5" dirty="0">
                <a:solidFill>
                  <a:srgbClr val="FF0000"/>
                </a:solidFill>
                <a:latin typeface="Times New Roman"/>
                <a:cs typeface="Times New Roman"/>
              </a:rPr>
              <a:t> a</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PRAT</a:t>
            </a:r>
            <a:r>
              <a:rPr sz="1100" b="1" spc="-5" dirty="0">
                <a:solidFill>
                  <a:srgbClr val="FF0000"/>
                </a:solidFill>
                <a:latin typeface="Times New Roman"/>
                <a:cs typeface="Times New Roman"/>
              </a:rPr>
              <a:t> request </a:t>
            </a:r>
            <a:r>
              <a:rPr sz="1100" b="1" spc="-10" dirty="0">
                <a:solidFill>
                  <a:srgbClr val="FF0000"/>
                </a:solidFill>
                <a:latin typeface="Times New Roman"/>
                <a:cs typeface="Times New Roman"/>
              </a:rPr>
              <a:t>and</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it </a:t>
            </a:r>
            <a:r>
              <a:rPr sz="1100" b="1" spc="-10" dirty="0">
                <a:solidFill>
                  <a:srgbClr val="FF0000"/>
                </a:solidFill>
                <a:latin typeface="Times New Roman"/>
                <a:cs typeface="Times New Roman"/>
              </a:rPr>
              <a:t>needs</a:t>
            </a:r>
            <a:r>
              <a:rPr sz="1100" b="1" spc="-5" dirty="0">
                <a:solidFill>
                  <a:srgbClr val="FF0000"/>
                </a:solidFill>
                <a:latin typeface="Times New Roman"/>
                <a:cs typeface="Times New Roman"/>
              </a:rPr>
              <a:t> to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a:t>
            </a:r>
            <a:r>
              <a:rPr sz="1100" b="1" spc="-5" dirty="0">
                <a:solidFill>
                  <a:srgbClr val="FF0000"/>
                </a:solidFill>
                <a:latin typeface="Times New Roman"/>
                <a:cs typeface="Times New Roman"/>
              </a:rPr>
              <a:t> action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step in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the Individual</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Plan.</a:t>
            </a:r>
            <a:endParaRPr sz="1100">
              <a:latin typeface="Times New Roman"/>
              <a:cs typeface="Times New Roman"/>
            </a:endParaRPr>
          </a:p>
          <a:p>
            <a:pPr marL="503555" marR="95885" indent="-344805">
              <a:lnSpc>
                <a:spcPts val="1610"/>
              </a:lnSpc>
              <a:spcBef>
                <a:spcPts val="10"/>
              </a:spcBef>
            </a:pPr>
            <a:r>
              <a:rPr sz="1400" b="1" i="1" u="heavy" spc="-10" dirty="0">
                <a:latin typeface="Times New Roman"/>
                <a:cs typeface="Times New Roman"/>
              </a:rPr>
              <a:t>As an in</a:t>
            </a:r>
            <a:r>
              <a:rPr sz="1400" b="1" i="1" u="heavy" spc="-5" dirty="0">
                <a:latin typeface="Times New Roman"/>
                <a:cs typeface="Times New Roman"/>
              </a:rPr>
              <a:t>d</a:t>
            </a:r>
            <a:r>
              <a:rPr sz="1400" b="1" i="1" u="heavy" spc="-10" dirty="0">
                <a:latin typeface="Times New Roman"/>
                <a:cs typeface="Times New Roman"/>
              </a:rPr>
              <a:t>ividual, fa</a:t>
            </a:r>
            <a:r>
              <a:rPr sz="1400" b="1" i="1" u="heavy" spc="-25" dirty="0">
                <a:latin typeface="Times New Roman"/>
                <a:cs typeface="Times New Roman"/>
              </a:rPr>
              <a:t>m</a:t>
            </a:r>
            <a:r>
              <a:rPr sz="1400" b="1" i="1" u="heavy" spc="-10" dirty="0">
                <a:latin typeface="Times New Roman"/>
                <a:cs typeface="Times New Roman"/>
              </a:rPr>
              <a:t>ily member, guardia</a:t>
            </a:r>
            <a:r>
              <a:rPr sz="1400" b="1" i="1" u="heavy" spc="0" dirty="0">
                <a:latin typeface="Times New Roman"/>
                <a:cs typeface="Times New Roman"/>
              </a:rPr>
              <a:t>n</a:t>
            </a:r>
            <a:r>
              <a:rPr sz="1400" b="1" i="1" u="heavy" spc="-10" dirty="0">
                <a:latin typeface="Times New Roman"/>
                <a:cs typeface="Times New Roman"/>
              </a:rPr>
              <a:t>, prov</a:t>
            </a:r>
            <a:r>
              <a:rPr sz="1400" b="1" i="1" u="heavy" spc="-15" dirty="0">
                <a:latin typeface="Times New Roman"/>
                <a:cs typeface="Times New Roman"/>
              </a:rPr>
              <a:t>i</a:t>
            </a:r>
            <a:r>
              <a:rPr sz="1400" b="1" i="1" u="heavy" spc="-10" dirty="0">
                <a:latin typeface="Times New Roman"/>
                <a:cs typeface="Times New Roman"/>
              </a:rPr>
              <a:t>der or advocate, ple</a:t>
            </a:r>
            <a:r>
              <a:rPr sz="1400" b="1" i="1" u="heavy" spc="-5" dirty="0">
                <a:latin typeface="Times New Roman"/>
                <a:cs typeface="Times New Roman"/>
              </a:rPr>
              <a:t>ase </a:t>
            </a:r>
            <a:r>
              <a:rPr sz="1400" b="1" i="1" u="heavy" spc="-15" dirty="0">
                <a:latin typeface="Times New Roman"/>
                <a:cs typeface="Times New Roman"/>
              </a:rPr>
              <a:t>c</a:t>
            </a:r>
            <a:r>
              <a:rPr sz="1400" b="1" i="1" u="heavy" spc="-10" dirty="0">
                <a:latin typeface="Times New Roman"/>
                <a:cs typeface="Times New Roman"/>
              </a:rPr>
              <a:t>ontact </a:t>
            </a:r>
            <a:r>
              <a:rPr sz="1400" b="1" i="1" u="heavy" spc="-20" dirty="0">
                <a:latin typeface="Times New Roman"/>
                <a:cs typeface="Times New Roman"/>
              </a:rPr>
              <a:t>y</a:t>
            </a:r>
            <a:r>
              <a:rPr sz="1400" b="1" i="1" u="heavy" spc="-10" dirty="0">
                <a:latin typeface="Times New Roman"/>
                <a:cs typeface="Times New Roman"/>
              </a:rPr>
              <a:t>our</a:t>
            </a:r>
            <a:r>
              <a:rPr sz="1400" b="1" i="1" u="heavy" dirty="0">
                <a:latin typeface="Times New Roman"/>
                <a:cs typeface="Times New Roman"/>
              </a:rPr>
              <a:t> </a:t>
            </a:r>
            <a:r>
              <a:rPr sz="1400" b="1" i="1" u="heavy" spc="-15" dirty="0">
                <a:latin typeface="Times New Roman"/>
                <a:cs typeface="Times New Roman"/>
              </a:rPr>
              <a:t>C</a:t>
            </a:r>
            <a:r>
              <a:rPr sz="1400" b="1" i="1" u="heavy" spc="-10" dirty="0">
                <a:latin typeface="Times New Roman"/>
                <a:cs typeface="Times New Roman"/>
              </a:rPr>
              <a:t>ase</a:t>
            </a:r>
            <a:r>
              <a:rPr sz="1400" b="1" i="1" spc="-5" dirty="0">
                <a:latin typeface="Times New Roman"/>
                <a:cs typeface="Times New Roman"/>
              </a:rPr>
              <a:t> </a:t>
            </a:r>
            <a:r>
              <a:rPr sz="1400" b="1" i="1" u="heavy" spc="-20" dirty="0">
                <a:latin typeface="Times New Roman"/>
                <a:cs typeface="Times New Roman"/>
              </a:rPr>
              <a:t>M</a:t>
            </a:r>
            <a:r>
              <a:rPr sz="1400" b="1" i="1" u="heavy" spc="-10" dirty="0">
                <a:latin typeface="Times New Roman"/>
                <a:cs typeface="Times New Roman"/>
              </a:rPr>
              <a:t>anager </a:t>
            </a:r>
            <a:r>
              <a:rPr sz="1400" b="1" i="1" u="heavy" spc="-15" dirty="0">
                <a:latin typeface="Times New Roman"/>
                <a:cs typeface="Times New Roman"/>
              </a:rPr>
              <a:t>w</a:t>
            </a:r>
            <a:r>
              <a:rPr sz="1400" b="1" i="1" u="heavy" spc="-10" dirty="0">
                <a:latin typeface="Times New Roman"/>
                <a:cs typeface="Times New Roman"/>
              </a:rPr>
              <a:t>ithin two weeks of</a:t>
            </a:r>
            <a:r>
              <a:rPr sz="1400" b="1" i="1" u="heavy" dirty="0">
                <a:latin typeface="Times New Roman"/>
                <a:cs typeface="Times New Roman"/>
              </a:rPr>
              <a:t> </a:t>
            </a:r>
            <a:r>
              <a:rPr sz="1400" b="1" i="1" u="heavy" spc="-10" dirty="0">
                <a:latin typeface="Times New Roman"/>
                <a:cs typeface="Times New Roman"/>
              </a:rPr>
              <a:t>rec</a:t>
            </a:r>
            <a:r>
              <a:rPr sz="1400" b="1" i="1" u="heavy" spc="-20" dirty="0">
                <a:latin typeface="Times New Roman"/>
                <a:cs typeface="Times New Roman"/>
              </a:rPr>
              <a:t>e</a:t>
            </a:r>
            <a:r>
              <a:rPr sz="1400" b="1" i="1" u="heavy" spc="-5" dirty="0">
                <a:latin typeface="Times New Roman"/>
                <a:cs typeface="Times New Roman"/>
              </a:rPr>
              <a:t>ipt if</a:t>
            </a:r>
            <a:r>
              <a:rPr sz="1400" b="1" i="1" u="heavy" dirty="0">
                <a:latin typeface="Times New Roman"/>
                <a:cs typeface="Times New Roman"/>
              </a:rPr>
              <a:t> </a:t>
            </a:r>
            <a:r>
              <a:rPr sz="1400" b="1" i="1" u="heavy" spc="-10" dirty="0">
                <a:latin typeface="Times New Roman"/>
                <a:cs typeface="Times New Roman"/>
              </a:rPr>
              <a:t>you do not agree with</a:t>
            </a:r>
            <a:r>
              <a:rPr sz="1400" b="1" i="1" u="heavy" dirty="0">
                <a:latin typeface="Times New Roman"/>
                <a:cs typeface="Times New Roman"/>
              </a:rPr>
              <a:t> </a:t>
            </a:r>
            <a:r>
              <a:rPr sz="1400" b="1" i="1" u="heavy" spc="-10" dirty="0">
                <a:latin typeface="Times New Roman"/>
                <a:cs typeface="Times New Roman"/>
              </a:rPr>
              <a:t>this plan as written.</a:t>
            </a:r>
            <a:endParaRPr sz="1400">
              <a:latin typeface="Times New Roman"/>
              <a:cs typeface="Times New Roman"/>
            </a:endParaRPr>
          </a:p>
          <a:p>
            <a:pPr marL="53340" marR="89535">
              <a:lnSpc>
                <a:spcPts val="1270"/>
              </a:lnSpc>
              <a:spcBef>
                <a:spcPts val="1245"/>
              </a:spcBef>
              <a:tabLst>
                <a:tab pos="2326640" algn="l"/>
                <a:tab pos="3161030" algn="l"/>
              </a:tabLst>
            </a:pPr>
            <a:r>
              <a:rPr sz="1100" spc="-10" dirty="0">
                <a:latin typeface="Times New Roman"/>
                <a:cs typeface="Times New Roman"/>
              </a:rPr>
              <a:t>As</a:t>
            </a:r>
            <a:r>
              <a:rPr sz="1100" spc="-5" dirty="0">
                <a:latin typeface="Times New Roman"/>
                <a:cs typeface="Times New Roman"/>
              </a:rPr>
              <a:t> </a:t>
            </a:r>
            <a:r>
              <a:rPr sz="1100" spc="-10" dirty="0">
                <a:latin typeface="Times New Roman"/>
                <a:cs typeface="Times New Roman"/>
              </a:rPr>
              <a:t>an</a:t>
            </a:r>
            <a:r>
              <a:rPr sz="1100" spc="-5" dirty="0">
                <a:latin typeface="Times New Roman"/>
                <a:cs typeface="Times New Roman"/>
              </a:rPr>
              <a:t> individual, fa</a:t>
            </a:r>
            <a:r>
              <a:rPr sz="1100" spc="-20" dirty="0">
                <a:latin typeface="Times New Roman"/>
                <a:cs typeface="Times New Roman"/>
              </a:rPr>
              <a:t>m</a:t>
            </a:r>
            <a:r>
              <a:rPr sz="1100" spc="-5" dirty="0">
                <a:latin typeface="Times New Roman"/>
                <a:cs typeface="Times New Roman"/>
              </a:rPr>
              <a:t>ily</a:t>
            </a:r>
            <a:r>
              <a:rPr sz="1100" spc="5" dirty="0">
                <a:latin typeface="Times New Roman"/>
                <a:cs typeface="Times New Roman"/>
              </a:rPr>
              <a:t> </a:t>
            </a:r>
            <a:r>
              <a:rPr sz="1100" spc="-10" dirty="0">
                <a:latin typeface="Times New Roman"/>
                <a:cs typeface="Times New Roman"/>
              </a:rPr>
              <a:t>me</a:t>
            </a:r>
            <a:r>
              <a:rPr sz="1100" spc="-20" dirty="0">
                <a:latin typeface="Times New Roman"/>
                <a:cs typeface="Times New Roman"/>
              </a:rPr>
              <a:t>m</a:t>
            </a:r>
            <a:r>
              <a:rPr sz="1100" spc="-5" dirty="0">
                <a:latin typeface="Times New Roman"/>
                <a:cs typeface="Times New Roman"/>
              </a:rPr>
              <a:t>ber,</a:t>
            </a:r>
            <a:r>
              <a:rPr sz="1100" dirty="0">
                <a:latin typeface="Times New Roman"/>
                <a:cs typeface="Times New Roman"/>
              </a:rPr>
              <a:t> </a:t>
            </a:r>
            <a:r>
              <a:rPr sz="1100" spc="-5" dirty="0">
                <a:latin typeface="Times New Roman"/>
                <a:cs typeface="Times New Roman"/>
              </a:rPr>
              <a:t>guardian</a:t>
            </a:r>
            <a:r>
              <a:rPr sz="1100" dirty="0">
                <a:latin typeface="Times New Roman"/>
                <a:cs typeface="Times New Roman"/>
              </a:rPr>
              <a:t> </a:t>
            </a:r>
            <a:r>
              <a:rPr sz="1100" spc="-5" dirty="0">
                <a:latin typeface="Times New Roman"/>
                <a:cs typeface="Times New Roman"/>
              </a:rPr>
              <a:t>or</a:t>
            </a:r>
            <a:r>
              <a:rPr sz="1100" dirty="0">
                <a:latin typeface="Times New Roman"/>
                <a:cs typeface="Times New Roman"/>
              </a:rPr>
              <a:t> </a:t>
            </a:r>
            <a:r>
              <a:rPr sz="1100" spc="-10" dirty="0">
                <a:latin typeface="Times New Roman"/>
                <a:cs typeface="Times New Roman"/>
              </a:rPr>
              <a:t>advoca</a:t>
            </a:r>
            <a:r>
              <a:rPr sz="1100" spc="-15" dirty="0">
                <a:latin typeface="Times New Roman"/>
                <a:cs typeface="Times New Roman"/>
              </a:rPr>
              <a:t>t</a:t>
            </a:r>
            <a:r>
              <a:rPr sz="1100" spc="-5" dirty="0">
                <a:latin typeface="Times New Roman"/>
                <a:cs typeface="Times New Roman"/>
              </a:rPr>
              <a:t>e, </a:t>
            </a:r>
            <a:r>
              <a:rPr sz="1100" spc="-10" dirty="0">
                <a:latin typeface="Times New Roman"/>
                <a:cs typeface="Times New Roman"/>
              </a:rPr>
              <a:t>you</a:t>
            </a:r>
            <a:r>
              <a:rPr sz="1100" dirty="0">
                <a:latin typeface="Times New Roman"/>
                <a:cs typeface="Times New Roman"/>
              </a:rPr>
              <a:t> </a:t>
            </a:r>
            <a:r>
              <a:rPr sz="1100" spc="-10" dirty="0">
                <a:latin typeface="Times New Roman"/>
                <a:cs typeface="Times New Roman"/>
              </a:rPr>
              <a:t>have</a:t>
            </a:r>
            <a:r>
              <a:rPr sz="1100" spc="-5" dirty="0">
                <a:latin typeface="Times New Roman"/>
                <a:cs typeface="Times New Roman"/>
              </a:rPr>
              <a:t> </a:t>
            </a:r>
            <a:r>
              <a:rPr sz="1100" spc="-10" dirty="0">
                <a:latin typeface="Times New Roman"/>
                <a:cs typeface="Times New Roman"/>
              </a:rPr>
              <a:t>the</a:t>
            </a:r>
            <a:r>
              <a:rPr sz="1100" spc="-5" dirty="0">
                <a:latin typeface="Times New Roman"/>
                <a:cs typeface="Times New Roman"/>
              </a:rPr>
              <a:t> right</a:t>
            </a:r>
            <a:r>
              <a:rPr sz="1100" dirty="0">
                <a:latin typeface="Times New Roman"/>
                <a:cs typeface="Times New Roman"/>
              </a:rPr>
              <a:t> </a:t>
            </a:r>
            <a:r>
              <a:rPr sz="1100" spc="-5" dirty="0">
                <a:latin typeface="Times New Roman"/>
                <a:cs typeface="Times New Roman"/>
              </a:rPr>
              <a:t>to request a </a:t>
            </a:r>
            <a:r>
              <a:rPr sz="1100" spc="-10" dirty="0">
                <a:latin typeface="Times New Roman"/>
                <a:cs typeface="Times New Roman"/>
              </a:rPr>
              <a:t>Programma</a:t>
            </a:r>
            <a:r>
              <a:rPr sz="1100" spc="-5" dirty="0">
                <a:latin typeface="Times New Roman"/>
                <a:cs typeface="Times New Roman"/>
              </a:rPr>
              <a:t>tic </a:t>
            </a:r>
            <a:r>
              <a:rPr sz="1100" spc="-10" dirty="0">
                <a:latin typeface="Times New Roman"/>
                <a:cs typeface="Times New Roman"/>
              </a:rPr>
              <a:t>A</a:t>
            </a:r>
            <a:r>
              <a:rPr sz="1100" spc="-5" dirty="0">
                <a:latin typeface="Times New Roman"/>
                <a:cs typeface="Times New Roman"/>
              </a:rPr>
              <a:t>dministrative</a:t>
            </a:r>
            <a:r>
              <a:rPr sz="1100" spc="-10" dirty="0">
                <a:latin typeface="Times New Roman"/>
                <a:cs typeface="Times New Roman"/>
              </a:rPr>
              <a:t> Review</a:t>
            </a:r>
            <a:r>
              <a:rPr sz="1100" spc="-5" dirty="0">
                <a:latin typeface="Times New Roman"/>
                <a:cs typeface="Times New Roman"/>
              </a:rPr>
              <a:t> pursuant to</a:t>
            </a:r>
            <a:r>
              <a:rPr sz="1100" dirty="0">
                <a:latin typeface="Times New Roman"/>
                <a:cs typeface="Times New Roman"/>
              </a:rPr>
              <a:t> </a:t>
            </a:r>
            <a:r>
              <a:rPr sz="1100" spc="-5" dirty="0">
                <a:latin typeface="Times New Roman"/>
                <a:cs typeface="Times New Roman"/>
              </a:rPr>
              <a:t>Poli</a:t>
            </a:r>
            <a:r>
              <a:rPr sz="1100" spc="-15" dirty="0">
                <a:latin typeface="Times New Roman"/>
                <a:cs typeface="Times New Roman"/>
              </a:rPr>
              <a:t>c</a:t>
            </a:r>
            <a:r>
              <a:rPr sz="1100" spc="-10" dirty="0">
                <a:latin typeface="Times New Roman"/>
                <a:cs typeface="Times New Roman"/>
              </a:rPr>
              <a:t>y</a:t>
            </a:r>
            <a:r>
              <a:rPr sz="1100" dirty="0">
                <a:latin typeface="Times New Roman"/>
                <a:cs typeface="Times New Roman"/>
              </a:rPr>
              <a:t> </a:t>
            </a:r>
            <a:r>
              <a:rPr sz="1100" spc="-10" dirty="0">
                <a:latin typeface="Times New Roman"/>
                <a:cs typeface="Times New Roman"/>
              </a:rPr>
              <a:t>DD</a:t>
            </a:r>
            <a:r>
              <a:rPr sz="1100" spc="-5" dirty="0">
                <a:latin typeface="Times New Roman"/>
                <a:cs typeface="Times New Roman"/>
              </a:rPr>
              <a:t>S-7,</a:t>
            </a:r>
            <a:r>
              <a:rPr sz="1100" dirty="0">
                <a:latin typeface="Times New Roman"/>
                <a:cs typeface="Times New Roman"/>
              </a:rPr>
              <a:t> </a:t>
            </a:r>
            <a:r>
              <a:rPr sz="1100" spc="-5" dirty="0">
                <a:latin typeface="Times New Roman"/>
                <a:cs typeface="Times New Roman"/>
              </a:rPr>
              <a:t>if</a:t>
            </a:r>
            <a:r>
              <a:rPr sz="1100" dirty="0">
                <a:latin typeface="Times New Roman"/>
                <a:cs typeface="Times New Roman"/>
              </a:rPr>
              <a:t> </a:t>
            </a:r>
            <a:r>
              <a:rPr sz="1100" spc="-10" dirty="0">
                <a:latin typeface="Times New Roman"/>
                <a:cs typeface="Times New Roman"/>
              </a:rPr>
              <a:t>you</a:t>
            </a:r>
            <a:r>
              <a:rPr sz="1100" dirty="0">
                <a:latin typeface="Times New Roman"/>
                <a:cs typeface="Times New Roman"/>
              </a:rPr>
              <a:t> </a:t>
            </a:r>
            <a:r>
              <a:rPr sz="1100" spc="-5" dirty="0">
                <a:latin typeface="Times New Roman"/>
                <a:cs typeface="Times New Roman"/>
              </a:rPr>
              <a:t>disagree with</a:t>
            </a:r>
            <a:r>
              <a:rPr sz="1100" dirty="0">
                <a:latin typeface="Times New Roman"/>
                <a:cs typeface="Times New Roman"/>
              </a:rPr>
              <a:t> </a:t>
            </a:r>
            <a:r>
              <a:rPr sz="1100" spc="-5" dirty="0">
                <a:latin typeface="Times New Roman"/>
                <a:cs typeface="Times New Roman"/>
              </a:rPr>
              <a:t>a</a:t>
            </a:r>
            <a:r>
              <a:rPr sz="1100" spc="-15" dirty="0">
                <a:latin typeface="Times New Roman"/>
                <a:cs typeface="Times New Roman"/>
              </a:rPr>
              <a:t>n</a:t>
            </a:r>
            <a:r>
              <a:rPr sz="1100" spc="-10" dirty="0">
                <a:latin typeface="Times New Roman"/>
                <a:cs typeface="Times New Roman"/>
              </a:rPr>
              <a:t>y</a:t>
            </a:r>
            <a:r>
              <a:rPr sz="1100" spc="5" dirty="0">
                <a:latin typeface="Times New Roman"/>
                <a:cs typeface="Times New Roman"/>
              </a:rPr>
              <a:t> </a:t>
            </a:r>
            <a:r>
              <a:rPr sz="1100" spc="-5" dirty="0">
                <a:latin typeface="Times New Roman"/>
                <a:cs typeface="Times New Roman"/>
              </a:rPr>
              <a:t>portion of the</a:t>
            </a:r>
            <a:r>
              <a:rPr sz="1100" spc="-10" dirty="0">
                <a:latin typeface="Times New Roman"/>
                <a:cs typeface="Times New Roman"/>
              </a:rPr>
              <a:t> </a:t>
            </a:r>
            <a:r>
              <a:rPr sz="1100" spc="-5" dirty="0">
                <a:latin typeface="Times New Roman"/>
                <a:cs typeface="Times New Roman"/>
              </a:rPr>
              <a:t>plan. Contact your</a:t>
            </a:r>
            <a:r>
              <a:rPr sz="1100" spc="10" dirty="0">
                <a:latin typeface="Times New Roman"/>
                <a:cs typeface="Times New Roman"/>
              </a:rPr>
              <a:t> </a:t>
            </a:r>
            <a:r>
              <a:rPr sz="1100" spc="-15" dirty="0">
                <a:latin typeface="Times New Roman"/>
                <a:cs typeface="Times New Roman"/>
              </a:rPr>
              <a:t>Cas</a:t>
            </a:r>
            <a:r>
              <a:rPr sz="1100" spc="-5" dirty="0">
                <a:latin typeface="Times New Roman"/>
                <a:cs typeface="Times New Roman"/>
              </a:rPr>
              <a:t>e M</a:t>
            </a:r>
            <a:r>
              <a:rPr sz="1100" spc="-10" dirty="0">
                <a:latin typeface="Times New Roman"/>
                <a:cs typeface="Times New Roman"/>
              </a:rPr>
              <a:t>anag</a:t>
            </a:r>
            <a:r>
              <a:rPr sz="1100" dirty="0">
                <a:latin typeface="Times New Roman"/>
                <a:cs typeface="Times New Roman"/>
              </a:rPr>
              <a:t>e</a:t>
            </a:r>
            <a:r>
              <a:rPr sz="1100" spc="-5" dirty="0">
                <a:latin typeface="Times New Roman"/>
                <a:cs typeface="Times New Roman"/>
              </a:rPr>
              <a:t>r to</a:t>
            </a:r>
            <a:r>
              <a:rPr sz="1100" dirty="0">
                <a:latin typeface="Times New Roman"/>
                <a:cs typeface="Times New Roman"/>
              </a:rPr>
              <a:t> </a:t>
            </a:r>
            <a:r>
              <a:rPr sz="1100" spc="-5" dirty="0">
                <a:latin typeface="Times New Roman"/>
                <a:cs typeface="Times New Roman"/>
              </a:rPr>
              <a:t>assist y</a:t>
            </a:r>
            <a:r>
              <a:rPr sz="1100" spc="-10" dirty="0">
                <a:latin typeface="Times New Roman"/>
                <a:cs typeface="Times New Roman"/>
              </a:rPr>
              <a:t>ou</a:t>
            </a:r>
            <a:r>
              <a:rPr sz="1100" spc="-5" dirty="0">
                <a:latin typeface="Times New Roman"/>
                <a:cs typeface="Times New Roman"/>
              </a:rPr>
              <a:t> in your requ</a:t>
            </a:r>
            <a:r>
              <a:rPr sz="1100" spc="-10" dirty="0">
                <a:latin typeface="Times New Roman"/>
                <a:cs typeface="Times New Roman"/>
              </a:rPr>
              <a:t>e</a:t>
            </a:r>
            <a:r>
              <a:rPr sz="1100" spc="-5" dirty="0">
                <a:latin typeface="Times New Roman"/>
                <a:cs typeface="Times New Roman"/>
              </a:rPr>
              <a:t>st.</a:t>
            </a:r>
            <a:r>
              <a:rPr sz="1100" spc="5" dirty="0">
                <a:latin typeface="Times New Roman"/>
                <a:cs typeface="Times New Roman"/>
              </a:rPr>
              <a:t> </a:t>
            </a:r>
            <a:r>
              <a:rPr sz="1100" b="1" spc="-10" dirty="0">
                <a:latin typeface="Times New Roman"/>
                <a:cs typeface="Times New Roman"/>
              </a:rPr>
              <a:t>Case</a:t>
            </a:r>
            <a:r>
              <a:rPr sz="1100" b="1" dirty="0">
                <a:latin typeface="Times New Roman"/>
                <a:cs typeface="Times New Roman"/>
              </a:rPr>
              <a:t> </a:t>
            </a:r>
            <a:r>
              <a:rPr sz="1100" b="1" spc="-10" dirty="0">
                <a:latin typeface="Times New Roman"/>
                <a:cs typeface="Times New Roman"/>
              </a:rPr>
              <a:t>Manager:</a:t>
            </a:r>
            <a:r>
              <a:rPr sz="1100" b="1" dirty="0">
                <a:latin typeface="Times New Roman"/>
                <a:cs typeface="Times New Roman"/>
              </a:rPr>
              <a:t>	</a:t>
            </a:r>
            <a:r>
              <a:rPr sz="1100" spc="-5" dirty="0">
                <a:latin typeface="Times New Roman"/>
                <a:cs typeface="Times New Roman"/>
              </a:rPr>
              <a:t>phone:</a:t>
            </a:r>
            <a:r>
              <a:rPr sz="1100" dirty="0">
                <a:latin typeface="Times New Roman"/>
                <a:cs typeface="Times New Roman"/>
              </a:rPr>
              <a:t>	</a:t>
            </a:r>
            <a:r>
              <a:rPr sz="1100" spc="-5" dirty="0">
                <a:latin typeface="Times New Roman"/>
                <a:cs typeface="Times New Roman"/>
              </a:rPr>
              <a:t>e</a:t>
            </a:r>
            <a:r>
              <a:rPr sz="1100" spc="-20" dirty="0">
                <a:latin typeface="Times New Roman"/>
                <a:cs typeface="Times New Roman"/>
              </a:rPr>
              <a:t>m</a:t>
            </a:r>
            <a:r>
              <a:rPr sz="1100" spc="-5" dirty="0">
                <a:latin typeface="Times New Roman"/>
                <a:cs typeface="Times New Roman"/>
              </a:rPr>
              <a:t>ail:</a:t>
            </a:r>
            <a:endParaRPr sz="1100">
              <a:latin typeface="Times New Roman"/>
              <a:cs typeface="Times New Roman"/>
            </a:endParaRPr>
          </a:p>
        </p:txBody>
      </p:sp>
      <p:graphicFrame>
        <p:nvGraphicFramePr>
          <p:cNvPr id="32" name="object 32"/>
          <p:cNvGraphicFramePr>
            <a:graphicFrameLocks noGrp="1"/>
          </p:cNvGraphicFramePr>
          <p:nvPr>
            <p:extLst>
              <p:ext uri="{D42A27DB-BD31-4B8C-83A1-F6EECF244321}">
                <p14:modId xmlns:p14="http://schemas.microsoft.com/office/powerpoint/2010/main" val="3098820489"/>
              </p:ext>
            </p:extLst>
          </p:nvPr>
        </p:nvGraphicFramePr>
        <p:xfrm>
          <a:off x="381127" y="3846829"/>
          <a:ext cx="6439062" cy="340613"/>
        </p:xfrm>
        <a:graphic>
          <a:graphicData uri="http://schemas.openxmlformats.org/drawingml/2006/table">
            <a:tbl>
              <a:tblPr firstRow="1" bandRow="1">
                <a:tableStyleId>{2D5ABB26-0587-4C30-8999-92F81FD0307C}</a:tableStyleId>
              </a:tblPr>
              <a:tblGrid>
                <a:gridCol w="966851"/>
                <a:gridCol w="1709420"/>
                <a:gridCol w="2792222"/>
                <a:gridCol w="970569"/>
              </a:tblGrid>
              <a:tr h="170688">
                <a:tc>
                  <a:txBody>
                    <a:bodyPr/>
                    <a:lstStyle/>
                    <a:p>
                      <a:pPr marL="34925">
                        <a:lnSpc>
                          <a:spcPct val="100000"/>
                        </a:lnSpc>
                      </a:pPr>
                      <a:r>
                        <a:rPr sz="1100" b="1" dirty="0">
                          <a:latin typeface="Calibri"/>
                          <a:cs typeface="Calibri"/>
                        </a:rPr>
                        <a:t>LON</a:t>
                      </a:r>
                      <a:r>
                        <a:rPr sz="1100" b="1" spc="-5" dirty="0">
                          <a:latin typeface="Calibri"/>
                          <a:cs typeface="Calibri"/>
                        </a:rPr>
                        <a:t> </a:t>
                      </a:r>
                      <a:r>
                        <a:rPr sz="1100" dirty="0">
                          <a:solidFill>
                            <a:schemeClr val="tx1"/>
                          </a:solidFill>
                          <a:latin typeface="Times New Roman"/>
                          <a:ea typeface="+mn-ea"/>
                          <a:cs typeface="Times New Roman"/>
                        </a:rPr>
                        <a:t>Date</a:t>
                      </a:r>
                    </a:p>
                  </a:txBody>
                  <a:tcPr marL="0" marR="0" marT="0" marB="0">
                    <a:solidFill>
                      <a:srgbClr val="FFFF00"/>
                    </a:solidFill>
                  </a:tcPr>
                </a:tc>
                <a:tc>
                  <a:txBody>
                    <a:bodyPr/>
                    <a:lstStyle/>
                    <a:p>
                      <a:pPr marL="31750">
                        <a:lnSpc>
                          <a:spcPct val="100000"/>
                        </a:lnSpc>
                      </a:pPr>
                      <a:r>
                        <a:rPr sz="1100" b="1" dirty="0">
                          <a:latin typeface="Calibri"/>
                          <a:cs typeface="Calibri"/>
                        </a:rPr>
                        <a:t>Resid</a:t>
                      </a:r>
                      <a:r>
                        <a:rPr sz="1100" b="1" spc="-5" dirty="0">
                          <a:latin typeface="Calibri"/>
                          <a:cs typeface="Calibri"/>
                        </a:rPr>
                        <a:t>e</a:t>
                      </a:r>
                      <a:r>
                        <a:rPr sz="1100" b="1" dirty="0">
                          <a:latin typeface="Calibri"/>
                          <a:cs typeface="Calibri"/>
                        </a:rPr>
                        <a:t>ntial </a:t>
                      </a:r>
                      <a:r>
                        <a:rPr sz="1100" b="1" spc="-5" dirty="0">
                          <a:latin typeface="Calibri"/>
                          <a:cs typeface="Calibri"/>
                        </a:rPr>
                        <a:t> </a:t>
                      </a:r>
                      <a:r>
                        <a:rPr sz="1100" b="1" dirty="0">
                          <a:latin typeface="Calibri"/>
                          <a:cs typeface="Calibri"/>
                        </a:rPr>
                        <a:t>LON Comp</a:t>
                      </a:r>
                      <a:r>
                        <a:rPr sz="1100" b="1" spc="-5" dirty="0">
                          <a:latin typeface="Calibri"/>
                          <a:cs typeface="Calibri"/>
                        </a:rPr>
                        <a:t>o</a:t>
                      </a:r>
                      <a:r>
                        <a:rPr sz="1100" b="1" dirty="0">
                          <a:latin typeface="Calibri"/>
                          <a:cs typeface="Calibri"/>
                        </a:rPr>
                        <a:t>site:</a:t>
                      </a:r>
                      <a:endParaRPr sz="1100" dirty="0">
                        <a:latin typeface="Calibri"/>
                        <a:cs typeface="Calibri"/>
                      </a:endParaRPr>
                    </a:p>
                  </a:txBody>
                  <a:tcPr marL="0" marR="0" marT="0" marB="0">
                    <a:solidFill>
                      <a:srgbClr val="FFFF00"/>
                    </a:solidFill>
                  </a:tcPr>
                </a:tc>
                <a:tc>
                  <a:txBody>
                    <a:bodyPr/>
                    <a:lstStyle/>
                    <a:p>
                      <a:pPr marL="252095">
                        <a:lnSpc>
                          <a:spcPct val="100000"/>
                        </a:lnSpc>
                        <a:tabLst>
                          <a:tab pos="1219835" algn="l"/>
                        </a:tabLst>
                      </a:pPr>
                      <a:r>
                        <a:rPr sz="1100" b="1" dirty="0">
                          <a:latin typeface="Calibri"/>
                          <a:cs typeface="Calibri"/>
                        </a:rPr>
                        <a:t>Behavior:	</a:t>
                      </a:r>
                      <a:r>
                        <a:rPr sz="1100" b="1" spc="-5" dirty="0">
                          <a:latin typeface="Calibri"/>
                          <a:cs typeface="Calibri"/>
                        </a:rPr>
                        <a:t>Da</a:t>
                      </a:r>
                      <a:r>
                        <a:rPr sz="1100" b="1" dirty="0">
                          <a:latin typeface="Calibri"/>
                          <a:cs typeface="Calibri"/>
                        </a:rPr>
                        <a:t>y L</a:t>
                      </a:r>
                      <a:r>
                        <a:rPr sz="1100" b="1" spc="-5" dirty="0">
                          <a:latin typeface="Calibri"/>
                          <a:cs typeface="Calibri"/>
                        </a:rPr>
                        <a:t>O</a:t>
                      </a:r>
                      <a:r>
                        <a:rPr sz="1100" b="1" dirty="0">
                          <a:latin typeface="Calibri"/>
                          <a:cs typeface="Calibri"/>
                        </a:rPr>
                        <a:t>N </a:t>
                      </a:r>
                      <a:r>
                        <a:rPr sz="1100" b="1" spc="-5" dirty="0">
                          <a:latin typeface="Calibri"/>
                          <a:cs typeface="Calibri"/>
                        </a:rPr>
                        <a:t>Com</a:t>
                      </a:r>
                      <a:r>
                        <a:rPr sz="1100" b="1" dirty="0">
                          <a:latin typeface="Calibri"/>
                          <a:cs typeface="Calibri"/>
                        </a:rPr>
                        <a:t>posi</a:t>
                      </a:r>
                      <a:r>
                        <a:rPr sz="1100" b="1" spc="5" dirty="0">
                          <a:latin typeface="Calibri"/>
                          <a:cs typeface="Calibri"/>
                        </a:rPr>
                        <a:t>t</a:t>
                      </a:r>
                      <a:r>
                        <a:rPr sz="1100" b="1" spc="-5" dirty="0">
                          <a:latin typeface="Calibri"/>
                          <a:cs typeface="Calibri"/>
                        </a:rPr>
                        <a:t>e:</a:t>
                      </a:r>
                      <a:endParaRPr sz="1100" dirty="0">
                        <a:latin typeface="Calibri"/>
                        <a:cs typeface="Calibri"/>
                      </a:endParaRPr>
                    </a:p>
                  </a:txBody>
                  <a:tcPr marL="0" marR="0" marT="0" marB="0">
                    <a:solidFill>
                      <a:srgbClr val="FFFF00"/>
                    </a:solidFill>
                  </a:tcPr>
                </a:tc>
                <a:tc>
                  <a:txBody>
                    <a:bodyPr/>
                    <a:lstStyle/>
                    <a:p>
                      <a:pPr marL="378460">
                        <a:lnSpc>
                          <a:spcPct val="100000"/>
                        </a:lnSpc>
                      </a:pPr>
                      <a:r>
                        <a:rPr sz="1100" b="1" dirty="0">
                          <a:latin typeface="Calibri"/>
                          <a:cs typeface="Calibri"/>
                        </a:rPr>
                        <a:t>B</a:t>
                      </a:r>
                      <a:r>
                        <a:rPr sz="1100" b="1" spc="5" dirty="0">
                          <a:latin typeface="Calibri"/>
                          <a:cs typeface="Calibri"/>
                        </a:rPr>
                        <a:t>e</a:t>
                      </a:r>
                      <a:r>
                        <a:rPr sz="1100" b="1" dirty="0">
                          <a:latin typeface="Calibri"/>
                          <a:cs typeface="Calibri"/>
                        </a:rPr>
                        <a:t>havior:</a:t>
                      </a:r>
                      <a:endParaRPr sz="1100">
                        <a:latin typeface="Calibri"/>
                        <a:cs typeface="Calibri"/>
                      </a:endParaRPr>
                    </a:p>
                  </a:txBody>
                  <a:tcPr marL="0" marR="0" marT="0" marB="0">
                    <a:solidFill>
                      <a:srgbClr val="FFFF00"/>
                    </a:solidFill>
                  </a:tcPr>
                </a:tc>
              </a:tr>
              <a:tr h="169925">
                <a:tc>
                  <a:txBody>
                    <a:bodyPr/>
                    <a:lstStyle/>
                    <a:p>
                      <a:pPr marL="34925">
                        <a:lnSpc>
                          <a:spcPct val="100000"/>
                        </a:lnSpc>
                      </a:pPr>
                      <a:r>
                        <a:rPr sz="1100" b="1" dirty="0">
                          <a:latin typeface="Calibri"/>
                          <a:cs typeface="Calibri"/>
                        </a:rPr>
                        <a:t>Residen</a:t>
                      </a:r>
                      <a:r>
                        <a:rPr sz="1100" b="1" spc="-5" dirty="0">
                          <a:latin typeface="Calibri"/>
                          <a:cs typeface="Calibri"/>
                        </a:rPr>
                        <a:t>t</a:t>
                      </a:r>
                      <a:r>
                        <a:rPr sz="1100" b="1" dirty="0">
                          <a:latin typeface="Calibri"/>
                          <a:cs typeface="Calibri"/>
                        </a:rPr>
                        <a:t>ial</a:t>
                      </a:r>
                      <a:r>
                        <a:rPr sz="1100" b="1" spc="-5" dirty="0">
                          <a:latin typeface="Calibri"/>
                          <a:cs typeface="Calibri"/>
                        </a:rPr>
                        <a:t> WL:</a:t>
                      </a:r>
                      <a:endParaRPr sz="1100">
                        <a:latin typeface="Calibri"/>
                        <a:cs typeface="Calibri"/>
                      </a:endParaRPr>
                    </a:p>
                  </a:txBody>
                  <a:tcPr marL="0" marR="0" marT="0" marB="0">
                    <a:solidFill>
                      <a:srgbClr val="FFFF00"/>
                    </a:solidFill>
                  </a:tcPr>
                </a:tc>
                <a:tc>
                  <a:txBody>
                    <a:bodyPr/>
                    <a:lstStyle/>
                    <a:p>
                      <a:pPr marL="201930">
                        <a:lnSpc>
                          <a:spcPct val="100000"/>
                        </a:lnSpc>
                        <a:tabLst>
                          <a:tab pos="1169035" algn="l"/>
                        </a:tabLst>
                      </a:pPr>
                      <a:r>
                        <a:rPr sz="1100" b="1" spc="-5" dirty="0">
                          <a:latin typeface="Calibri"/>
                          <a:cs typeface="Calibri"/>
                        </a:rPr>
                        <a:t>Catego</a:t>
                      </a:r>
                      <a:r>
                        <a:rPr sz="1100" b="1" spc="5" dirty="0">
                          <a:latin typeface="Calibri"/>
                          <a:cs typeface="Calibri"/>
                        </a:rPr>
                        <a:t>r</a:t>
                      </a:r>
                      <a:r>
                        <a:rPr sz="1100" b="1" dirty="0">
                          <a:latin typeface="Calibri"/>
                          <a:cs typeface="Calibri"/>
                        </a:rPr>
                        <a:t>y:	Service:</a:t>
                      </a:r>
                      <a:endParaRPr sz="1100">
                        <a:latin typeface="Calibri"/>
                        <a:cs typeface="Calibri"/>
                      </a:endParaRPr>
                    </a:p>
                  </a:txBody>
                  <a:tcPr marL="0" marR="0" marT="0" marB="0">
                    <a:solidFill>
                      <a:srgbClr val="FFFF00"/>
                    </a:solidFill>
                  </a:tcPr>
                </a:tc>
                <a:tc>
                  <a:txBody>
                    <a:bodyPr/>
                    <a:lstStyle/>
                    <a:p>
                      <a:pPr marL="115570">
                        <a:lnSpc>
                          <a:spcPct val="100000"/>
                        </a:lnSpc>
                        <a:tabLst>
                          <a:tab pos="827405" algn="l"/>
                          <a:tab pos="1820545" algn="l"/>
                        </a:tabLst>
                      </a:pPr>
                      <a:r>
                        <a:rPr sz="1100" b="1" spc="-5" dirty="0">
                          <a:latin typeface="Calibri"/>
                          <a:cs typeface="Calibri"/>
                        </a:rPr>
                        <a:t>Da</a:t>
                      </a:r>
                      <a:r>
                        <a:rPr sz="1100" b="1" dirty="0">
                          <a:latin typeface="Calibri"/>
                          <a:cs typeface="Calibri"/>
                        </a:rPr>
                        <a:t>y </a:t>
                      </a:r>
                      <a:r>
                        <a:rPr sz="1100" b="1" spc="-5" dirty="0">
                          <a:latin typeface="Calibri"/>
                          <a:cs typeface="Calibri"/>
                        </a:rPr>
                        <a:t>W</a:t>
                      </a:r>
                      <a:r>
                        <a:rPr sz="1100" b="1" dirty="0">
                          <a:latin typeface="Calibri"/>
                          <a:cs typeface="Calibri"/>
                        </a:rPr>
                        <a:t>L:	</a:t>
                      </a:r>
                      <a:r>
                        <a:rPr sz="1100" b="1" spc="-5" dirty="0">
                          <a:latin typeface="Calibri"/>
                          <a:cs typeface="Calibri"/>
                        </a:rPr>
                        <a:t>C</a:t>
                      </a:r>
                      <a:r>
                        <a:rPr sz="1100" b="1" dirty="0">
                          <a:latin typeface="Calibri"/>
                          <a:cs typeface="Calibri"/>
                        </a:rPr>
                        <a:t>ategory:	Service:</a:t>
                      </a:r>
                      <a:endParaRPr sz="1100" dirty="0">
                        <a:latin typeface="Calibri"/>
                        <a:cs typeface="Calibri"/>
                      </a:endParaRPr>
                    </a:p>
                  </a:txBody>
                  <a:tcPr marL="0" marR="0" marT="0" marB="0">
                    <a:solidFill>
                      <a:srgbClr val="FFFF00"/>
                    </a:solidFill>
                  </a:tcPr>
                </a:tc>
                <a:tc>
                  <a:txBody>
                    <a:bodyPr/>
                    <a:lstStyle/>
                    <a:p>
                      <a:pPr marL="143510">
                        <a:lnSpc>
                          <a:spcPct val="100000"/>
                        </a:lnSpc>
                      </a:pPr>
                      <a:r>
                        <a:rPr sz="1000" b="1" dirty="0">
                          <a:latin typeface="Calibri"/>
                          <a:cs typeface="Calibri"/>
                        </a:rPr>
                        <a:t>B</a:t>
                      </a:r>
                      <a:r>
                        <a:rPr sz="1000" b="1" spc="-5" dirty="0">
                          <a:latin typeface="Calibri"/>
                          <a:cs typeface="Calibri"/>
                        </a:rPr>
                        <a:t>SP:</a:t>
                      </a:r>
                      <a:endParaRPr sz="1000" dirty="0">
                        <a:latin typeface="Calibri"/>
                        <a:cs typeface="Calibri"/>
                      </a:endParaRPr>
                    </a:p>
                  </a:txBody>
                  <a:tcPr marL="0" marR="0" marT="0" marB="0">
                    <a:solidFill>
                      <a:srgbClr val="FFFF00"/>
                    </a:solidFill>
                  </a:tcPr>
                </a:tc>
              </a:tr>
            </a:tbl>
          </a:graphicData>
        </a:graphic>
      </p:graphicFrame>
      <p:graphicFrame>
        <p:nvGraphicFramePr>
          <p:cNvPr id="38" name="object 38"/>
          <p:cNvGraphicFramePr>
            <a:graphicFrameLocks noGrp="1"/>
          </p:cNvGraphicFramePr>
          <p:nvPr>
            <p:extLst>
              <p:ext uri="{D42A27DB-BD31-4B8C-83A1-F6EECF244321}">
                <p14:modId xmlns:p14="http://schemas.microsoft.com/office/powerpoint/2010/main" val="4061330200"/>
              </p:ext>
            </p:extLst>
          </p:nvPr>
        </p:nvGraphicFramePr>
        <p:xfrm>
          <a:off x="282066" y="6065266"/>
          <a:ext cx="7082788" cy="3225289"/>
        </p:xfrm>
        <a:graphic>
          <a:graphicData uri="http://schemas.openxmlformats.org/drawingml/2006/table">
            <a:tbl>
              <a:tblPr firstRow="1" bandRow="1">
                <a:tableStyleId>{2D5ABB26-0587-4C30-8999-92F81FD0307C}</a:tableStyleId>
              </a:tblPr>
              <a:tblGrid>
                <a:gridCol w="842010"/>
                <a:gridCol w="330019"/>
                <a:gridCol w="828474"/>
                <a:gridCol w="1538478"/>
                <a:gridCol w="1028953"/>
                <a:gridCol w="1200150"/>
                <a:gridCol w="1314704"/>
              </a:tblGrid>
              <a:tr h="347472">
                <a:tc>
                  <a:txBody>
                    <a:bodyPr/>
                    <a:lstStyle/>
                    <a:p>
                      <a:pPr algn="r">
                        <a:lnSpc>
                          <a:spcPct val="100000"/>
                        </a:lnSpc>
                      </a:pPr>
                      <a:r>
                        <a:rPr sz="1100" b="1" dirty="0">
                          <a:latin typeface="Calibri"/>
                          <a:cs typeface="Calibri"/>
                        </a:rPr>
                        <a:t>Name</a:t>
                      </a:r>
                      <a:endParaRPr sz="1100" dirty="0">
                        <a:latin typeface="Calibri"/>
                        <a:cs typeface="Calibri"/>
                      </a:endParaRPr>
                    </a:p>
                  </a:txBody>
                  <a:tcPr marL="0" marR="0" marT="0" marB="0">
                    <a:lnL w="7365">
                      <a:solidFill>
                        <a:srgbClr val="000000"/>
                      </a:solidFill>
                      <a:prstDash val="solid"/>
                    </a:lnL>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488315">
                        <a:lnSpc>
                          <a:spcPct val="100000"/>
                        </a:lnSpc>
                      </a:pPr>
                      <a:r>
                        <a:rPr sz="1100" b="1" dirty="0">
                          <a:latin typeface="Calibri"/>
                          <a:cs typeface="Calibri"/>
                        </a:rPr>
                        <a:t>Sign</a:t>
                      </a:r>
                      <a:r>
                        <a:rPr sz="1100" b="1" spc="-5" dirty="0">
                          <a:latin typeface="Calibri"/>
                          <a:cs typeface="Calibri"/>
                        </a:rPr>
                        <a:t>a</a:t>
                      </a:r>
                      <a:r>
                        <a:rPr sz="1100" b="1" dirty="0">
                          <a:latin typeface="Calibri"/>
                          <a:cs typeface="Calibri"/>
                        </a:rPr>
                        <a:t>ture</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147320">
                        <a:lnSpc>
                          <a:spcPct val="100000"/>
                        </a:lnSpc>
                      </a:pPr>
                      <a:r>
                        <a:rPr sz="1100" b="1" dirty="0">
                          <a:latin typeface="Calibri"/>
                          <a:cs typeface="Calibri"/>
                        </a:rPr>
                        <a:t>Relationship</a:t>
                      </a:r>
                      <a:endParaRPr sz="11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260985" marR="255270" indent="61594">
                        <a:lnSpc>
                          <a:spcPct val="101400"/>
                        </a:lnSpc>
                      </a:pPr>
                      <a:r>
                        <a:rPr sz="1100" b="1" dirty="0">
                          <a:latin typeface="Calibri"/>
                          <a:cs typeface="Calibri"/>
                        </a:rPr>
                        <a:t>At</a:t>
                      </a:r>
                      <a:r>
                        <a:rPr sz="1100" b="1" spc="-5" dirty="0">
                          <a:latin typeface="Calibri"/>
                          <a:cs typeface="Calibri"/>
                        </a:rPr>
                        <a:t>t</a:t>
                      </a:r>
                      <a:r>
                        <a:rPr sz="1100" b="1" dirty="0">
                          <a:latin typeface="Calibri"/>
                          <a:cs typeface="Calibri"/>
                        </a:rPr>
                        <a:t>ended Meeting (</a:t>
                      </a:r>
                      <a:r>
                        <a:rPr sz="1100" b="1" spc="5" dirty="0">
                          <a:latin typeface="Calibri"/>
                          <a:cs typeface="Calibri"/>
                        </a:rPr>
                        <a:t>x</a:t>
                      </a:r>
                      <a:r>
                        <a:rPr sz="1100" b="1" dirty="0">
                          <a:latin typeface="Calibri"/>
                          <a:cs typeface="Calibri"/>
                        </a:rPr>
                        <a:t>)</a:t>
                      </a:r>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244475" marR="168910" indent="-69850">
                        <a:lnSpc>
                          <a:spcPct val="101400"/>
                        </a:lnSpc>
                      </a:pPr>
                      <a:r>
                        <a:rPr sz="1100" b="1" spc="-5" dirty="0">
                          <a:latin typeface="Calibri"/>
                          <a:cs typeface="Calibri"/>
                        </a:rPr>
                        <a:t>Contac</a:t>
                      </a:r>
                      <a:r>
                        <a:rPr sz="1100" b="1" dirty="0">
                          <a:latin typeface="Calibri"/>
                          <a:cs typeface="Calibri"/>
                        </a:rPr>
                        <a:t>t Number Email</a:t>
                      </a:r>
                      <a:r>
                        <a:rPr sz="1100" b="1" spc="-5" dirty="0">
                          <a:latin typeface="Calibri"/>
                          <a:cs typeface="Calibri"/>
                        </a:rPr>
                        <a:t> </a:t>
                      </a:r>
                      <a:r>
                        <a:rPr sz="1100" b="1" dirty="0">
                          <a:latin typeface="Calibri"/>
                          <a:cs typeface="Calibri"/>
                        </a:rPr>
                        <a:t>Add</a:t>
                      </a:r>
                      <a:r>
                        <a:rPr sz="1100" b="1" spc="-5" dirty="0">
                          <a:latin typeface="Calibri"/>
                          <a:cs typeface="Calibri"/>
                        </a:rPr>
                        <a:t>re</a:t>
                      </a:r>
                      <a:r>
                        <a:rPr sz="1100" b="1" dirty="0">
                          <a:latin typeface="Calibri"/>
                          <a:cs typeface="Calibri"/>
                        </a:rPr>
                        <a:t>ss</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r>
              <a:tr h="221868">
                <a:tc>
                  <a:txBody>
                    <a:bodyPr/>
                    <a:lstStyle/>
                    <a:p>
                      <a:endParaRPr sz="11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155448">
                <a:tc>
                  <a:txBody>
                    <a:bodyPr/>
                    <a:lstStyle/>
                    <a:p>
                      <a:endParaRPr sz="1100">
                        <a:latin typeface="Calibri"/>
                        <a:cs typeface="Calibri"/>
                      </a:endParaRPr>
                    </a:p>
                  </a:txBody>
                  <a:tcPr marL="0" marR="0" marT="0" marB="0">
                    <a:lnL w="7365">
                      <a:solidFill>
                        <a:srgbClr val="000000"/>
                      </a:solidFill>
                      <a:prstDash val="solid"/>
                    </a:lnL>
                  </a:tcPr>
                </a:tc>
                <a:tc>
                  <a:txBody>
                    <a:bodyPr/>
                    <a:lstStyle/>
                    <a:p>
                      <a:endParaRPr sz="1100">
                        <a:latin typeface="Calibri"/>
                        <a:cs typeface="Calibri"/>
                      </a:endParaRPr>
                    </a:p>
                  </a:txBody>
                  <a:tcPr marL="0" marR="0" marT="0" marB="0">
                    <a:solidFill>
                      <a:srgbClr val="FFFF00"/>
                    </a:solidFill>
                  </a:tcPr>
                </a:tc>
                <a:tc>
                  <a:txBody>
                    <a:bodyPr/>
                    <a:lstStyle/>
                    <a:p>
                      <a:endParaRPr sz="1100">
                        <a:latin typeface="Calibri"/>
                        <a:cs typeface="Calibri"/>
                      </a:endParaRPr>
                    </a:p>
                  </a:txBody>
                  <a:tcPr marL="0" marR="0" marT="0" marB="0">
                    <a:lnR w="7365">
                      <a:solidFill>
                        <a:srgbClr val="000000"/>
                      </a:solidFill>
                      <a:prstDash val="solid"/>
                    </a:lnR>
                  </a:tcPr>
                </a:tc>
                <a:tc>
                  <a:txBody>
                    <a:bodyPr/>
                    <a:lstStyle/>
                    <a:p>
                      <a:endParaRPr sz="1100" dirty="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pPr algn="ctr">
                        <a:lnSpc>
                          <a:spcPct val="100000"/>
                        </a:lnSpc>
                      </a:pPr>
                      <a:r>
                        <a:rPr sz="1000" b="1" dirty="0">
                          <a:latin typeface="Calibri"/>
                          <a:cs typeface="Calibri"/>
                        </a:rPr>
                        <a:t>SELF</a:t>
                      </a:r>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solidFill>
                      <a:srgbClr val="FFFF00"/>
                    </a:solidFill>
                  </a:tcPr>
                </a:tc>
              </a:tr>
              <a:tr h="224789">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r>
              <a:tr h="288165">
                <a:tc>
                  <a:txBody>
                    <a:bodyPr/>
                    <a:lstStyle/>
                    <a:p>
                      <a:endParaRPr sz="10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000">
                        <a:latin typeface="Calibri"/>
                        <a:cs typeface="Calibri"/>
                      </a:endParaRPr>
                    </a:p>
                  </a:txBody>
                  <a:tcPr marL="0" marR="0" marT="0" marB="0">
                    <a:lnT w="7366">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pPr algn="ctr">
                        <a:lnSpc>
                          <a:spcPct val="100000"/>
                        </a:lnSpc>
                      </a:pPr>
                      <a:r>
                        <a:rPr sz="1000" b="1" spc="-5" dirty="0">
                          <a:latin typeface="Calibri"/>
                          <a:cs typeface="Calibri"/>
                        </a:rPr>
                        <a:t>DDS</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233934">
                <a:tc>
                  <a:txBody>
                    <a:bodyPr/>
                    <a:lstStyle/>
                    <a:p>
                      <a:endParaRPr sz="1000" dirty="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dirty="0">
                        <a:latin typeface="Calibri"/>
                        <a:cs typeface="Calibri"/>
                      </a:endParaRPr>
                    </a:p>
                  </a:txBody>
                  <a:tcPr marL="0" marR="0" marT="0" marB="0">
                    <a:lnB w="7365">
                      <a:solidFill>
                        <a:srgbClr val="000000"/>
                      </a:solidFill>
                      <a:prstDash val="solid"/>
                    </a:lnB>
                    <a:solidFill>
                      <a:srgbClr val="FFFF00"/>
                    </a:solidFill>
                  </a:tcPr>
                </a:tc>
                <a:tc>
                  <a:txBody>
                    <a:bodyPr/>
                    <a:lstStyle/>
                    <a:p>
                      <a:endParaRPr sz="1000" dirty="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pPr marL="137160">
                        <a:lnSpc>
                          <a:spcPct val="100000"/>
                        </a:lnSpc>
                      </a:pPr>
                      <a:r>
                        <a:rPr sz="1000" b="1" spc="-5" dirty="0">
                          <a:latin typeface="Calibri"/>
                          <a:cs typeface="Calibri"/>
                        </a:rPr>
                        <a:t>Ca</a:t>
                      </a:r>
                      <a:r>
                        <a:rPr sz="1000" b="1" dirty="0">
                          <a:latin typeface="Calibri"/>
                          <a:cs typeface="Calibri"/>
                        </a:rPr>
                        <a:t>se Man</a:t>
                      </a:r>
                      <a:r>
                        <a:rPr sz="1000" b="1" spc="-5" dirty="0">
                          <a:latin typeface="Calibri"/>
                          <a:cs typeface="Calibri"/>
                        </a:rPr>
                        <a:t>ager</a:t>
                      </a:r>
                      <a:endParaRPr sz="1000">
                        <a:latin typeface="Calibri"/>
                        <a:cs typeface="Calibri"/>
                      </a:endParaRPr>
                    </a:p>
                  </a:txBody>
                  <a:tcPr marL="0" marR="0" marT="0" marB="0">
                    <a:lnL w="7366">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solidFill>
                      <a:srgbClr val="FFFF00"/>
                    </a:solidFill>
                  </a:tcPr>
                </a:tc>
              </a:tr>
              <a:tr h="224789">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26492">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r>
              <a:tr h="225551">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r>
              <a:tr h="219456">
                <a:tc>
                  <a:txBody>
                    <a:bodyPr/>
                    <a:lstStyle/>
                    <a:p>
                      <a:endParaRPr sz="10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000">
                        <a:latin typeface="Calibri"/>
                        <a:cs typeface="Calibri"/>
                      </a:endParaRPr>
                    </a:p>
                  </a:txBody>
                  <a:tcPr marL="0" marR="0" marT="0" marB="0">
                    <a:lnT w="7366">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126492">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r>
              <a:tr h="220218">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r h="196087">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26492">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r>
              <a:tr h="198120">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bl>
          </a:graphicData>
        </a:graphic>
      </p:graphicFrame>
    </p:spTree>
    <p:extLst>
      <p:ext uri="{BB962C8B-B14F-4D97-AF65-F5344CB8AC3E}">
        <p14:creationId xmlns:p14="http://schemas.microsoft.com/office/powerpoint/2010/main" val="3023568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853" y="365759"/>
            <a:ext cx="1064260" cy="247650"/>
          </a:xfrm>
          <a:custGeom>
            <a:avLst/>
            <a:gdLst/>
            <a:ahLst/>
            <a:cxnLst/>
            <a:rect l="l" t="t" r="r" b="b"/>
            <a:pathLst>
              <a:path w="1064260" h="247650">
                <a:moveTo>
                  <a:pt x="0" y="247650"/>
                </a:moveTo>
                <a:lnTo>
                  <a:pt x="1064005" y="247650"/>
                </a:lnTo>
                <a:lnTo>
                  <a:pt x="1064005" y="0"/>
                </a:lnTo>
                <a:lnTo>
                  <a:pt x="0" y="0"/>
                </a:lnTo>
                <a:lnTo>
                  <a:pt x="0" y="247650"/>
                </a:lnTo>
                <a:close/>
              </a:path>
            </a:pathLst>
          </a:custGeom>
          <a:solidFill>
            <a:srgbClr val="00FFFF"/>
          </a:solidFill>
        </p:spPr>
        <p:txBody>
          <a:bodyPr wrap="square" lIns="0" tIns="0" rIns="0" bIns="0" rtlCol="0"/>
          <a:lstStyle/>
          <a:p>
            <a:endParaRPr/>
          </a:p>
        </p:txBody>
      </p:sp>
      <p:sp>
        <p:nvSpPr>
          <p:cNvPr id="3" name="object 3"/>
          <p:cNvSpPr txBox="1"/>
          <p:nvPr/>
        </p:nvSpPr>
        <p:spPr>
          <a:xfrm>
            <a:off x="444500" y="393255"/>
            <a:ext cx="2741930" cy="229235"/>
          </a:xfrm>
          <a:prstGeom prst="rect">
            <a:avLst/>
          </a:prstGeom>
        </p:spPr>
        <p:txBody>
          <a:bodyPr vert="horz" wrap="square" lIns="0" tIns="0" rIns="0" bIns="0" rtlCol="0">
            <a:spAutoFit/>
          </a:bodyPr>
          <a:lstStyle/>
          <a:p>
            <a:pPr marL="12700">
              <a:lnSpc>
                <a:spcPct val="100000"/>
              </a:lnSpc>
              <a:tabLst>
                <a:tab pos="2728595" algn="l"/>
              </a:tabLst>
            </a:pPr>
            <a:r>
              <a:rPr sz="1600" b="1" u="heavy" spc="-10" dirty="0">
                <a:latin typeface="Calibri"/>
                <a:cs typeface="Calibri"/>
              </a:rPr>
              <a:t>I</a:t>
            </a:r>
            <a:r>
              <a:rPr sz="1600" b="1" u="heavy" dirty="0">
                <a:latin typeface="Calibri"/>
                <a:cs typeface="Calibri"/>
              </a:rPr>
              <a:t>ndivid</a:t>
            </a:r>
            <a:r>
              <a:rPr sz="1600" b="1" u="heavy" spc="-10" dirty="0">
                <a:latin typeface="Calibri"/>
                <a:cs typeface="Calibri"/>
              </a:rPr>
              <a:t>u</a:t>
            </a:r>
            <a:r>
              <a:rPr sz="1600" b="1" u="heavy" dirty="0">
                <a:latin typeface="Calibri"/>
                <a:cs typeface="Calibri"/>
              </a:rPr>
              <a:t>al</a:t>
            </a:r>
            <a:r>
              <a:rPr sz="1600" b="1" u="heavy" spc="-5" dirty="0">
                <a:latin typeface="Calibri"/>
                <a:cs typeface="Calibri"/>
              </a:rPr>
              <a:t> </a:t>
            </a:r>
            <a:r>
              <a:rPr sz="1600" b="1" u="heavy" dirty="0">
                <a:latin typeface="Calibri"/>
                <a:cs typeface="Calibri"/>
              </a:rPr>
              <a:t>Plan</a:t>
            </a:r>
            <a:r>
              <a:rPr sz="1600" b="1" u="heavy" spc="-10" dirty="0">
                <a:latin typeface="Calibri"/>
                <a:cs typeface="Calibri"/>
              </a:rPr>
              <a:t> </a:t>
            </a:r>
            <a:r>
              <a:rPr sz="1600" b="1" u="heavy" dirty="0">
                <a:latin typeface="Calibri"/>
                <a:cs typeface="Calibri"/>
              </a:rPr>
              <a:t>S</a:t>
            </a:r>
            <a:r>
              <a:rPr sz="1600" b="1" u="heavy" spc="-10" dirty="0">
                <a:latin typeface="Calibri"/>
                <a:cs typeface="Calibri"/>
              </a:rPr>
              <a:t>i</a:t>
            </a:r>
            <a:r>
              <a:rPr sz="1600" b="1" u="heavy" spc="-5" dirty="0">
                <a:latin typeface="Calibri"/>
                <a:cs typeface="Calibri"/>
              </a:rPr>
              <a:t>gnature</a:t>
            </a:r>
            <a:r>
              <a:rPr sz="1600" b="1" u="heavy" dirty="0">
                <a:latin typeface="Calibri"/>
                <a:cs typeface="Calibri"/>
              </a:rPr>
              <a:t> S</a:t>
            </a:r>
            <a:r>
              <a:rPr sz="1600" b="1" u="heavy" spc="-10" dirty="0">
                <a:latin typeface="Calibri"/>
                <a:cs typeface="Calibri"/>
              </a:rPr>
              <a:t>h</a:t>
            </a:r>
            <a:r>
              <a:rPr sz="1600" b="1" u="heavy" spc="-5" dirty="0">
                <a:latin typeface="Calibri"/>
                <a:cs typeface="Calibri"/>
              </a:rPr>
              <a:t>eet</a:t>
            </a:r>
            <a:r>
              <a:rPr sz="1600" b="1" u="heavy" dirty="0">
                <a:latin typeface="Calibri"/>
                <a:cs typeface="Calibri"/>
              </a:rPr>
              <a:t> 	</a:t>
            </a:r>
            <a:endParaRPr sz="1600">
              <a:latin typeface="Calibri"/>
              <a:cs typeface="Calibri"/>
            </a:endParaRPr>
          </a:p>
        </p:txBody>
      </p:sp>
      <p:sp>
        <p:nvSpPr>
          <p:cNvPr id="4" name="object 4"/>
          <p:cNvSpPr txBox="1"/>
          <p:nvPr/>
        </p:nvSpPr>
        <p:spPr>
          <a:xfrm>
            <a:off x="3645153" y="431545"/>
            <a:ext cx="1088390" cy="1778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Dat</a:t>
            </a:r>
            <a:r>
              <a:rPr sz="1200" b="1" dirty="0">
                <a:latin typeface="Calibri"/>
                <a:cs typeface="Calibri"/>
              </a:rPr>
              <a:t>e of</a:t>
            </a:r>
            <a:r>
              <a:rPr sz="1200" b="1" spc="-5" dirty="0">
                <a:latin typeface="Calibri"/>
                <a:cs typeface="Calibri"/>
              </a:rPr>
              <a:t> m</a:t>
            </a:r>
            <a:r>
              <a:rPr sz="1200" b="1" dirty="0">
                <a:latin typeface="Calibri"/>
                <a:cs typeface="Calibri"/>
              </a:rPr>
              <a:t>e</a:t>
            </a:r>
            <a:r>
              <a:rPr sz="1200" b="1" spc="-5" dirty="0">
                <a:latin typeface="Calibri"/>
                <a:cs typeface="Calibri"/>
              </a:rPr>
              <a:t>eti</a:t>
            </a:r>
            <a:r>
              <a:rPr sz="1200" b="1" spc="-20" dirty="0">
                <a:latin typeface="Calibri"/>
                <a:cs typeface="Calibri"/>
              </a:rPr>
              <a:t>n</a:t>
            </a:r>
            <a:r>
              <a:rPr sz="1200" b="1" spc="-5" dirty="0">
                <a:latin typeface="Calibri"/>
                <a:cs typeface="Calibri"/>
              </a:rPr>
              <a:t>g:</a:t>
            </a:r>
            <a:endParaRPr sz="1200">
              <a:latin typeface="Calibri"/>
              <a:cs typeface="Calibri"/>
            </a:endParaRPr>
          </a:p>
        </p:txBody>
      </p:sp>
      <p:sp>
        <p:nvSpPr>
          <p:cNvPr id="6" name="object 6"/>
          <p:cNvSpPr txBox="1"/>
          <p:nvPr/>
        </p:nvSpPr>
        <p:spPr>
          <a:xfrm>
            <a:off x="346202" y="1649031"/>
            <a:ext cx="4577080" cy="165100"/>
          </a:xfrm>
          <a:prstGeom prst="rect">
            <a:avLst/>
          </a:prstGeom>
        </p:spPr>
        <p:txBody>
          <a:bodyPr vert="horz" wrap="square" lIns="0" tIns="0" rIns="0" bIns="0" rtlCol="0">
            <a:spAutoFit/>
          </a:bodyPr>
          <a:lstStyle/>
          <a:p>
            <a:pPr marL="12700">
              <a:lnSpc>
                <a:spcPct val="100000"/>
              </a:lnSpc>
            </a:pPr>
            <a:r>
              <a:rPr sz="1100" b="1" spc="-5" dirty="0">
                <a:solidFill>
                  <a:srgbClr val="FF0000"/>
                </a:solidFill>
                <a:latin typeface="Calibri"/>
                <a:cs typeface="Calibri"/>
              </a:rPr>
              <a:t>All i</a:t>
            </a:r>
            <a:r>
              <a:rPr sz="1100" b="1" spc="-10" dirty="0">
                <a:solidFill>
                  <a:srgbClr val="FF0000"/>
                </a:solidFill>
                <a:latin typeface="Calibri"/>
                <a:cs typeface="Calibri"/>
              </a:rPr>
              <a:t>te</a:t>
            </a:r>
            <a:r>
              <a:rPr sz="1100" b="1" spc="-15" dirty="0">
                <a:solidFill>
                  <a:srgbClr val="FF0000"/>
                </a:solidFill>
                <a:latin typeface="Calibri"/>
                <a:cs typeface="Calibri"/>
              </a:rPr>
              <a:t>m</a:t>
            </a:r>
            <a:r>
              <a:rPr sz="1100" b="1" spc="-5" dirty="0">
                <a:solidFill>
                  <a:srgbClr val="FF0000"/>
                </a:solidFill>
                <a:latin typeface="Calibri"/>
                <a:cs typeface="Calibri"/>
              </a:rPr>
              <a:t>s</a:t>
            </a:r>
            <a:r>
              <a:rPr sz="1100" b="1" dirty="0">
                <a:solidFill>
                  <a:srgbClr val="FF0000"/>
                </a:solidFill>
                <a:latin typeface="Calibri"/>
                <a:cs typeface="Calibri"/>
              </a:rPr>
              <a:t> </a:t>
            </a:r>
            <a:r>
              <a:rPr sz="1100" b="1" spc="-5" dirty="0">
                <a:solidFill>
                  <a:srgbClr val="FF0000"/>
                </a:solidFill>
                <a:latin typeface="Calibri"/>
                <a:cs typeface="Calibri"/>
              </a:rPr>
              <a:t>m</a:t>
            </a:r>
            <a:r>
              <a:rPr sz="1100" b="1" spc="-10" dirty="0">
                <a:solidFill>
                  <a:srgbClr val="FF0000"/>
                </a:solidFill>
                <a:latin typeface="Calibri"/>
                <a:cs typeface="Calibri"/>
              </a:rPr>
              <a:t>arked</a:t>
            </a:r>
            <a:r>
              <a:rPr sz="1100" b="1" spc="-5" dirty="0">
                <a:solidFill>
                  <a:srgbClr val="FF0000"/>
                </a:solidFill>
                <a:latin typeface="Calibri"/>
                <a:cs typeface="Calibri"/>
              </a:rPr>
              <a:t> in blue</a:t>
            </a:r>
            <a:r>
              <a:rPr sz="1100" b="1" dirty="0">
                <a:solidFill>
                  <a:srgbClr val="FF0000"/>
                </a:solidFill>
                <a:latin typeface="Calibri"/>
                <a:cs typeface="Calibri"/>
              </a:rPr>
              <a:t> </a:t>
            </a:r>
            <a:r>
              <a:rPr sz="1100" b="1" spc="-5" dirty="0">
                <a:solidFill>
                  <a:srgbClr val="FF0000"/>
                </a:solidFill>
                <a:latin typeface="Calibri"/>
                <a:cs typeface="Calibri"/>
              </a:rPr>
              <a:t>highlight </a:t>
            </a:r>
            <a:r>
              <a:rPr sz="1100" b="1" spc="-15" dirty="0">
                <a:solidFill>
                  <a:srgbClr val="FF0000"/>
                </a:solidFill>
                <a:latin typeface="Calibri"/>
                <a:cs typeface="Calibri"/>
              </a:rPr>
              <a:t>mu</a:t>
            </a:r>
            <a:r>
              <a:rPr sz="1100" b="1" dirty="0">
                <a:solidFill>
                  <a:srgbClr val="FF0000"/>
                </a:solidFill>
                <a:latin typeface="Calibri"/>
                <a:cs typeface="Calibri"/>
              </a:rPr>
              <a:t>s</a:t>
            </a:r>
            <a:r>
              <a:rPr sz="1100" b="1" spc="-5" dirty="0">
                <a:solidFill>
                  <a:srgbClr val="FF0000"/>
                </a:solidFill>
                <a:latin typeface="Calibri"/>
                <a:cs typeface="Calibri"/>
              </a:rPr>
              <a:t>t </a:t>
            </a:r>
            <a:r>
              <a:rPr sz="1100" b="1" spc="-10" dirty="0">
                <a:solidFill>
                  <a:srgbClr val="FF0000"/>
                </a:solidFill>
                <a:latin typeface="Calibri"/>
                <a:cs typeface="Calibri"/>
              </a:rPr>
              <a:t>be</a:t>
            </a:r>
            <a:r>
              <a:rPr sz="1100" b="1" dirty="0">
                <a:solidFill>
                  <a:srgbClr val="FF0000"/>
                </a:solidFill>
                <a:latin typeface="Calibri"/>
                <a:cs typeface="Calibri"/>
              </a:rPr>
              <a:t> </a:t>
            </a:r>
            <a:r>
              <a:rPr sz="1100" b="1" spc="-10" dirty="0">
                <a:solidFill>
                  <a:srgbClr val="FF0000"/>
                </a:solidFill>
                <a:latin typeface="Calibri"/>
                <a:cs typeface="Calibri"/>
              </a:rPr>
              <a:t>filled</a:t>
            </a:r>
            <a:r>
              <a:rPr sz="1100" b="1" dirty="0">
                <a:solidFill>
                  <a:srgbClr val="FF0000"/>
                </a:solidFill>
                <a:latin typeface="Calibri"/>
                <a:cs typeface="Calibri"/>
              </a:rPr>
              <a:t> </a:t>
            </a:r>
            <a:r>
              <a:rPr sz="1100" b="1" spc="-10" dirty="0">
                <a:solidFill>
                  <a:srgbClr val="FF0000"/>
                </a:solidFill>
                <a:latin typeface="Calibri"/>
                <a:cs typeface="Calibri"/>
              </a:rPr>
              <a:t>out</a:t>
            </a:r>
            <a:r>
              <a:rPr sz="1100" b="1" dirty="0">
                <a:solidFill>
                  <a:srgbClr val="FF0000"/>
                </a:solidFill>
                <a:latin typeface="Calibri"/>
                <a:cs typeface="Calibri"/>
              </a:rPr>
              <a:t> </a:t>
            </a:r>
            <a:r>
              <a:rPr sz="1100" b="1" spc="-5" dirty="0">
                <a:solidFill>
                  <a:srgbClr val="FF0000"/>
                </a:solidFill>
                <a:latin typeface="Calibri"/>
                <a:cs typeface="Calibri"/>
              </a:rPr>
              <a:t>pri</a:t>
            </a:r>
            <a:r>
              <a:rPr sz="1100" b="1" spc="-15" dirty="0">
                <a:solidFill>
                  <a:srgbClr val="FF0000"/>
                </a:solidFill>
                <a:latin typeface="Calibri"/>
                <a:cs typeface="Calibri"/>
              </a:rPr>
              <a:t>o</a:t>
            </a:r>
            <a:r>
              <a:rPr sz="1100" b="1" spc="-5" dirty="0">
                <a:solidFill>
                  <a:srgbClr val="FF0000"/>
                </a:solidFill>
                <a:latin typeface="Calibri"/>
                <a:cs typeface="Calibri"/>
              </a:rPr>
              <a:t>r</a:t>
            </a:r>
            <a:r>
              <a:rPr sz="1100" b="1" dirty="0">
                <a:solidFill>
                  <a:srgbClr val="FF0000"/>
                </a:solidFill>
                <a:latin typeface="Calibri"/>
                <a:cs typeface="Calibri"/>
              </a:rPr>
              <a:t> </a:t>
            </a:r>
            <a:r>
              <a:rPr sz="1100" b="1" spc="-5" dirty="0">
                <a:solidFill>
                  <a:srgbClr val="FF0000"/>
                </a:solidFill>
                <a:latin typeface="Calibri"/>
                <a:cs typeface="Calibri"/>
              </a:rPr>
              <a:t>to or</a:t>
            </a:r>
            <a:r>
              <a:rPr sz="1100" b="1" dirty="0">
                <a:solidFill>
                  <a:srgbClr val="FF0000"/>
                </a:solidFill>
                <a:latin typeface="Calibri"/>
                <a:cs typeface="Calibri"/>
              </a:rPr>
              <a:t> </a:t>
            </a:r>
            <a:r>
              <a:rPr sz="1100" b="1" spc="-5" dirty="0">
                <a:solidFill>
                  <a:srgbClr val="FF0000"/>
                </a:solidFill>
                <a:latin typeface="Calibri"/>
                <a:cs typeface="Calibri"/>
              </a:rPr>
              <a:t>at t</a:t>
            </a:r>
            <a:r>
              <a:rPr sz="1100" b="1" spc="-15" dirty="0">
                <a:solidFill>
                  <a:srgbClr val="FF0000"/>
                </a:solidFill>
                <a:latin typeface="Calibri"/>
                <a:cs typeface="Calibri"/>
              </a:rPr>
              <a:t>h</a:t>
            </a:r>
            <a:r>
              <a:rPr sz="1100" b="1" spc="-10" dirty="0">
                <a:solidFill>
                  <a:srgbClr val="FF0000"/>
                </a:solidFill>
                <a:latin typeface="Calibri"/>
                <a:cs typeface="Calibri"/>
              </a:rPr>
              <a:t>e</a:t>
            </a:r>
            <a:r>
              <a:rPr sz="1100" b="1" dirty="0">
                <a:solidFill>
                  <a:srgbClr val="FF0000"/>
                </a:solidFill>
                <a:latin typeface="Calibri"/>
                <a:cs typeface="Calibri"/>
              </a:rPr>
              <a:t> </a:t>
            </a:r>
            <a:r>
              <a:rPr sz="1100" b="1" spc="-15" dirty="0">
                <a:solidFill>
                  <a:srgbClr val="FF0000"/>
                </a:solidFill>
                <a:latin typeface="Calibri"/>
                <a:cs typeface="Calibri"/>
              </a:rPr>
              <a:t>me</a:t>
            </a:r>
            <a:r>
              <a:rPr sz="1100" b="1" spc="-5" dirty="0">
                <a:solidFill>
                  <a:srgbClr val="FF0000"/>
                </a:solidFill>
                <a:latin typeface="Calibri"/>
                <a:cs typeface="Calibri"/>
              </a:rPr>
              <a:t>eti</a:t>
            </a:r>
            <a:r>
              <a:rPr sz="1100" b="1" spc="-10" dirty="0">
                <a:solidFill>
                  <a:srgbClr val="FF0000"/>
                </a:solidFill>
                <a:latin typeface="Calibri"/>
                <a:cs typeface="Calibri"/>
              </a:rPr>
              <a:t>ng.</a:t>
            </a:r>
            <a:endParaRPr sz="1100">
              <a:latin typeface="Calibri"/>
              <a:cs typeface="Calibri"/>
            </a:endParaRPr>
          </a:p>
        </p:txBody>
      </p:sp>
      <p:sp>
        <p:nvSpPr>
          <p:cNvPr id="7" name="object 7"/>
          <p:cNvSpPr/>
          <p:nvPr/>
        </p:nvSpPr>
        <p:spPr>
          <a:xfrm>
            <a:off x="1486280" y="1829816"/>
            <a:ext cx="895350" cy="2667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24017" y="2096516"/>
            <a:ext cx="170815" cy="170815"/>
          </a:xfrm>
          <a:custGeom>
            <a:avLst/>
            <a:gdLst/>
            <a:ahLst/>
            <a:cxnLst/>
            <a:rect l="l" t="t" r="r" b="b"/>
            <a:pathLst>
              <a:path w="170814" h="170814">
                <a:moveTo>
                  <a:pt x="0" y="170688"/>
                </a:moveTo>
                <a:lnTo>
                  <a:pt x="170687" y="170688"/>
                </a:lnTo>
                <a:lnTo>
                  <a:pt x="170687" y="0"/>
                </a:lnTo>
                <a:lnTo>
                  <a:pt x="0" y="0"/>
                </a:lnTo>
                <a:lnTo>
                  <a:pt x="0" y="170688"/>
                </a:lnTo>
                <a:close/>
              </a:path>
            </a:pathLst>
          </a:custGeom>
          <a:solidFill>
            <a:srgbClr val="00FFFF"/>
          </a:solidFill>
        </p:spPr>
        <p:txBody>
          <a:bodyPr wrap="square" lIns="0" tIns="0" rIns="0" bIns="0" rtlCol="0"/>
          <a:lstStyle/>
          <a:p>
            <a:endParaRPr/>
          </a:p>
        </p:txBody>
      </p:sp>
      <p:sp>
        <p:nvSpPr>
          <p:cNvPr id="9" name="object 9"/>
          <p:cNvSpPr/>
          <p:nvPr/>
        </p:nvSpPr>
        <p:spPr>
          <a:xfrm>
            <a:off x="5237734" y="210947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graphicFrame>
        <p:nvGraphicFramePr>
          <p:cNvPr id="5" name="object 5"/>
          <p:cNvGraphicFramePr>
            <a:graphicFrameLocks noGrp="1"/>
          </p:cNvGraphicFramePr>
          <p:nvPr/>
        </p:nvGraphicFramePr>
        <p:xfrm>
          <a:off x="339216" y="781050"/>
          <a:ext cx="6915910" cy="851153"/>
        </p:xfrm>
        <a:graphic>
          <a:graphicData uri="http://schemas.openxmlformats.org/drawingml/2006/table">
            <a:tbl>
              <a:tblPr firstRow="1" bandRow="1">
                <a:tableStyleId>{2D5ABB26-0587-4C30-8999-92F81FD0307C}</a:tableStyleId>
              </a:tblPr>
              <a:tblGrid>
                <a:gridCol w="3372103"/>
                <a:gridCol w="3543807"/>
              </a:tblGrid>
              <a:tr h="176783">
                <a:tc>
                  <a:txBody>
                    <a:bodyPr/>
                    <a:lstStyle/>
                    <a:p>
                      <a:pPr marL="64769">
                        <a:lnSpc>
                          <a:spcPct val="100000"/>
                        </a:lnSpc>
                      </a:pP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tabLst>
                          <a:tab pos="835025" algn="l"/>
                          <a:tab pos="1488440" algn="l"/>
                        </a:tabLst>
                      </a:pPr>
                      <a:r>
                        <a:rPr sz="1100" b="1" dirty="0">
                          <a:latin typeface="Times New Roman"/>
                          <a:cs typeface="Times New Roman"/>
                        </a:rPr>
                        <a:t>DO</a:t>
                      </a:r>
                      <a:r>
                        <a:rPr sz="1100" b="1" spc="-5" dirty="0">
                          <a:latin typeface="Times New Roman"/>
                          <a:cs typeface="Times New Roman"/>
                        </a:rPr>
                        <a:t>B</a:t>
                      </a:r>
                      <a:r>
                        <a:rPr sz="1100" b="1" dirty="0">
                          <a:latin typeface="Times New Roman"/>
                          <a:cs typeface="Times New Roman"/>
                        </a:rPr>
                        <a:t>:	</a:t>
                      </a:r>
                      <a:r>
                        <a:rPr sz="1100" b="1" dirty="0">
                          <a:latin typeface="Calibri"/>
                          <a:cs typeface="Calibri"/>
                        </a:rPr>
                        <a:t>Sex:	D</a:t>
                      </a:r>
                      <a:r>
                        <a:rPr sz="1100" b="1" spc="-5" dirty="0">
                          <a:latin typeface="Calibri"/>
                          <a:cs typeface="Calibri"/>
                        </a:rPr>
                        <a:t>DS#:</a:t>
                      </a:r>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71450">
                <a:tc>
                  <a:txBody>
                    <a:bodyPr/>
                    <a:lstStyle/>
                    <a:p>
                      <a:pPr marL="64769">
                        <a:lnSpc>
                          <a:spcPct val="100000"/>
                        </a:lnSpc>
                      </a:pPr>
                      <a:r>
                        <a:rPr sz="1100" b="1" dirty="0">
                          <a:latin typeface="Times New Roman"/>
                          <a:cs typeface="Times New Roman"/>
                        </a:rPr>
                        <a:t>Provider</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tabLst>
                          <a:tab pos="740410" algn="l"/>
                          <a:tab pos="1012825" algn="l"/>
                          <a:tab pos="1694180" algn="l"/>
                          <a:tab pos="2252980" algn="l"/>
                          <a:tab pos="2524760" algn="l"/>
                        </a:tabLst>
                      </a:pPr>
                      <a:r>
                        <a:rPr sz="1100" b="1" dirty="0">
                          <a:latin typeface="Times New Roman"/>
                          <a:cs typeface="Times New Roman"/>
                        </a:rPr>
                        <a:t>Hom</a:t>
                      </a:r>
                      <a:r>
                        <a:rPr sz="1100" b="1" spc="-5" dirty="0">
                          <a:latin typeface="Times New Roman"/>
                          <a:cs typeface="Times New Roman"/>
                        </a:rPr>
                        <a:t>e</a:t>
                      </a:r>
                      <a:r>
                        <a:rPr sz="1100" b="1" dirty="0">
                          <a:latin typeface="Times New Roman"/>
                          <a:cs typeface="Times New Roman"/>
                        </a:rPr>
                        <a:t>:</a:t>
                      </a:r>
                      <a:r>
                        <a:rPr sz="1100" b="1" spc="-5" dirty="0">
                          <a:latin typeface="Times New Roman"/>
                          <a:cs typeface="Times New Roman"/>
                        </a:rPr>
                        <a:t> </a:t>
                      </a:r>
                      <a:r>
                        <a:rPr sz="1100" b="1" dirty="0">
                          <a:latin typeface="Times New Roman"/>
                          <a:cs typeface="Times New Roman"/>
                        </a:rPr>
                        <a:t>(	)	-	Cell:</a:t>
                      </a:r>
                      <a:r>
                        <a:rPr sz="1100" b="1" spc="-5" dirty="0">
                          <a:latin typeface="Times New Roman"/>
                          <a:cs typeface="Times New Roman"/>
                        </a:rPr>
                        <a:t> </a:t>
                      </a:r>
                      <a:r>
                        <a:rPr sz="1100" b="1" dirty="0">
                          <a:latin typeface="Times New Roman"/>
                          <a:cs typeface="Times New Roman"/>
                        </a:rPr>
                        <a:t>(	)	-</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8">
                <a:tc>
                  <a:txBody>
                    <a:bodyPr/>
                    <a:lstStyle/>
                    <a:p>
                      <a:pPr marL="64769">
                        <a:lnSpc>
                          <a:spcPct val="100000"/>
                        </a:lnSpc>
                      </a:pPr>
                      <a:r>
                        <a:rPr sz="1100" b="1" dirty="0">
                          <a:latin typeface="Times New Roman"/>
                          <a:cs typeface="Times New Roman"/>
                        </a:rPr>
                        <a:t>Address:</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PRRP</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8">
                <a:tc>
                  <a:txBody>
                    <a:bodyPr/>
                    <a:lstStyle/>
                    <a:p>
                      <a:pPr marL="64769">
                        <a:lnSpc>
                          <a:spcPct val="100000"/>
                        </a:lnSpc>
                        <a:tabLst>
                          <a:tab pos="1275080" algn="l"/>
                          <a:tab pos="1662430" algn="l"/>
                        </a:tabLst>
                      </a:pPr>
                      <a:r>
                        <a:rPr sz="1100" b="1" dirty="0">
                          <a:latin typeface="Times New Roman"/>
                          <a:cs typeface="Times New Roman"/>
                        </a:rPr>
                        <a:t>City/State</a:t>
                      </a:r>
                      <a:r>
                        <a:rPr sz="1100" b="1" spc="5" dirty="0">
                          <a:latin typeface="Times New Roman"/>
                          <a:cs typeface="Times New Roman"/>
                        </a:rPr>
                        <a:t>/</a:t>
                      </a:r>
                      <a:r>
                        <a:rPr sz="1100" b="1" spc="-15" dirty="0">
                          <a:latin typeface="Times New Roman"/>
                          <a:cs typeface="Times New Roman"/>
                        </a:rPr>
                        <a:t>Z</a:t>
                      </a:r>
                      <a:r>
                        <a:rPr sz="1100" b="1" spc="5" dirty="0">
                          <a:latin typeface="Times New Roman"/>
                          <a:cs typeface="Times New Roman"/>
                        </a:rPr>
                        <a:t>i</a:t>
                      </a:r>
                      <a:r>
                        <a:rPr sz="1100" b="1" dirty="0">
                          <a:latin typeface="Times New Roman"/>
                          <a:cs typeface="Times New Roman"/>
                        </a:rPr>
                        <a:t>p:	,	</a:t>
                      </a:r>
                      <a:r>
                        <a:rPr sz="1000" b="1" dirty="0">
                          <a:latin typeface="Times New Roman"/>
                          <a:cs typeface="Times New Roman"/>
                        </a:rPr>
                        <a:t>,</a:t>
                      </a:r>
                      <a:endParaRPr sz="10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tabLst>
                          <a:tab pos="1229360" algn="l"/>
                          <a:tab pos="1675764" algn="l"/>
                        </a:tabLst>
                      </a:pPr>
                      <a:r>
                        <a:rPr sz="1100" b="1" dirty="0">
                          <a:latin typeface="Times New Roman"/>
                          <a:cs typeface="Times New Roman"/>
                        </a:rPr>
                        <a:t>PRRP Email:	@	.</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7639">
                <a:tc>
                  <a:txBody>
                    <a:bodyPr/>
                    <a:lstStyle/>
                    <a:p>
                      <a:pPr marL="64769">
                        <a:lnSpc>
                          <a:spcPct val="100000"/>
                        </a:lnSpc>
                        <a:tabLst>
                          <a:tab pos="1616075" algn="l"/>
                        </a:tabLst>
                      </a:pPr>
                      <a:r>
                        <a:rPr sz="1100" b="1" dirty="0">
                          <a:latin typeface="Times New Roman"/>
                          <a:cs typeface="Times New Roman"/>
                        </a:rPr>
                        <a:t>Medicaid #:	Medicare</a:t>
                      </a:r>
                      <a:r>
                        <a:rPr sz="1100" b="1" spc="-5" dirty="0">
                          <a:latin typeface="Times New Roman"/>
                          <a:cs typeface="Times New Roman"/>
                        </a:rPr>
                        <a:t> </a:t>
                      </a:r>
                      <a:r>
                        <a:rPr sz="1100" b="1"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Private</a:t>
                      </a:r>
                      <a:r>
                        <a:rPr sz="1100" b="1" spc="-5" dirty="0">
                          <a:latin typeface="Times New Roman"/>
                          <a:cs typeface="Times New Roman"/>
                        </a:rPr>
                        <a:t> </a:t>
                      </a:r>
                      <a:r>
                        <a:rPr sz="1100" b="1" dirty="0">
                          <a:latin typeface="Times New Roman"/>
                          <a:cs typeface="Times New Roman"/>
                        </a:rPr>
                        <a:t>Insurance: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
        <p:nvSpPr>
          <p:cNvPr id="10" name="object 10"/>
          <p:cNvSpPr/>
          <p:nvPr/>
        </p:nvSpPr>
        <p:spPr>
          <a:xfrm>
            <a:off x="4105147" y="2437892"/>
            <a:ext cx="171450" cy="177800"/>
          </a:xfrm>
          <a:custGeom>
            <a:avLst/>
            <a:gdLst/>
            <a:ahLst/>
            <a:cxnLst/>
            <a:rect l="l" t="t" r="r" b="b"/>
            <a:pathLst>
              <a:path w="171450" h="177800">
                <a:moveTo>
                  <a:pt x="0" y="177546"/>
                </a:moveTo>
                <a:lnTo>
                  <a:pt x="170941" y="177546"/>
                </a:lnTo>
                <a:lnTo>
                  <a:pt x="170941" y="0"/>
                </a:lnTo>
                <a:lnTo>
                  <a:pt x="0" y="0"/>
                </a:lnTo>
                <a:lnTo>
                  <a:pt x="0" y="177546"/>
                </a:lnTo>
                <a:close/>
              </a:path>
            </a:pathLst>
          </a:custGeom>
          <a:solidFill>
            <a:srgbClr val="00FFFF"/>
          </a:solidFill>
        </p:spPr>
        <p:txBody>
          <a:bodyPr wrap="square" lIns="0" tIns="0" rIns="0" bIns="0" rtlCol="0"/>
          <a:lstStyle/>
          <a:p>
            <a:endParaRPr/>
          </a:p>
        </p:txBody>
      </p:sp>
      <p:sp>
        <p:nvSpPr>
          <p:cNvPr id="11" name="object 11"/>
          <p:cNvSpPr/>
          <p:nvPr/>
        </p:nvSpPr>
        <p:spPr>
          <a:xfrm>
            <a:off x="4119117" y="2458466"/>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2" name="object 12"/>
          <p:cNvSpPr/>
          <p:nvPr/>
        </p:nvSpPr>
        <p:spPr>
          <a:xfrm>
            <a:off x="4573270" y="2615438"/>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00FFFF"/>
          </a:solidFill>
        </p:spPr>
        <p:txBody>
          <a:bodyPr wrap="square" lIns="0" tIns="0" rIns="0" bIns="0" rtlCol="0"/>
          <a:lstStyle/>
          <a:p>
            <a:endParaRPr/>
          </a:p>
        </p:txBody>
      </p:sp>
      <p:sp>
        <p:nvSpPr>
          <p:cNvPr id="13" name="object 13"/>
          <p:cNvSpPr/>
          <p:nvPr/>
        </p:nvSpPr>
        <p:spPr>
          <a:xfrm>
            <a:off x="4586985" y="263601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4" name="object 14"/>
          <p:cNvSpPr/>
          <p:nvPr/>
        </p:nvSpPr>
        <p:spPr>
          <a:xfrm>
            <a:off x="6091935" y="2793745"/>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00FFFF"/>
          </a:solidFill>
        </p:spPr>
        <p:txBody>
          <a:bodyPr wrap="square" lIns="0" tIns="0" rIns="0" bIns="0" rtlCol="0"/>
          <a:lstStyle/>
          <a:p>
            <a:endParaRPr/>
          </a:p>
        </p:txBody>
      </p:sp>
      <p:sp>
        <p:nvSpPr>
          <p:cNvPr id="15" name="object 15"/>
          <p:cNvSpPr/>
          <p:nvPr/>
        </p:nvSpPr>
        <p:spPr>
          <a:xfrm>
            <a:off x="6105652" y="281432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6" name="object 16"/>
          <p:cNvSpPr/>
          <p:nvPr/>
        </p:nvSpPr>
        <p:spPr>
          <a:xfrm>
            <a:off x="3434588" y="3312667"/>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00FFFF"/>
          </a:solidFill>
        </p:spPr>
        <p:txBody>
          <a:bodyPr wrap="square" lIns="0" tIns="0" rIns="0" bIns="0" rtlCol="0"/>
          <a:lstStyle/>
          <a:p>
            <a:endParaRPr/>
          </a:p>
        </p:txBody>
      </p:sp>
      <p:sp>
        <p:nvSpPr>
          <p:cNvPr id="17" name="object 17"/>
          <p:cNvSpPr/>
          <p:nvPr/>
        </p:nvSpPr>
        <p:spPr>
          <a:xfrm>
            <a:off x="3448303" y="333324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8" name="object 18"/>
          <p:cNvSpPr/>
          <p:nvPr/>
        </p:nvSpPr>
        <p:spPr>
          <a:xfrm>
            <a:off x="5314696" y="3681476"/>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9" name="object 19"/>
          <p:cNvSpPr/>
          <p:nvPr/>
        </p:nvSpPr>
        <p:spPr>
          <a:xfrm>
            <a:off x="1362455" y="4541773"/>
            <a:ext cx="142875" cy="142875"/>
          </a:xfrm>
          <a:custGeom>
            <a:avLst/>
            <a:gdLst/>
            <a:ahLst/>
            <a:cxnLst/>
            <a:rect l="l" t="t" r="r" b="b"/>
            <a:pathLst>
              <a:path w="142875" h="142875">
                <a:moveTo>
                  <a:pt x="0" y="142494"/>
                </a:moveTo>
                <a:lnTo>
                  <a:pt x="142747" y="142494"/>
                </a:lnTo>
                <a:lnTo>
                  <a:pt x="142747" y="0"/>
                </a:lnTo>
                <a:lnTo>
                  <a:pt x="0" y="0"/>
                </a:lnTo>
                <a:lnTo>
                  <a:pt x="0" y="142494"/>
                </a:lnTo>
                <a:close/>
              </a:path>
            </a:pathLst>
          </a:custGeom>
          <a:ln w="9143">
            <a:solidFill>
              <a:srgbClr val="000000"/>
            </a:solidFill>
          </a:ln>
        </p:spPr>
        <p:txBody>
          <a:bodyPr wrap="square" lIns="0" tIns="0" rIns="0" bIns="0" rtlCol="0"/>
          <a:lstStyle/>
          <a:p>
            <a:endParaRPr/>
          </a:p>
        </p:txBody>
      </p:sp>
      <p:sp>
        <p:nvSpPr>
          <p:cNvPr id="20" name="object 20"/>
          <p:cNvSpPr/>
          <p:nvPr/>
        </p:nvSpPr>
        <p:spPr>
          <a:xfrm>
            <a:off x="3926840" y="4541773"/>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21" name="object 21"/>
          <p:cNvSpPr/>
          <p:nvPr/>
        </p:nvSpPr>
        <p:spPr>
          <a:xfrm>
            <a:off x="6326632" y="4541773"/>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23" name="object 23"/>
          <p:cNvSpPr txBox="1"/>
          <p:nvPr/>
        </p:nvSpPr>
        <p:spPr>
          <a:xfrm>
            <a:off x="444500" y="5044753"/>
            <a:ext cx="6869430" cy="1581150"/>
          </a:xfrm>
          <a:prstGeom prst="rect">
            <a:avLst/>
          </a:prstGeom>
        </p:spPr>
        <p:txBody>
          <a:bodyPr vert="horz" wrap="square" lIns="0" tIns="0" rIns="0" bIns="0" rtlCol="0">
            <a:spAutoFit/>
          </a:bodyPr>
          <a:lstStyle/>
          <a:p>
            <a:pPr marL="12700" marR="5080">
              <a:lnSpc>
                <a:spcPts val="1270"/>
              </a:lnSpc>
            </a:pPr>
            <a:r>
              <a:rPr sz="1100" b="1" spc="-10" dirty="0">
                <a:solidFill>
                  <a:srgbClr val="FF0000"/>
                </a:solidFill>
                <a:latin typeface="Times New Roman"/>
                <a:cs typeface="Times New Roman"/>
              </a:rPr>
              <a:t>Case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Managers</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must</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ensure</a:t>
            </a:r>
            <a:r>
              <a:rPr sz="1100" b="1" spc="-5" dirty="0">
                <a:solidFill>
                  <a:srgbClr val="FF0000"/>
                </a:solidFill>
                <a:latin typeface="Times New Roman"/>
                <a:cs typeface="Times New Roman"/>
              </a:rPr>
              <a:t> the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and</a:t>
            </a:r>
            <a:r>
              <a:rPr sz="1100" b="1" spc="-5" dirty="0">
                <a:solidFill>
                  <a:srgbClr val="FF0000"/>
                </a:solidFill>
                <a:latin typeface="Times New Roman"/>
                <a:cs typeface="Times New Roman"/>
              </a:rPr>
              <a:t> other infor</a:t>
            </a:r>
            <a:r>
              <a:rPr sz="1100" b="1" spc="-15" dirty="0">
                <a:solidFill>
                  <a:srgbClr val="FF0000"/>
                </a:solidFill>
                <a:latin typeface="Times New Roman"/>
                <a:cs typeface="Times New Roman"/>
              </a:rPr>
              <a:t>m</a:t>
            </a:r>
            <a:r>
              <a:rPr sz="1100" b="1" spc="-5" dirty="0">
                <a:solidFill>
                  <a:srgbClr val="FF0000"/>
                </a:solidFill>
                <a:latin typeface="Times New Roman"/>
                <a:cs typeface="Times New Roman"/>
              </a:rPr>
              <a:t>ation</a:t>
            </a:r>
            <a:r>
              <a:rPr sz="1100" b="1" spc="15" dirty="0">
                <a:solidFill>
                  <a:srgbClr val="FF0000"/>
                </a:solidFill>
                <a:latin typeface="Times New Roman"/>
                <a:cs typeface="Times New Roman"/>
              </a:rPr>
              <a:t> </a:t>
            </a:r>
            <a:r>
              <a:rPr sz="1100" b="1" spc="-5" dirty="0">
                <a:solidFill>
                  <a:srgbClr val="FF0000"/>
                </a:solidFill>
                <a:latin typeface="Times New Roman"/>
                <a:cs typeface="Times New Roman"/>
              </a:rPr>
              <a:t>is accurate.</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A</a:t>
            </a:r>
            <a:r>
              <a:rPr sz="1100" b="1" spc="-5" dirty="0">
                <a:solidFill>
                  <a:srgbClr val="FF0000"/>
                </a:solidFill>
                <a:latin typeface="Times New Roman"/>
                <a:cs typeface="Times New Roman"/>
              </a:rPr>
              <a:t>n</a:t>
            </a:r>
            <a:r>
              <a:rPr sz="1100" b="1" spc="-10" dirty="0">
                <a:solidFill>
                  <a:srgbClr val="FF0000"/>
                </a:solidFill>
                <a:latin typeface="Times New Roman"/>
                <a:cs typeface="Times New Roman"/>
              </a:rPr>
              <a:t>y</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changes</a:t>
            </a:r>
            <a:r>
              <a:rPr sz="1100" b="1" spc="-5" dirty="0">
                <a:solidFill>
                  <a:srgbClr val="FF0000"/>
                </a:solidFill>
                <a:latin typeface="Times New Roman"/>
                <a:cs typeface="Times New Roman"/>
              </a:rPr>
              <a:t> to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info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m</a:t>
            </a:r>
            <a:r>
              <a:rPr sz="1100" b="1" spc="-5" dirty="0">
                <a:solidFill>
                  <a:srgbClr val="FF0000"/>
                </a:solidFill>
                <a:latin typeface="Times New Roman"/>
                <a:cs typeface="Times New Roman"/>
              </a:rPr>
              <a:t>ust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done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thru</a:t>
            </a:r>
            <a:r>
              <a:rPr sz="1100" b="1" spc="-5" dirty="0">
                <a:solidFill>
                  <a:srgbClr val="FF0000"/>
                </a:solidFill>
                <a:latin typeface="Times New Roman"/>
                <a:cs typeface="Times New Roman"/>
              </a:rPr>
              <a:t> a</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PRAT</a:t>
            </a:r>
            <a:r>
              <a:rPr sz="1100" b="1" spc="-5" dirty="0">
                <a:solidFill>
                  <a:srgbClr val="FF0000"/>
                </a:solidFill>
                <a:latin typeface="Times New Roman"/>
                <a:cs typeface="Times New Roman"/>
              </a:rPr>
              <a:t> request </a:t>
            </a:r>
            <a:r>
              <a:rPr sz="1100" b="1" spc="-10" dirty="0">
                <a:solidFill>
                  <a:srgbClr val="FF0000"/>
                </a:solidFill>
                <a:latin typeface="Times New Roman"/>
                <a:cs typeface="Times New Roman"/>
              </a:rPr>
              <a:t>and</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it </a:t>
            </a:r>
            <a:r>
              <a:rPr sz="1100" b="1" spc="-10" dirty="0">
                <a:solidFill>
                  <a:srgbClr val="FF0000"/>
                </a:solidFill>
                <a:latin typeface="Times New Roman"/>
                <a:cs typeface="Times New Roman"/>
              </a:rPr>
              <a:t>needs</a:t>
            </a:r>
            <a:r>
              <a:rPr sz="1100" b="1" spc="-5" dirty="0">
                <a:solidFill>
                  <a:srgbClr val="FF0000"/>
                </a:solidFill>
                <a:latin typeface="Times New Roman"/>
                <a:cs typeface="Times New Roman"/>
              </a:rPr>
              <a:t> to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a:t>
            </a:r>
            <a:r>
              <a:rPr sz="1100" b="1" spc="-5" dirty="0">
                <a:solidFill>
                  <a:srgbClr val="FF0000"/>
                </a:solidFill>
                <a:latin typeface="Times New Roman"/>
                <a:cs typeface="Times New Roman"/>
              </a:rPr>
              <a:t> action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step in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the Individual</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Plan.</a:t>
            </a:r>
            <a:endParaRPr sz="1100">
              <a:latin typeface="Times New Roman"/>
              <a:cs typeface="Times New Roman"/>
            </a:endParaRPr>
          </a:p>
          <a:p>
            <a:pPr>
              <a:lnSpc>
                <a:spcPct val="100000"/>
              </a:lnSpc>
              <a:spcBef>
                <a:spcPts val="10"/>
              </a:spcBef>
            </a:pPr>
            <a:endParaRPr sz="1400">
              <a:latin typeface="Times New Roman"/>
              <a:cs typeface="Times New Roman"/>
            </a:endParaRPr>
          </a:p>
          <a:p>
            <a:pPr marL="462915" marR="95885" indent="-344805">
              <a:lnSpc>
                <a:spcPts val="1610"/>
              </a:lnSpc>
            </a:pPr>
            <a:r>
              <a:rPr sz="1400" b="1" i="1" u="heavy" spc="-10" dirty="0">
                <a:latin typeface="Times New Roman"/>
                <a:cs typeface="Times New Roman"/>
              </a:rPr>
              <a:t>As an in</a:t>
            </a:r>
            <a:r>
              <a:rPr sz="1400" b="1" i="1" u="heavy" spc="-5" dirty="0">
                <a:latin typeface="Times New Roman"/>
                <a:cs typeface="Times New Roman"/>
              </a:rPr>
              <a:t>d</a:t>
            </a:r>
            <a:r>
              <a:rPr sz="1400" b="1" i="1" u="heavy" spc="-10" dirty="0">
                <a:latin typeface="Times New Roman"/>
                <a:cs typeface="Times New Roman"/>
              </a:rPr>
              <a:t>ividual, fa</a:t>
            </a:r>
            <a:r>
              <a:rPr sz="1400" b="1" i="1" u="heavy" spc="-25" dirty="0">
                <a:latin typeface="Times New Roman"/>
                <a:cs typeface="Times New Roman"/>
              </a:rPr>
              <a:t>m</a:t>
            </a:r>
            <a:r>
              <a:rPr sz="1400" b="1" i="1" u="heavy" spc="-10" dirty="0">
                <a:latin typeface="Times New Roman"/>
                <a:cs typeface="Times New Roman"/>
              </a:rPr>
              <a:t>ily member, guardia</a:t>
            </a:r>
            <a:r>
              <a:rPr sz="1400" b="1" i="1" u="heavy" spc="0" dirty="0">
                <a:latin typeface="Times New Roman"/>
                <a:cs typeface="Times New Roman"/>
              </a:rPr>
              <a:t>n</a:t>
            </a:r>
            <a:r>
              <a:rPr sz="1400" b="1" i="1" u="heavy" spc="-10" dirty="0">
                <a:latin typeface="Times New Roman"/>
                <a:cs typeface="Times New Roman"/>
              </a:rPr>
              <a:t>, prov</a:t>
            </a:r>
            <a:r>
              <a:rPr sz="1400" b="1" i="1" u="heavy" spc="-15" dirty="0">
                <a:latin typeface="Times New Roman"/>
                <a:cs typeface="Times New Roman"/>
              </a:rPr>
              <a:t>i</a:t>
            </a:r>
            <a:r>
              <a:rPr sz="1400" b="1" i="1" u="heavy" spc="-10" dirty="0">
                <a:latin typeface="Times New Roman"/>
                <a:cs typeface="Times New Roman"/>
              </a:rPr>
              <a:t>der or advocate, ple</a:t>
            </a:r>
            <a:r>
              <a:rPr sz="1400" b="1" i="1" u="heavy" spc="-5" dirty="0">
                <a:latin typeface="Times New Roman"/>
                <a:cs typeface="Times New Roman"/>
              </a:rPr>
              <a:t>ase </a:t>
            </a:r>
            <a:r>
              <a:rPr sz="1400" b="1" i="1" u="heavy" spc="-15" dirty="0">
                <a:latin typeface="Times New Roman"/>
                <a:cs typeface="Times New Roman"/>
              </a:rPr>
              <a:t>c</a:t>
            </a:r>
            <a:r>
              <a:rPr sz="1400" b="1" i="1" u="heavy" spc="-10" dirty="0">
                <a:latin typeface="Times New Roman"/>
                <a:cs typeface="Times New Roman"/>
              </a:rPr>
              <a:t>ontact </a:t>
            </a:r>
            <a:r>
              <a:rPr sz="1400" b="1" i="1" u="heavy" spc="-20" dirty="0">
                <a:latin typeface="Times New Roman"/>
                <a:cs typeface="Times New Roman"/>
              </a:rPr>
              <a:t>y</a:t>
            </a:r>
            <a:r>
              <a:rPr sz="1400" b="1" i="1" u="heavy" spc="-10" dirty="0">
                <a:latin typeface="Times New Roman"/>
                <a:cs typeface="Times New Roman"/>
              </a:rPr>
              <a:t>our</a:t>
            </a:r>
            <a:r>
              <a:rPr sz="1400" b="1" i="1" u="heavy" dirty="0">
                <a:latin typeface="Times New Roman"/>
                <a:cs typeface="Times New Roman"/>
              </a:rPr>
              <a:t> </a:t>
            </a:r>
            <a:r>
              <a:rPr sz="1400" b="1" i="1" u="heavy" spc="-15" dirty="0">
                <a:latin typeface="Times New Roman"/>
                <a:cs typeface="Times New Roman"/>
              </a:rPr>
              <a:t>C</a:t>
            </a:r>
            <a:r>
              <a:rPr sz="1400" b="1" i="1" u="heavy" spc="-10" dirty="0">
                <a:latin typeface="Times New Roman"/>
                <a:cs typeface="Times New Roman"/>
              </a:rPr>
              <a:t>ase</a:t>
            </a:r>
            <a:r>
              <a:rPr sz="1400" b="1" i="1" spc="-5" dirty="0">
                <a:latin typeface="Times New Roman"/>
                <a:cs typeface="Times New Roman"/>
              </a:rPr>
              <a:t> </a:t>
            </a:r>
            <a:r>
              <a:rPr sz="1400" b="1" i="1" u="heavy" spc="-20" dirty="0">
                <a:latin typeface="Times New Roman"/>
                <a:cs typeface="Times New Roman"/>
              </a:rPr>
              <a:t>M</a:t>
            </a:r>
            <a:r>
              <a:rPr sz="1400" b="1" i="1" u="heavy" spc="-10" dirty="0">
                <a:latin typeface="Times New Roman"/>
                <a:cs typeface="Times New Roman"/>
              </a:rPr>
              <a:t>anager </a:t>
            </a:r>
            <a:r>
              <a:rPr sz="1400" b="1" i="1" u="heavy" spc="-15" dirty="0">
                <a:latin typeface="Times New Roman"/>
                <a:cs typeface="Times New Roman"/>
              </a:rPr>
              <a:t>w</a:t>
            </a:r>
            <a:r>
              <a:rPr sz="1400" b="1" i="1" u="heavy" spc="-10" dirty="0">
                <a:latin typeface="Times New Roman"/>
                <a:cs typeface="Times New Roman"/>
              </a:rPr>
              <a:t>ithin two weeks of</a:t>
            </a:r>
            <a:r>
              <a:rPr sz="1400" b="1" i="1" u="heavy" dirty="0">
                <a:latin typeface="Times New Roman"/>
                <a:cs typeface="Times New Roman"/>
              </a:rPr>
              <a:t> </a:t>
            </a:r>
            <a:r>
              <a:rPr sz="1400" b="1" i="1" u="heavy" spc="-10" dirty="0">
                <a:latin typeface="Times New Roman"/>
                <a:cs typeface="Times New Roman"/>
              </a:rPr>
              <a:t>rec</a:t>
            </a:r>
            <a:r>
              <a:rPr sz="1400" b="1" i="1" u="heavy" spc="-20" dirty="0">
                <a:latin typeface="Times New Roman"/>
                <a:cs typeface="Times New Roman"/>
              </a:rPr>
              <a:t>e</a:t>
            </a:r>
            <a:r>
              <a:rPr sz="1400" b="1" i="1" u="heavy" spc="-5" dirty="0">
                <a:latin typeface="Times New Roman"/>
                <a:cs typeface="Times New Roman"/>
              </a:rPr>
              <a:t>ipt if</a:t>
            </a:r>
            <a:r>
              <a:rPr sz="1400" b="1" i="1" u="heavy" dirty="0">
                <a:latin typeface="Times New Roman"/>
                <a:cs typeface="Times New Roman"/>
              </a:rPr>
              <a:t> </a:t>
            </a:r>
            <a:r>
              <a:rPr sz="1400" b="1" i="1" u="heavy" spc="-10" dirty="0">
                <a:latin typeface="Times New Roman"/>
                <a:cs typeface="Times New Roman"/>
              </a:rPr>
              <a:t>you do not agree with</a:t>
            </a:r>
            <a:r>
              <a:rPr sz="1400" b="1" i="1" u="heavy" dirty="0">
                <a:latin typeface="Times New Roman"/>
                <a:cs typeface="Times New Roman"/>
              </a:rPr>
              <a:t> </a:t>
            </a:r>
            <a:r>
              <a:rPr sz="1400" b="1" i="1" u="heavy" spc="-10" dirty="0">
                <a:latin typeface="Times New Roman"/>
                <a:cs typeface="Times New Roman"/>
              </a:rPr>
              <a:t>this plan as written.</a:t>
            </a:r>
            <a:endParaRPr sz="1400">
              <a:latin typeface="Times New Roman"/>
              <a:cs typeface="Times New Roman"/>
            </a:endParaRPr>
          </a:p>
          <a:p>
            <a:pPr marL="12700" marR="89535">
              <a:lnSpc>
                <a:spcPct val="95700"/>
              </a:lnSpc>
              <a:spcBef>
                <a:spcPts val="1215"/>
              </a:spcBef>
              <a:tabLst>
                <a:tab pos="2285365" algn="l"/>
                <a:tab pos="3119755" algn="l"/>
              </a:tabLst>
            </a:pPr>
            <a:r>
              <a:rPr sz="1100" spc="-10" dirty="0">
                <a:latin typeface="Times New Roman"/>
                <a:cs typeface="Times New Roman"/>
              </a:rPr>
              <a:t>As</a:t>
            </a:r>
            <a:r>
              <a:rPr sz="1100" spc="-5" dirty="0">
                <a:latin typeface="Times New Roman"/>
                <a:cs typeface="Times New Roman"/>
              </a:rPr>
              <a:t> </a:t>
            </a:r>
            <a:r>
              <a:rPr sz="1100" spc="-10" dirty="0">
                <a:latin typeface="Times New Roman"/>
                <a:cs typeface="Times New Roman"/>
              </a:rPr>
              <a:t>an</a:t>
            </a:r>
            <a:r>
              <a:rPr sz="1100" spc="-5" dirty="0">
                <a:latin typeface="Times New Roman"/>
                <a:cs typeface="Times New Roman"/>
              </a:rPr>
              <a:t> individual, fa</a:t>
            </a:r>
            <a:r>
              <a:rPr sz="1100" spc="-20" dirty="0">
                <a:latin typeface="Times New Roman"/>
                <a:cs typeface="Times New Roman"/>
              </a:rPr>
              <a:t>m</a:t>
            </a:r>
            <a:r>
              <a:rPr sz="1100" spc="-5" dirty="0">
                <a:latin typeface="Times New Roman"/>
                <a:cs typeface="Times New Roman"/>
              </a:rPr>
              <a:t>ily</a:t>
            </a:r>
            <a:r>
              <a:rPr sz="1100" spc="5" dirty="0">
                <a:latin typeface="Times New Roman"/>
                <a:cs typeface="Times New Roman"/>
              </a:rPr>
              <a:t> </a:t>
            </a:r>
            <a:r>
              <a:rPr sz="1100" spc="-10" dirty="0">
                <a:latin typeface="Times New Roman"/>
                <a:cs typeface="Times New Roman"/>
              </a:rPr>
              <a:t>me</a:t>
            </a:r>
            <a:r>
              <a:rPr sz="1100" spc="-20" dirty="0">
                <a:latin typeface="Times New Roman"/>
                <a:cs typeface="Times New Roman"/>
              </a:rPr>
              <a:t>m</a:t>
            </a:r>
            <a:r>
              <a:rPr sz="1100" spc="-5" dirty="0">
                <a:latin typeface="Times New Roman"/>
                <a:cs typeface="Times New Roman"/>
              </a:rPr>
              <a:t>ber,</a:t>
            </a:r>
            <a:r>
              <a:rPr sz="1100" dirty="0">
                <a:latin typeface="Times New Roman"/>
                <a:cs typeface="Times New Roman"/>
              </a:rPr>
              <a:t> </a:t>
            </a:r>
            <a:r>
              <a:rPr sz="1100" spc="-5" dirty="0">
                <a:latin typeface="Times New Roman"/>
                <a:cs typeface="Times New Roman"/>
              </a:rPr>
              <a:t>guardian</a:t>
            </a:r>
            <a:r>
              <a:rPr sz="1100" dirty="0">
                <a:latin typeface="Times New Roman"/>
                <a:cs typeface="Times New Roman"/>
              </a:rPr>
              <a:t> </a:t>
            </a:r>
            <a:r>
              <a:rPr sz="1100" spc="-5" dirty="0">
                <a:latin typeface="Times New Roman"/>
                <a:cs typeface="Times New Roman"/>
              </a:rPr>
              <a:t>or</a:t>
            </a:r>
            <a:r>
              <a:rPr sz="1100" dirty="0">
                <a:latin typeface="Times New Roman"/>
                <a:cs typeface="Times New Roman"/>
              </a:rPr>
              <a:t> </a:t>
            </a:r>
            <a:r>
              <a:rPr sz="1100" spc="-10" dirty="0">
                <a:latin typeface="Times New Roman"/>
                <a:cs typeface="Times New Roman"/>
              </a:rPr>
              <a:t>advoca</a:t>
            </a:r>
            <a:r>
              <a:rPr sz="1100" spc="-15" dirty="0">
                <a:latin typeface="Times New Roman"/>
                <a:cs typeface="Times New Roman"/>
              </a:rPr>
              <a:t>t</a:t>
            </a:r>
            <a:r>
              <a:rPr sz="1100" spc="-5" dirty="0">
                <a:latin typeface="Times New Roman"/>
                <a:cs typeface="Times New Roman"/>
              </a:rPr>
              <a:t>e, </a:t>
            </a:r>
            <a:r>
              <a:rPr sz="1100" spc="-10" dirty="0">
                <a:latin typeface="Times New Roman"/>
                <a:cs typeface="Times New Roman"/>
              </a:rPr>
              <a:t>you</a:t>
            </a:r>
            <a:r>
              <a:rPr sz="1100" dirty="0">
                <a:latin typeface="Times New Roman"/>
                <a:cs typeface="Times New Roman"/>
              </a:rPr>
              <a:t> </a:t>
            </a:r>
            <a:r>
              <a:rPr sz="1100" spc="-10" dirty="0">
                <a:latin typeface="Times New Roman"/>
                <a:cs typeface="Times New Roman"/>
              </a:rPr>
              <a:t>have</a:t>
            </a:r>
            <a:r>
              <a:rPr sz="1100" spc="-5" dirty="0">
                <a:latin typeface="Times New Roman"/>
                <a:cs typeface="Times New Roman"/>
              </a:rPr>
              <a:t> </a:t>
            </a:r>
            <a:r>
              <a:rPr sz="1100" spc="-10" dirty="0">
                <a:latin typeface="Times New Roman"/>
                <a:cs typeface="Times New Roman"/>
              </a:rPr>
              <a:t>the</a:t>
            </a:r>
            <a:r>
              <a:rPr sz="1100" spc="-5" dirty="0">
                <a:latin typeface="Times New Roman"/>
                <a:cs typeface="Times New Roman"/>
              </a:rPr>
              <a:t> right</a:t>
            </a:r>
            <a:r>
              <a:rPr sz="1100" dirty="0">
                <a:latin typeface="Times New Roman"/>
                <a:cs typeface="Times New Roman"/>
              </a:rPr>
              <a:t> </a:t>
            </a:r>
            <a:r>
              <a:rPr sz="1100" spc="-5" dirty="0">
                <a:latin typeface="Times New Roman"/>
                <a:cs typeface="Times New Roman"/>
              </a:rPr>
              <a:t>to request a </a:t>
            </a:r>
            <a:r>
              <a:rPr sz="1100" spc="-10" dirty="0">
                <a:latin typeface="Times New Roman"/>
                <a:cs typeface="Times New Roman"/>
              </a:rPr>
              <a:t>Programma</a:t>
            </a:r>
            <a:r>
              <a:rPr sz="1100" spc="-5" dirty="0">
                <a:latin typeface="Times New Roman"/>
                <a:cs typeface="Times New Roman"/>
              </a:rPr>
              <a:t>tic </a:t>
            </a:r>
            <a:r>
              <a:rPr sz="1100" spc="-10" dirty="0">
                <a:latin typeface="Times New Roman"/>
                <a:cs typeface="Times New Roman"/>
              </a:rPr>
              <a:t>A</a:t>
            </a:r>
            <a:r>
              <a:rPr sz="1100" spc="-5" dirty="0">
                <a:latin typeface="Times New Roman"/>
                <a:cs typeface="Times New Roman"/>
              </a:rPr>
              <a:t>dministrative</a:t>
            </a:r>
            <a:r>
              <a:rPr sz="1100" spc="-10" dirty="0">
                <a:latin typeface="Times New Roman"/>
                <a:cs typeface="Times New Roman"/>
              </a:rPr>
              <a:t> Review</a:t>
            </a:r>
            <a:r>
              <a:rPr sz="1100" spc="-5" dirty="0">
                <a:latin typeface="Times New Roman"/>
                <a:cs typeface="Times New Roman"/>
              </a:rPr>
              <a:t> pursuant to</a:t>
            </a:r>
            <a:r>
              <a:rPr sz="1100" dirty="0">
                <a:latin typeface="Times New Roman"/>
                <a:cs typeface="Times New Roman"/>
              </a:rPr>
              <a:t> </a:t>
            </a:r>
            <a:r>
              <a:rPr sz="1100" spc="-5" dirty="0">
                <a:latin typeface="Times New Roman"/>
                <a:cs typeface="Times New Roman"/>
              </a:rPr>
              <a:t>Poli</a:t>
            </a:r>
            <a:r>
              <a:rPr sz="1100" spc="-15" dirty="0">
                <a:latin typeface="Times New Roman"/>
                <a:cs typeface="Times New Roman"/>
              </a:rPr>
              <a:t>c</a:t>
            </a:r>
            <a:r>
              <a:rPr sz="1100" spc="-10" dirty="0">
                <a:latin typeface="Times New Roman"/>
                <a:cs typeface="Times New Roman"/>
              </a:rPr>
              <a:t>y</a:t>
            </a:r>
            <a:r>
              <a:rPr sz="1100" dirty="0">
                <a:latin typeface="Times New Roman"/>
                <a:cs typeface="Times New Roman"/>
              </a:rPr>
              <a:t> </a:t>
            </a:r>
            <a:r>
              <a:rPr sz="1100" spc="-10" dirty="0">
                <a:latin typeface="Times New Roman"/>
                <a:cs typeface="Times New Roman"/>
              </a:rPr>
              <a:t>DD</a:t>
            </a:r>
            <a:r>
              <a:rPr sz="1100" spc="-5" dirty="0">
                <a:latin typeface="Times New Roman"/>
                <a:cs typeface="Times New Roman"/>
              </a:rPr>
              <a:t>S-7,</a:t>
            </a:r>
            <a:r>
              <a:rPr sz="1100" dirty="0">
                <a:latin typeface="Times New Roman"/>
                <a:cs typeface="Times New Roman"/>
              </a:rPr>
              <a:t> </a:t>
            </a:r>
            <a:r>
              <a:rPr sz="1100" spc="-5" dirty="0">
                <a:latin typeface="Times New Roman"/>
                <a:cs typeface="Times New Roman"/>
              </a:rPr>
              <a:t>if</a:t>
            </a:r>
            <a:r>
              <a:rPr sz="1100" dirty="0">
                <a:latin typeface="Times New Roman"/>
                <a:cs typeface="Times New Roman"/>
              </a:rPr>
              <a:t> </a:t>
            </a:r>
            <a:r>
              <a:rPr sz="1100" spc="-10" dirty="0">
                <a:latin typeface="Times New Roman"/>
                <a:cs typeface="Times New Roman"/>
              </a:rPr>
              <a:t>you</a:t>
            </a:r>
            <a:r>
              <a:rPr sz="1100" dirty="0">
                <a:latin typeface="Times New Roman"/>
                <a:cs typeface="Times New Roman"/>
              </a:rPr>
              <a:t> </a:t>
            </a:r>
            <a:r>
              <a:rPr sz="1100" spc="-5" dirty="0">
                <a:latin typeface="Times New Roman"/>
                <a:cs typeface="Times New Roman"/>
              </a:rPr>
              <a:t>disagree with</a:t>
            </a:r>
            <a:r>
              <a:rPr sz="1100" dirty="0">
                <a:latin typeface="Times New Roman"/>
                <a:cs typeface="Times New Roman"/>
              </a:rPr>
              <a:t> </a:t>
            </a:r>
            <a:r>
              <a:rPr sz="1100" spc="-5" dirty="0">
                <a:latin typeface="Times New Roman"/>
                <a:cs typeface="Times New Roman"/>
              </a:rPr>
              <a:t>a</a:t>
            </a:r>
            <a:r>
              <a:rPr sz="1100" spc="-15" dirty="0">
                <a:latin typeface="Times New Roman"/>
                <a:cs typeface="Times New Roman"/>
              </a:rPr>
              <a:t>n</a:t>
            </a:r>
            <a:r>
              <a:rPr sz="1100" spc="-10" dirty="0">
                <a:latin typeface="Times New Roman"/>
                <a:cs typeface="Times New Roman"/>
              </a:rPr>
              <a:t>y</a:t>
            </a:r>
            <a:r>
              <a:rPr sz="1100" spc="5" dirty="0">
                <a:latin typeface="Times New Roman"/>
                <a:cs typeface="Times New Roman"/>
              </a:rPr>
              <a:t> </a:t>
            </a:r>
            <a:r>
              <a:rPr sz="1100" spc="-5" dirty="0">
                <a:latin typeface="Times New Roman"/>
                <a:cs typeface="Times New Roman"/>
              </a:rPr>
              <a:t>portion of the</a:t>
            </a:r>
            <a:r>
              <a:rPr sz="1100" spc="-10" dirty="0">
                <a:latin typeface="Times New Roman"/>
                <a:cs typeface="Times New Roman"/>
              </a:rPr>
              <a:t> </a:t>
            </a:r>
            <a:r>
              <a:rPr sz="1100" spc="-5" dirty="0">
                <a:latin typeface="Times New Roman"/>
                <a:cs typeface="Times New Roman"/>
              </a:rPr>
              <a:t>plan. Contact your</a:t>
            </a:r>
            <a:r>
              <a:rPr sz="1100" spc="10" dirty="0">
                <a:latin typeface="Times New Roman"/>
                <a:cs typeface="Times New Roman"/>
              </a:rPr>
              <a:t> </a:t>
            </a:r>
            <a:r>
              <a:rPr sz="1100" spc="-15" dirty="0">
                <a:latin typeface="Times New Roman"/>
                <a:cs typeface="Times New Roman"/>
              </a:rPr>
              <a:t>Cas</a:t>
            </a:r>
            <a:r>
              <a:rPr sz="1100" spc="-5" dirty="0">
                <a:latin typeface="Times New Roman"/>
                <a:cs typeface="Times New Roman"/>
              </a:rPr>
              <a:t>e M</a:t>
            </a:r>
            <a:r>
              <a:rPr sz="1100" spc="-10" dirty="0">
                <a:latin typeface="Times New Roman"/>
                <a:cs typeface="Times New Roman"/>
              </a:rPr>
              <a:t>anag</a:t>
            </a:r>
            <a:r>
              <a:rPr sz="1100" dirty="0">
                <a:latin typeface="Times New Roman"/>
                <a:cs typeface="Times New Roman"/>
              </a:rPr>
              <a:t>e</a:t>
            </a:r>
            <a:r>
              <a:rPr sz="1100" spc="-5" dirty="0">
                <a:latin typeface="Times New Roman"/>
                <a:cs typeface="Times New Roman"/>
              </a:rPr>
              <a:t>r to</a:t>
            </a:r>
            <a:r>
              <a:rPr sz="1100" dirty="0">
                <a:latin typeface="Times New Roman"/>
                <a:cs typeface="Times New Roman"/>
              </a:rPr>
              <a:t> </a:t>
            </a:r>
            <a:r>
              <a:rPr sz="1100" spc="-5" dirty="0">
                <a:latin typeface="Times New Roman"/>
                <a:cs typeface="Times New Roman"/>
              </a:rPr>
              <a:t>assist y</a:t>
            </a:r>
            <a:r>
              <a:rPr sz="1100" spc="-10" dirty="0">
                <a:latin typeface="Times New Roman"/>
                <a:cs typeface="Times New Roman"/>
              </a:rPr>
              <a:t>ou</a:t>
            </a:r>
            <a:r>
              <a:rPr sz="1100" spc="-5" dirty="0">
                <a:latin typeface="Times New Roman"/>
                <a:cs typeface="Times New Roman"/>
              </a:rPr>
              <a:t> in your requ</a:t>
            </a:r>
            <a:r>
              <a:rPr sz="1100" spc="-10" dirty="0">
                <a:latin typeface="Times New Roman"/>
                <a:cs typeface="Times New Roman"/>
              </a:rPr>
              <a:t>e</a:t>
            </a:r>
            <a:r>
              <a:rPr sz="1100" spc="-5" dirty="0">
                <a:latin typeface="Times New Roman"/>
                <a:cs typeface="Times New Roman"/>
              </a:rPr>
              <a:t>st.</a:t>
            </a:r>
            <a:r>
              <a:rPr sz="1100" spc="5" dirty="0">
                <a:latin typeface="Times New Roman"/>
                <a:cs typeface="Times New Roman"/>
              </a:rPr>
              <a:t> </a:t>
            </a:r>
            <a:r>
              <a:rPr sz="1100" b="1" spc="-10" dirty="0">
                <a:latin typeface="Times New Roman"/>
                <a:cs typeface="Times New Roman"/>
              </a:rPr>
              <a:t>Case</a:t>
            </a:r>
            <a:r>
              <a:rPr sz="1100" b="1" dirty="0">
                <a:latin typeface="Times New Roman"/>
                <a:cs typeface="Times New Roman"/>
              </a:rPr>
              <a:t> </a:t>
            </a:r>
            <a:r>
              <a:rPr sz="1100" b="1" spc="-10" dirty="0">
                <a:latin typeface="Times New Roman"/>
                <a:cs typeface="Times New Roman"/>
              </a:rPr>
              <a:t>Manager:</a:t>
            </a:r>
            <a:r>
              <a:rPr sz="1100" b="1" dirty="0">
                <a:latin typeface="Times New Roman"/>
                <a:cs typeface="Times New Roman"/>
              </a:rPr>
              <a:t>	</a:t>
            </a:r>
            <a:r>
              <a:rPr sz="1100" spc="-5" dirty="0">
                <a:latin typeface="Times New Roman"/>
                <a:cs typeface="Times New Roman"/>
              </a:rPr>
              <a:t>phone:</a:t>
            </a:r>
            <a:r>
              <a:rPr sz="1100" dirty="0">
                <a:latin typeface="Times New Roman"/>
                <a:cs typeface="Times New Roman"/>
              </a:rPr>
              <a:t>	</a:t>
            </a:r>
            <a:r>
              <a:rPr sz="1100" spc="-5" dirty="0">
                <a:latin typeface="Times New Roman"/>
                <a:cs typeface="Times New Roman"/>
              </a:rPr>
              <a:t>e</a:t>
            </a:r>
            <a:r>
              <a:rPr sz="1100" spc="-20" dirty="0">
                <a:latin typeface="Times New Roman"/>
                <a:cs typeface="Times New Roman"/>
              </a:rPr>
              <a:t>m</a:t>
            </a:r>
            <a:r>
              <a:rPr sz="1100" spc="-5" dirty="0">
                <a:latin typeface="Times New Roman"/>
                <a:cs typeface="Times New Roman"/>
              </a:rPr>
              <a:t>ail:</a:t>
            </a:r>
            <a:endParaRPr sz="1100">
              <a:latin typeface="Times New Roman"/>
              <a:cs typeface="Times New Roman"/>
            </a:endParaRPr>
          </a:p>
        </p:txBody>
      </p:sp>
      <p:sp>
        <p:nvSpPr>
          <p:cNvPr id="24" name="object 24"/>
          <p:cNvSpPr/>
          <p:nvPr/>
        </p:nvSpPr>
        <p:spPr>
          <a:xfrm>
            <a:off x="5390134" y="7982457"/>
            <a:ext cx="127000" cy="127000"/>
          </a:xfrm>
          <a:custGeom>
            <a:avLst/>
            <a:gdLst/>
            <a:ahLst/>
            <a:cxnLst/>
            <a:rect l="l" t="t" r="r" b="b"/>
            <a:pathLst>
              <a:path w="127000" h="127000">
                <a:moveTo>
                  <a:pt x="0" y="126492"/>
                </a:moveTo>
                <a:lnTo>
                  <a:pt x="126491" y="126492"/>
                </a:lnTo>
                <a:lnTo>
                  <a:pt x="126491" y="0"/>
                </a:lnTo>
                <a:lnTo>
                  <a:pt x="0" y="0"/>
                </a:lnTo>
                <a:lnTo>
                  <a:pt x="0" y="126492"/>
                </a:lnTo>
                <a:close/>
              </a:path>
            </a:pathLst>
          </a:custGeom>
          <a:ln w="9144">
            <a:solidFill>
              <a:srgbClr val="000000"/>
            </a:solidFill>
          </a:ln>
        </p:spPr>
        <p:txBody>
          <a:bodyPr wrap="square" lIns="0" tIns="0" rIns="0" bIns="0" rtlCol="0"/>
          <a:lstStyle/>
          <a:p>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0" dirty="0"/>
              <a:t>3/26/18</a:t>
            </a:r>
            <a:r>
              <a:rPr spc="-5" dirty="0"/>
              <a:t> rs</a:t>
            </a:r>
          </a:p>
        </p:txBody>
      </p:sp>
      <p:graphicFrame>
        <p:nvGraphicFramePr>
          <p:cNvPr id="22" name="object 22"/>
          <p:cNvGraphicFramePr>
            <a:graphicFrameLocks noGrp="1"/>
          </p:cNvGraphicFramePr>
          <p:nvPr>
            <p:extLst>
              <p:ext uri="{D42A27DB-BD31-4B8C-83A1-F6EECF244321}">
                <p14:modId xmlns:p14="http://schemas.microsoft.com/office/powerpoint/2010/main" val="610299416"/>
              </p:ext>
            </p:extLst>
          </p:nvPr>
        </p:nvGraphicFramePr>
        <p:xfrm>
          <a:off x="270002" y="1791716"/>
          <a:ext cx="7096266" cy="3266117"/>
        </p:xfrm>
        <a:graphic>
          <a:graphicData uri="http://schemas.openxmlformats.org/drawingml/2006/table">
            <a:tbl>
              <a:tblPr firstRow="1" bandRow="1">
                <a:tableStyleId>{2D5ABB26-0587-4C30-8999-92F81FD0307C}</a:tableStyleId>
              </a:tblPr>
              <a:tblGrid>
                <a:gridCol w="1125474"/>
                <a:gridCol w="5970792"/>
              </a:tblGrid>
              <a:tr h="304799">
                <a:tc>
                  <a:txBody>
                    <a:bodyPr/>
                    <a:lstStyle/>
                    <a:p>
                      <a:pPr marL="146050">
                        <a:lnSpc>
                          <a:spcPct val="100000"/>
                        </a:lnSpc>
                      </a:pPr>
                      <a:r>
                        <a:rPr sz="1100" b="1" spc="-5" dirty="0">
                          <a:latin typeface="Calibri"/>
                          <a:cs typeface="Calibri"/>
                        </a:rPr>
                        <a:t>Clas</a:t>
                      </a:r>
                      <a:r>
                        <a:rPr sz="1100" b="1" dirty="0">
                          <a:latin typeface="Calibri"/>
                          <a:cs typeface="Calibri"/>
                        </a:rPr>
                        <a:t>s</a:t>
                      </a:r>
                      <a:r>
                        <a:rPr sz="1100" b="1" spc="-5" dirty="0">
                          <a:latin typeface="Calibri"/>
                          <a:cs typeface="Calibri"/>
                        </a:rPr>
                        <a:t> </a:t>
                      </a:r>
                      <a:r>
                        <a:rPr sz="1100" b="1" spc="5" dirty="0">
                          <a:latin typeface="Calibri"/>
                          <a:cs typeface="Calibri"/>
                        </a:rPr>
                        <a:t>m</a:t>
                      </a:r>
                      <a:r>
                        <a:rPr sz="1100" b="1" spc="-5" dirty="0">
                          <a:latin typeface="Calibri"/>
                          <a:cs typeface="Calibri"/>
                        </a:rPr>
                        <a:t>emb</a:t>
                      </a:r>
                      <a:r>
                        <a:rPr sz="1100" b="1" dirty="0">
                          <a:latin typeface="Calibri"/>
                          <a:cs typeface="Calibri"/>
                        </a:rPr>
                        <a:t>er?</a:t>
                      </a:r>
                      <a:endParaRPr sz="1100" dirty="0">
                        <a:latin typeface="Calibri"/>
                        <a:cs typeface="Calibri"/>
                      </a:endParaRPr>
                    </a:p>
                  </a:txBody>
                  <a:tcPr marL="0" marR="0" marT="0" marB="0"/>
                </a:tc>
                <a:tc>
                  <a:txBody>
                    <a:bodyPr/>
                    <a:lstStyle/>
                    <a:p>
                      <a:endParaRPr sz="1100">
                        <a:latin typeface="Calibri"/>
                        <a:cs typeface="Calibri"/>
                      </a:endParaRPr>
                    </a:p>
                  </a:txBody>
                  <a:tcPr marL="0" marR="0" marT="0" marB="0"/>
                </a:tc>
              </a:tr>
              <a:tr h="183070">
                <a:tc gridSpan="2">
                  <a:txBody>
                    <a:bodyPr/>
                    <a:lstStyle/>
                    <a:p>
                      <a:pPr marL="146050">
                        <a:lnSpc>
                          <a:spcPct val="100000"/>
                        </a:lnSpc>
                        <a:tabLst>
                          <a:tab pos="5155565" algn="l"/>
                        </a:tabLst>
                      </a:pPr>
                      <a:r>
                        <a:rPr sz="1100" b="1" dirty="0">
                          <a:latin typeface="Calibri"/>
                          <a:cs typeface="Calibri"/>
                        </a:rPr>
                        <a:t>Annual Notif</a:t>
                      </a:r>
                      <a:r>
                        <a:rPr sz="1100" b="1" spc="5" dirty="0">
                          <a:latin typeface="Calibri"/>
                          <a:cs typeface="Calibri"/>
                        </a:rPr>
                        <a:t>i</a:t>
                      </a:r>
                      <a:r>
                        <a:rPr sz="1100" b="1" spc="-5" dirty="0">
                          <a:latin typeface="Calibri"/>
                          <a:cs typeface="Calibri"/>
                        </a:rPr>
                        <a:t>cation</a:t>
                      </a:r>
                      <a:r>
                        <a:rPr sz="1100" b="1" dirty="0">
                          <a:latin typeface="Calibri"/>
                          <a:cs typeface="Calibri"/>
                        </a:rPr>
                        <a:t>s</a:t>
                      </a:r>
                      <a:r>
                        <a:rPr sz="1100" b="1" spc="5" dirty="0">
                          <a:latin typeface="Calibri"/>
                          <a:cs typeface="Calibri"/>
                        </a:rPr>
                        <a:t> </a:t>
                      </a:r>
                      <a:r>
                        <a:rPr sz="1100" b="1" dirty="0">
                          <a:latin typeface="Calibri"/>
                          <a:cs typeface="Calibri"/>
                        </a:rPr>
                        <a:t>- </a:t>
                      </a:r>
                      <a:r>
                        <a:rPr sz="1100" b="1" spc="-5" dirty="0">
                          <a:latin typeface="Calibri"/>
                          <a:cs typeface="Calibri"/>
                        </a:rPr>
                        <a:t>Gi</a:t>
                      </a:r>
                      <a:r>
                        <a:rPr sz="1100" b="1" dirty="0">
                          <a:latin typeface="Calibri"/>
                          <a:cs typeface="Calibri"/>
                        </a:rPr>
                        <a:t>v</a:t>
                      </a:r>
                      <a:r>
                        <a:rPr sz="1100" b="1" spc="-5" dirty="0">
                          <a:latin typeface="Calibri"/>
                          <a:cs typeface="Calibri"/>
                        </a:rPr>
                        <a:t>e</a:t>
                      </a:r>
                      <a:r>
                        <a:rPr sz="1100" b="1" dirty="0">
                          <a:latin typeface="Calibri"/>
                          <a:cs typeface="Calibri"/>
                        </a:rPr>
                        <a:t>n to</a:t>
                      </a:r>
                      <a:r>
                        <a:rPr sz="1100" b="1" spc="-5" dirty="0">
                          <a:latin typeface="Calibri"/>
                          <a:cs typeface="Calibri"/>
                        </a:rPr>
                        <a:t> </a:t>
                      </a:r>
                      <a:r>
                        <a:rPr sz="1100" b="1" dirty="0">
                          <a:latin typeface="Calibri"/>
                          <a:cs typeface="Calibri"/>
                        </a:rPr>
                        <a:t>in</a:t>
                      </a:r>
                      <a:r>
                        <a:rPr sz="1100" b="1" spc="-5" dirty="0">
                          <a:latin typeface="Calibri"/>
                          <a:cs typeface="Calibri"/>
                        </a:rPr>
                        <a:t>d</a:t>
                      </a:r>
                      <a:r>
                        <a:rPr sz="1100" b="1" dirty="0">
                          <a:latin typeface="Calibri"/>
                          <a:cs typeface="Calibri"/>
                        </a:rPr>
                        <a:t>iv</a:t>
                      </a:r>
                      <a:r>
                        <a:rPr sz="1100" b="1" spc="5" dirty="0">
                          <a:latin typeface="Calibri"/>
                          <a:cs typeface="Calibri"/>
                        </a:rPr>
                        <a:t>i</a:t>
                      </a:r>
                      <a:r>
                        <a:rPr sz="1100" b="1" dirty="0">
                          <a:latin typeface="Calibri"/>
                          <a:cs typeface="Calibri"/>
                        </a:rPr>
                        <a:t>du</a:t>
                      </a:r>
                      <a:r>
                        <a:rPr sz="1100" b="1" spc="-5" dirty="0">
                          <a:latin typeface="Calibri"/>
                          <a:cs typeface="Calibri"/>
                        </a:rPr>
                        <a:t>a</a:t>
                      </a:r>
                      <a:r>
                        <a:rPr sz="1100" b="1" dirty="0">
                          <a:latin typeface="Calibri"/>
                          <a:cs typeface="Calibri"/>
                        </a:rPr>
                        <a:t>ls/g</a:t>
                      </a:r>
                      <a:r>
                        <a:rPr sz="1100" b="1" spc="5" dirty="0">
                          <a:latin typeface="Calibri"/>
                          <a:cs typeface="Calibri"/>
                        </a:rPr>
                        <a:t>u</a:t>
                      </a:r>
                      <a:r>
                        <a:rPr sz="1100" b="1" dirty="0">
                          <a:latin typeface="Calibri"/>
                          <a:cs typeface="Calibri"/>
                        </a:rPr>
                        <a:t>ar</a:t>
                      </a:r>
                      <a:r>
                        <a:rPr sz="1100" b="1" spc="-5" dirty="0">
                          <a:latin typeface="Calibri"/>
                          <a:cs typeface="Calibri"/>
                        </a:rPr>
                        <a:t>d</a:t>
                      </a:r>
                      <a:r>
                        <a:rPr sz="1100" b="1" dirty="0">
                          <a:latin typeface="Calibri"/>
                          <a:cs typeface="Calibri"/>
                        </a:rPr>
                        <a:t>ians</a:t>
                      </a:r>
                      <a:r>
                        <a:rPr sz="1100" b="1" spc="-10" dirty="0">
                          <a:latin typeface="Calibri"/>
                          <a:cs typeface="Calibri"/>
                        </a:rPr>
                        <a:t> </a:t>
                      </a:r>
                      <a:r>
                        <a:rPr sz="1100" b="1" dirty="0">
                          <a:latin typeface="Calibri"/>
                          <a:cs typeface="Calibri"/>
                        </a:rPr>
                        <a:t>at</a:t>
                      </a:r>
                      <a:r>
                        <a:rPr sz="1100" b="1" spc="-10" dirty="0">
                          <a:latin typeface="Calibri"/>
                          <a:cs typeface="Calibri"/>
                        </a:rPr>
                        <a:t> </a:t>
                      </a:r>
                      <a:r>
                        <a:rPr sz="1100" b="1" spc="5" dirty="0">
                          <a:latin typeface="Calibri"/>
                          <a:cs typeface="Calibri"/>
                        </a:rPr>
                        <a:t>I</a:t>
                      </a:r>
                      <a:r>
                        <a:rPr sz="1100" b="1" dirty="0">
                          <a:latin typeface="Calibri"/>
                          <a:cs typeface="Calibri"/>
                        </a:rPr>
                        <a:t>P</a:t>
                      </a:r>
                      <a:r>
                        <a:rPr sz="1100" b="1" spc="-5" dirty="0">
                          <a:latin typeface="Calibri"/>
                          <a:cs typeface="Calibri"/>
                        </a:rPr>
                        <a:t> </a:t>
                      </a:r>
                      <a:r>
                        <a:rPr sz="1100" b="1" dirty="0">
                          <a:latin typeface="Calibri"/>
                          <a:cs typeface="Calibri"/>
                        </a:rPr>
                        <a:t>or sent</a:t>
                      </a:r>
                      <a:r>
                        <a:rPr sz="1100" b="1" spc="-5" dirty="0">
                          <a:latin typeface="Calibri"/>
                          <a:cs typeface="Calibri"/>
                        </a:rPr>
                        <a:t> </a:t>
                      </a:r>
                      <a:r>
                        <a:rPr sz="1100" b="1" dirty="0">
                          <a:latin typeface="Calibri"/>
                          <a:cs typeface="Calibri"/>
                        </a:rPr>
                        <a:t>prior,</a:t>
                      </a:r>
                      <a:r>
                        <a:rPr sz="1100" b="1" spc="5" dirty="0">
                          <a:latin typeface="Calibri"/>
                          <a:cs typeface="Calibri"/>
                        </a:rPr>
                        <a:t> C</a:t>
                      </a:r>
                      <a:r>
                        <a:rPr sz="1100" b="1" dirty="0">
                          <a:latin typeface="Calibri"/>
                          <a:cs typeface="Calibri"/>
                        </a:rPr>
                        <a:t>he</a:t>
                      </a:r>
                      <a:r>
                        <a:rPr sz="1100" b="1" spc="-5" dirty="0">
                          <a:latin typeface="Calibri"/>
                          <a:cs typeface="Calibri"/>
                        </a:rPr>
                        <a:t>c</a:t>
                      </a:r>
                      <a:r>
                        <a:rPr sz="1100" b="1" dirty="0">
                          <a:latin typeface="Calibri"/>
                          <a:cs typeface="Calibri"/>
                        </a:rPr>
                        <a:t>k </a:t>
                      </a:r>
                      <a:r>
                        <a:rPr sz="1100" b="1" spc="-5" dirty="0">
                          <a:latin typeface="Calibri"/>
                          <a:cs typeface="Calibri"/>
                        </a:rPr>
                        <a:t>b</a:t>
                      </a:r>
                      <a:r>
                        <a:rPr sz="1100" b="1" dirty="0">
                          <a:latin typeface="Calibri"/>
                          <a:cs typeface="Calibri"/>
                        </a:rPr>
                        <a:t>ox	</a:t>
                      </a:r>
                      <a:r>
                        <a:rPr sz="1100" b="1" dirty="0">
                          <a:solidFill>
                            <a:srgbClr val="FF0000"/>
                          </a:solidFill>
                          <a:latin typeface="Calibri"/>
                          <a:cs typeface="Calibri"/>
                        </a:rPr>
                        <a:t>New 1</a:t>
                      </a:r>
                      <a:r>
                        <a:rPr sz="1100" b="1" spc="-5" dirty="0">
                          <a:solidFill>
                            <a:srgbClr val="FF0000"/>
                          </a:solidFill>
                          <a:latin typeface="Calibri"/>
                          <a:cs typeface="Calibri"/>
                        </a:rPr>
                        <a:t> </a:t>
                      </a:r>
                      <a:r>
                        <a:rPr sz="1100" b="1" dirty="0">
                          <a:solidFill>
                            <a:srgbClr val="FF0000"/>
                          </a:solidFill>
                          <a:latin typeface="Calibri"/>
                          <a:cs typeface="Calibri"/>
                        </a:rPr>
                        <a:t>p</a:t>
                      </a:r>
                      <a:r>
                        <a:rPr sz="1100" b="1" spc="-5" dirty="0">
                          <a:solidFill>
                            <a:srgbClr val="FF0000"/>
                          </a:solidFill>
                          <a:latin typeface="Calibri"/>
                          <a:cs typeface="Calibri"/>
                        </a:rPr>
                        <a:t>ag</a:t>
                      </a:r>
                      <a:r>
                        <a:rPr sz="1100" b="1" dirty="0">
                          <a:solidFill>
                            <a:srgbClr val="FF0000"/>
                          </a:solidFill>
                          <a:latin typeface="Calibri"/>
                          <a:cs typeface="Calibri"/>
                        </a:rPr>
                        <a:t>e</a:t>
                      </a:r>
                      <a:r>
                        <a:rPr sz="1100" b="1" spc="5" dirty="0">
                          <a:solidFill>
                            <a:srgbClr val="FF0000"/>
                          </a:solidFill>
                          <a:latin typeface="Calibri"/>
                          <a:cs typeface="Calibri"/>
                        </a:rPr>
                        <a:t> </a:t>
                      </a:r>
                      <a:r>
                        <a:rPr sz="1100" b="1" spc="-5" dirty="0">
                          <a:solidFill>
                            <a:srgbClr val="FF0000"/>
                          </a:solidFill>
                          <a:latin typeface="Calibri"/>
                          <a:cs typeface="Calibri"/>
                        </a:rPr>
                        <a:t>form</a:t>
                      </a:r>
                      <a:endParaRPr sz="1100">
                        <a:latin typeface="Calibri"/>
                        <a:cs typeface="Calibri"/>
                      </a:endParaRPr>
                    </a:p>
                  </a:txBody>
                  <a:tcPr marL="0" marR="0" marT="0" marB="0"/>
                </a:tc>
                <a:tc hMerge="1">
                  <a:txBody>
                    <a:bodyPr/>
                    <a:lstStyle/>
                    <a:p>
                      <a:endParaRPr/>
                    </a:p>
                  </a:txBody>
                  <a:tcPr marL="0" marR="0" marT="0" marB="0"/>
                </a:tc>
              </a:tr>
              <a:tr h="156686">
                <a:tc gridSpan="2">
                  <a:txBody>
                    <a:bodyPr/>
                    <a:lstStyle/>
                    <a:p>
                      <a:pPr marL="146050">
                        <a:lnSpc>
                          <a:spcPct val="100000"/>
                        </a:lnSpc>
                      </a:pPr>
                      <a:r>
                        <a:rPr sz="1100" b="1" dirty="0">
                          <a:latin typeface="Calibri"/>
                          <a:cs typeface="Calibri"/>
                        </a:rPr>
                        <a:t>Other</a:t>
                      </a:r>
                      <a:r>
                        <a:rPr sz="1100" b="1" spc="-5" dirty="0">
                          <a:latin typeface="Calibri"/>
                          <a:cs typeface="Calibri"/>
                        </a:rPr>
                        <a:t> </a:t>
                      </a:r>
                      <a:r>
                        <a:rPr sz="1100" b="1" dirty="0">
                          <a:latin typeface="Calibri"/>
                          <a:cs typeface="Calibri"/>
                        </a:rPr>
                        <a:t>Notifica</a:t>
                      </a:r>
                      <a:r>
                        <a:rPr sz="1100" b="1" spc="-10" dirty="0">
                          <a:latin typeface="Calibri"/>
                          <a:cs typeface="Calibri"/>
                        </a:rPr>
                        <a:t>t</a:t>
                      </a:r>
                      <a:r>
                        <a:rPr sz="1100" b="1" dirty="0">
                          <a:latin typeface="Calibri"/>
                          <a:cs typeface="Calibri"/>
                        </a:rPr>
                        <a:t>io</a:t>
                      </a:r>
                      <a:r>
                        <a:rPr sz="1100" b="1" spc="-5" dirty="0">
                          <a:latin typeface="Calibri"/>
                          <a:cs typeface="Calibri"/>
                        </a:rPr>
                        <a:t>n</a:t>
                      </a:r>
                      <a:r>
                        <a:rPr sz="1100" b="1" dirty="0">
                          <a:latin typeface="Calibri"/>
                          <a:cs typeface="Calibri"/>
                        </a:rPr>
                        <a:t>s (M</a:t>
                      </a:r>
                      <a:r>
                        <a:rPr sz="1100" b="1" spc="-5" dirty="0">
                          <a:latin typeface="Calibri"/>
                          <a:cs typeface="Calibri"/>
                        </a:rPr>
                        <a:t>a</a:t>
                      </a:r>
                      <a:r>
                        <a:rPr sz="1100" b="1" dirty="0">
                          <a:latin typeface="Calibri"/>
                          <a:cs typeface="Calibri"/>
                        </a:rPr>
                        <a:t>int</a:t>
                      </a:r>
                      <a:r>
                        <a:rPr sz="1100" b="1" spc="-10" dirty="0">
                          <a:latin typeface="Calibri"/>
                          <a:cs typeface="Calibri"/>
                        </a:rPr>
                        <a:t>a</a:t>
                      </a:r>
                      <a:r>
                        <a:rPr sz="1100" b="1" dirty="0">
                          <a:latin typeface="Calibri"/>
                          <a:cs typeface="Calibri"/>
                        </a:rPr>
                        <a:t>ined in</a:t>
                      </a:r>
                      <a:r>
                        <a:rPr sz="1100" b="1" spc="-5" dirty="0">
                          <a:latin typeface="Calibri"/>
                          <a:cs typeface="Calibri"/>
                        </a:rPr>
                        <a:t> </a:t>
                      </a:r>
                      <a:r>
                        <a:rPr sz="1100" b="1" dirty="0">
                          <a:latin typeface="Calibri"/>
                          <a:cs typeface="Calibri"/>
                        </a:rPr>
                        <a:t>individ</a:t>
                      </a:r>
                      <a:r>
                        <a:rPr sz="1100" b="1" spc="-5" dirty="0">
                          <a:latin typeface="Calibri"/>
                          <a:cs typeface="Calibri"/>
                        </a:rPr>
                        <a:t>u</a:t>
                      </a:r>
                      <a:r>
                        <a:rPr sz="1100" b="1" dirty="0">
                          <a:latin typeface="Calibri"/>
                          <a:cs typeface="Calibri"/>
                        </a:rPr>
                        <a:t>al</a:t>
                      </a:r>
                      <a:r>
                        <a:rPr sz="1100" b="1" spc="-5" dirty="0">
                          <a:latin typeface="Calibri"/>
                          <a:cs typeface="Calibri"/>
                        </a:rPr>
                        <a:t>’</a:t>
                      </a:r>
                      <a:r>
                        <a:rPr sz="1100" b="1" dirty="0">
                          <a:latin typeface="Calibri"/>
                          <a:cs typeface="Calibri"/>
                        </a:rPr>
                        <a:t>s DDS</a:t>
                      </a:r>
                      <a:r>
                        <a:rPr sz="1100" b="1" spc="5" dirty="0">
                          <a:latin typeface="Calibri"/>
                          <a:cs typeface="Calibri"/>
                        </a:rPr>
                        <a:t> </a:t>
                      </a:r>
                      <a:r>
                        <a:rPr sz="1100" b="1" dirty="0">
                          <a:latin typeface="Calibri"/>
                          <a:cs typeface="Calibri"/>
                        </a:rPr>
                        <a:t>Case</a:t>
                      </a:r>
                      <a:r>
                        <a:rPr sz="1100" b="1" spc="-5" dirty="0">
                          <a:latin typeface="Calibri"/>
                          <a:cs typeface="Calibri"/>
                        </a:rPr>
                        <a:t> </a:t>
                      </a:r>
                      <a:r>
                        <a:rPr sz="1100" b="1" dirty="0">
                          <a:latin typeface="Calibri"/>
                          <a:cs typeface="Calibri"/>
                        </a:rPr>
                        <a:t>M</a:t>
                      </a:r>
                      <a:r>
                        <a:rPr sz="1100" b="1" spc="5" dirty="0">
                          <a:latin typeface="Calibri"/>
                          <a:cs typeface="Calibri"/>
                        </a:rPr>
                        <a:t>a</a:t>
                      </a:r>
                      <a:r>
                        <a:rPr sz="1100" b="1" dirty="0">
                          <a:latin typeface="Calibri"/>
                          <a:cs typeface="Calibri"/>
                        </a:rPr>
                        <a:t>n</a:t>
                      </a:r>
                      <a:r>
                        <a:rPr sz="1100" b="1" spc="-5" dirty="0">
                          <a:latin typeface="Calibri"/>
                          <a:cs typeface="Calibri"/>
                        </a:rPr>
                        <a:t>a</a:t>
                      </a:r>
                      <a:r>
                        <a:rPr sz="1100" b="1" dirty="0">
                          <a:latin typeface="Calibri"/>
                          <a:cs typeface="Calibri"/>
                        </a:rPr>
                        <a:t>g</a:t>
                      </a:r>
                      <a:r>
                        <a:rPr sz="1100" b="1" spc="5" dirty="0">
                          <a:latin typeface="Calibri"/>
                          <a:cs typeface="Calibri"/>
                        </a:rPr>
                        <a:t>e</a:t>
                      </a:r>
                      <a:r>
                        <a:rPr sz="1100" b="1" dirty="0">
                          <a:latin typeface="Calibri"/>
                          <a:cs typeface="Calibri"/>
                        </a:rPr>
                        <a:t>ment</a:t>
                      </a:r>
                      <a:r>
                        <a:rPr sz="1100" b="1" spc="-5" dirty="0">
                          <a:latin typeface="Calibri"/>
                          <a:cs typeface="Calibri"/>
                        </a:rPr>
                        <a:t> </a:t>
                      </a:r>
                      <a:r>
                        <a:rPr sz="1100" b="1" dirty="0">
                          <a:latin typeface="Calibri"/>
                          <a:cs typeface="Calibri"/>
                        </a:rPr>
                        <a:t>File.  </a:t>
                      </a:r>
                      <a:r>
                        <a:rPr sz="1100" b="1" spc="5" dirty="0">
                          <a:latin typeface="Calibri"/>
                          <a:cs typeface="Calibri"/>
                        </a:rPr>
                        <a:t>C</a:t>
                      </a:r>
                      <a:r>
                        <a:rPr sz="1100" b="1" dirty="0">
                          <a:latin typeface="Calibri"/>
                          <a:cs typeface="Calibri"/>
                        </a:rPr>
                        <a:t>heck</a:t>
                      </a:r>
                      <a:r>
                        <a:rPr sz="1100" b="1" spc="-5" dirty="0">
                          <a:latin typeface="Calibri"/>
                          <a:cs typeface="Calibri"/>
                        </a:rPr>
                        <a:t> </a:t>
                      </a:r>
                      <a:r>
                        <a:rPr sz="1100" b="1" dirty="0">
                          <a:latin typeface="Calibri"/>
                          <a:cs typeface="Calibri"/>
                        </a:rPr>
                        <a:t>box</a:t>
                      </a:r>
                      <a:r>
                        <a:rPr sz="1100" b="1" spc="-5" dirty="0">
                          <a:latin typeface="Calibri"/>
                          <a:cs typeface="Calibri"/>
                        </a:rPr>
                        <a:t> </a:t>
                      </a:r>
                      <a:r>
                        <a:rPr sz="1100" b="1" dirty="0">
                          <a:latin typeface="Calibri"/>
                          <a:cs typeface="Calibri"/>
                        </a:rPr>
                        <a:t>to</a:t>
                      </a:r>
                      <a:r>
                        <a:rPr sz="1100" b="1" spc="-5" dirty="0">
                          <a:latin typeface="Calibri"/>
                          <a:cs typeface="Calibri"/>
                        </a:rPr>
                        <a:t> </a:t>
                      </a:r>
                      <a:r>
                        <a:rPr sz="1100" b="1" spc="5" dirty="0">
                          <a:latin typeface="Calibri"/>
                          <a:cs typeface="Calibri"/>
                        </a:rPr>
                        <a:t>v</a:t>
                      </a:r>
                      <a:r>
                        <a:rPr sz="1100" b="1" dirty="0">
                          <a:latin typeface="Calibri"/>
                          <a:cs typeface="Calibri"/>
                        </a:rPr>
                        <a:t>erify)</a:t>
                      </a:r>
                      <a:endParaRPr sz="1100">
                        <a:latin typeface="Calibri"/>
                        <a:cs typeface="Calibri"/>
                      </a:endParaRPr>
                    </a:p>
                  </a:txBody>
                  <a:tcPr marL="0" marR="0" marT="0" marB="0"/>
                </a:tc>
                <a:tc hMerge="1">
                  <a:txBody>
                    <a:bodyPr/>
                    <a:lstStyle/>
                    <a:p>
                      <a:endParaRPr/>
                    </a:p>
                  </a:txBody>
                  <a:tcPr marL="0" marR="0" marT="0" marB="0"/>
                </a:tc>
              </a:tr>
              <a:tr h="177926">
                <a:tc gridSpan="2">
                  <a:txBody>
                    <a:bodyPr/>
                    <a:lstStyle/>
                    <a:p>
                      <a:pPr marL="603250" indent="-228600">
                        <a:lnSpc>
                          <a:spcPct val="100000"/>
                        </a:lnSpc>
                        <a:buFont typeface="Symbol"/>
                        <a:buChar char=""/>
                        <a:tabLst>
                          <a:tab pos="603250" algn="l"/>
                          <a:tab pos="4162425" algn="l"/>
                        </a:tabLst>
                      </a:pPr>
                      <a:r>
                        <a:rPr sz="1100" spc="-5" dirty="0">
                          <a:latin typeface="Calibri"/>
                          <a:cs typeface="Calibri"/>
                        </a:rPr>
                        <a:t>HIPA</a:t>
                      </a:r>
                      <a:r>
                        <a:rPr sz="1100" dirty="0">
                          <a:latin typeface="Calibri"/>
                          <a:cs typeface="Calibri"/>
                        </a:rPr>
                        <a:t>A Notification</a:t>
                      </a:r>
                      <a:r>
                        <a:rPr sz="1100" spc="-5" dirty="0">
                          <a:latin typeface="Calibri"/>
                          <a:cs typeface="Calibri"/>
                        </a:rPr>
                        <a:t> (</a:t>
                      </a:r>
                      <a:r>
                        <a:rPr sz="1100" dirty="0">
                          <a:latin typeface="Calibri"/>
                          <a:cs typeface="Calibri"/>
                        </a:rPr>
                        <a:t>at</a:t>
                      </a:r>
                      <a:r>
                        <a:rPr sz="1100" spc="-5" dirty="0">
                          <a:latin typeface="Calibri"/>
                          <a:cs typeface="Calibri"/>
                        </a:rPr>
                        <a:t> </a:t>
                      </a:r>
                      <a:r>
                        <a:rPr sz="1100" dirty="0">
                          <a:latin typeface="Calibri"/>
                          <a:cs typeface="Calibri"/>
                        </a:rPr>
                        <a:t>initial visit</a:t>
                      </a:r>
                      <a:r>
                        <a:rPr sz="1100" spc="-5" dirty="0">
                          <a:latin typeface="Calibri"/>
                          <a:cs typeface="Calibri"/>
                        </a:rPr>
                        <a:t> o</a:t>
                      </a:r>
                      <a:r>
                        <a:rPr sz="1100" dirty="0">
                          <a:latin typeface="Calibri"/>
                          <a:cs typeface="Calibri"/>
                        </a:rPr>
                        <a:t>r</a:t>
                      </a:r>
                      <a:r>
                        <a:rPr sz="1100" spc="5" dirty="0">
                          <a:latin typeface="Calibri"/>
                          <a:cs typeface="Calibri"/>
                        </a:rPr>
                        <a:t> </a:t>
                      </a:r>
                      <a:r>
                        <a:rPr sz="1100" dirty="0">
                          <a:latin typeface="Calibri"/>
                          <a:cs typeface="Calibri"/>
                        </a:rPr>
                        <a:t>c</a:t>
                      </a:r>
                      <a:r>
                        <a:rPr sz="1100" spc="-5" dirty="0">
                          <a:latin typeface="Calibri"/>
                          <a:cs typeface="Calibri"/>
                        </a:rPr>
                        <a:t>h</a:t>
                      </a:r>
                      <a:r>
                        <a:rPr sz="1100" spc="5" dirty="0">
                          <a:latin typeface="Calibri"/>
                          <a:cs typeface="Calibri"/>
                        </a:rPr>
                        <a:t>a</a:t>
                      </a:r>
                      <a:r>
                        <a:rPr sz="1100" spc="-5" dirty="0">
                          <a:latin typeface="Calibri"/>
                          <a:cs typeface="Calibri"/>
                        </a:rPr>
                        <a:t>ng</a:t>
                      </a:r>
                      <a:r>
                        <a:rPr sz="1100" dirty="0">
                          <a:latin typeface="Calibri"/>
                          <a:cs typeface="Calibri"/>
                        </a:rPr>
                        <a:t>e</a:t>
                      </a:r>
                      <a:r>
                        <a:rPr sz="1100" spc="-5" dirty="0">
                          <a:latin typeface="Calibri"/>
                          <a:cs typeface="Calibri"/>
                        </a:rPr>
                        <a:t> </a:t>
                      </a:r>
                      <a:r>
                        <a:rPr sz="1100" dirty="0">
                          <a:latin typeface="Calibri"/>
                          <a:cs typeface="Calibri"/>
                        </a:rPr>
                        <a:t>of guardia</a:t>
                      </a:r>
                      <a:r>
                        <a:rPr sz="1100" spc="5" dirty="0">
                          <a:latin typeface="Calibri"/>
                          <a:cs typeface="Calibri"/>
                        </a:rPr>
                        <a:t>n</a:t>
                      </a:r>
                      <a:r>
                        <a:rPr sz="1100" dirty="0">
                          <a:latin typeface="Calibri"/>
                          <a:cs typeface="Calibri"/>
                        </a:rPr>
                        <a:t>)	</a:t>
                      </a:r>
                      <a:r>
                        <a:rPr sz="1100" b="1" dirty="0">
                          <a:solidFill>
                            <a:srgbClr val="FF0000"/>
                          </a:solidFill>
                          <a:latin typeface="Calibri"/>
                          <a:cs typeface="Calibri"/>
                        </a:rPr>
                        <a:t>is the</a:t>
                      </a:r>
                      <a:r>
                        <a:rPr sz="1100" b="1" spc="5" dirty="0">
                          <a:solidFill>
                            <a:srgbClr val="FF0000"/>
                          </a:solidFill>
                          <a:latin typeface="Calibri"/>
                          <a:cs typeface="Calibri"/>
                        </a:rPr>
                        <a:t>r</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one</a:t>
                      </a:r>
                      <a:r>
                        <a:rPr sz="1100" b="1" spc="-5" dirty="0">
                          <a:solidFill>
                            <a:srgbClr val="FF0000"/>
                          </a:solidFill>
                          <a:latin typeface="Calibri"/>
                          <a:cs typeface="Calibri"/>
                        </a:rPr>
                        <a:t> </a:t>
                      </a:r>
                      <a:r>
                        <a:rPr sz="1100" b="1" dirty="0">
                          <a:solidFill>
                            <a:srgbClr val="FF0000"/>
                          </a:solidFill>
                          <a:latin typeface="Calibri"/>
                          <a:cs typeface="Calibri"/>
                        </a:rPr>
                        <a:t>on </a:t>
                      </a:r>
                      <a:r>
                        <a:rPr sz="1100" b="1" spc="-5" dirty="0">
                          <a:solidFill>
                            <a:srgbClr val="FF0000"/>
                          </a:solidFill>
                          <a:latin typeface="Calibri"/>
                          <a:cs typeface="Calibri"/>
                        </a:rPr>
                        <a:t>fil</a:t>
                      </a:r>
                      <a:r>
                        <a:rPr sz="1100" b="1" dirty="0">
                          <a:solidFill>
                            <a:srgbClr val="FF0000"/>
                          </a:solidFill>
                          <a:latin typeface="Calibri"/>
                          <a:cs typeface="Calibri"/>
                        </a:rPr>
                        <a:t>e?</a:t>
                      </a:r>
                      <a:endParaRPr sz="1100">
                        <a:latin typeface="Calibri"/>
                        <a:cs typeface="Calibri"/>
                      </a:endParaRPr>
                    </a:p>
                  </a:txBody>
                  <a:tcPr marL="0" marR="0" marT="0" marB="0"/>
                </a:tc>
                <a:tc hMerge="1">
                  <a:txBody>
                    <a:bodyPr/>
                    <a:lstStyle/>
                    <a:p>
                      <a:endParaRPr/>
                    </a:p>
                  </a:txBody>
                  <a:tcPr marL="0" marR="0" marT="0" marB="0"/>
                </a:tc>
              </a:tr>
              <a:tr h="177926">
                <a:tc gridSpan="2">
                  <a:txBody>
                    <a:bodyPr/>
                    <a:lstStyle/>
                    <a:p>
                      <a:pPr marL="603250" indent="-228600">
                        <a:lnSpc>
                          <a:spcPct val="100000"/>
                        </a:lnSpc>
                        <a:buFont typeface="Symbol"/>
                        <a:buChar char=""/>
                        <a:tabLst>
                          <a:tab pos="603250" algn="l"/>
                          <a:tab pos="4631055" algn="l"/>
                        </a:tabLst>
                      </a:pPr>
                      <a:r>
                        <a:rPr sz="1100" spc="-5" dirty="0">
                          <a:latin typeface="Calibri"/>
                          <a:cs typeface="Calibri"/>
                        </a:rPr>
                        <a:t>Lega</a:t>
                      </a:r>
                      <a:r>
                        <a:rPr sz="1100" dirty="0">
                          <a:latin typeface="Calibri"/>
                          <a:cs typeface="Calibri"/>
                        </a:rPr>
                        <a:t>l </a:t>
                      </a:r>
                      <a:r>
                        <a:rPr sz="1100" spc="-5" dirty="0">
                          <a:latin typeface="Calibri"/>
                          <a:cs typeface="Calibri"/>
                        </a:rPr>
                        <a:t>Liabil</a:t>
                      </a:r>
                      <a:r>
                        <a:rPr sz="1100" spc="5" dirty="0">
                          <a:latin typeface="Calibri"/>
                          <a:cs typeface="Calibri"/>
                        </a:rPr>
                        <a:t>i</a:t>
                      </a:r>
                      <a:r>
                        <a:rPr sz="1100" dirty="0">
                          <a:latin typeface="Calibri"/>
                          <a:cs typeface="Calibri"/>
                        </a:rPr>
                        <a:t>ty </a:t>
                      </a:r>
                      <a:r>
                        <a:rPr sz="1100" spc="-5" dirty="0">
                          <a:latin typeface="Calibri"/>
                          <a:cs typeface="Calibri"/>
                        </a:rPr>
                        <a:t>N</a:t>
                      </a:r>
                      <a:r>
                        <a:rPr sz="1100" dirty="0">
                          <a:latin typeface="Calibri"/>
                          <a:cs typeface="Calibri"/>
                        </a:rPr>
                        <a:t>otifi</a:t>
                      </a:r>
                      <a:r>
                        <a:rPr sz="1100" spc="-5" dirty="0">
                          <a:latin typeface="Calibri"/>
                          <a:cs typeface="Calibri"/>
                        </a:rPr>
                        <a:t>c</a:t>
                      </a:r>
                      <a:r>
                        <a:rPr sz="1100" spc="5" dirty="0">
                          <a:latin typeface="Calibri"/>
                          <a:cs typeface="Calibri"/>
                        </a:rPr>
                        <a:t>a</a:t>
                      </a:r>
                      <a:r>
                        <a:rPr sz="1100" dirty="0">
                          <a:latin typeface="Calibri"/>
                          <a:cs typeface="Calibri"/>
                        </a:rPr>
                        <a:t>tion (at</a:t>
                      </a:r>
                      <a:r>
                        <a:rPr sz="1100" spc="-5" dirty="0">
                          <a:latin typeface="Calibri"/>
                          <a:cs typeface="Calibri"/>
                        </a:rPr>
                        <a:t> </a:t>
                      </a:r>
                      <a:r>
                        <a:rPr sz="1100" dirty="0">
                          <a:latin typeface="Calibri"/>
                          <a:cs typeface="Calibri"/>
                        </a:rPr>
                        <a:t>initial</a:t>
                      </a:r>
                      <a:r>
                        <a:rPr sz="1100" spc="-10" dirty="0">
                          <a:latin typeface="Calibri"/>
                          <a:cs typeface="Calibri"/>
                        </a:rPr>
                        <a:t> </a:t>
                      </a:r>
                      <a:r>
                        <a:rPr sz="1100" dirty="0">
                          <a:latin typeface="Calibri"/>
                          <a:cs typeface="Calibri"/>
                        </a:rPr>
                        <a:t>visit</a:t>
                      </a:r>
                      <a:r>
                        <a:rPr sz="1100" spc="-5" dirty="0">
                          <a:latin typeface="Calibri"/>
                          <a:cs typeface="Calibri"/>
                        </a:rPr>
                        <a:t> </a:t>
                      </a:r>
                      <a:r>
                        <a:rPr sz="1100" dirty="0">
                          <a:latin typeface="Calibri"/>
                          <a:cs typeface="Calibri"/>
                        </a:rPr>
                        <a:t>or </a:t>
                      </a:r>
                      <a:r>
                        <a:rPr sz="1100" spc="-5" dirty="0">
                          <a:latin typeface="Calibri"/>
                          <a:cs typeface="Calibri"/>
                        </a:rPr>
                        <a:t>chan</a:t>
                      </a:r>
                      <a:r>
                        <a:rPr sz="1100" spc="5" dirty="0">
                          <a:latin typeface="Calibri"/>
                          <a:cs typeface="Calibri"/>
                        </a:rPr>
                        <a:t>g</a:t>
                      </a:r>
                      <a:r>
                        <a:rPr sz="1100" dirty="0">
                          <a:latin typeface="Calibri"/>
                          <a:cs typeface="Calibri"/>
                        </a:rPr>
                        <a:t>e </a:t>
                      </a:r>
                      <a:r>
                        <a:rPr sz="1100" spc="-5" dirty="0">
                          <a:latin typeface="Calibri"/>
                          <a:cs typeface="Calibri"/>
                        </a:rPr>
                        <a:t>o</a:t>
                      </a:r>
                      <a:r>
                        <a:rPr sz="1100" dirty="0">
                          <a:latin typeface="Calibri"/>
                          <a:cs typeface="Calibri"/>
                        </a:rPr>
                        <a:t>f guardian)	</a:t>
                      </a:r>
                      <a:r>
                        <a:rPr sz="1100" b="1" dirty="0">
                          <a:solidFill>
                            <a:srgbClr val="FF0000"/>
                          </a:solidFill>
                          <a:latin typeface="Calibri"/>
                          <a:cs typeface="Calibri"/>
                        </a:rPr>
                        <a:t>is there one </a:t>
                      </a:r>
                      <a:r>
                        <a:rPr sz="1100" b="1" spc="-5" dirty="0">
                          <a:solidFill>
                            <a:srgbClr val="FF0000"/>
                          </a:solidFill>
                          <a:latin typeface="Calibri"/>
                          <a:cs typeface="Calibri"/>
                        </a:rPr>
                        <a:t>o</a:t>
                      </a:r>
                      <a:r>
                        <a:rPr sz="1100" b="1" dirty="0">
                          <a:solidFill>
                            <a:srgbClr val="FF0000"/>
                          </a:solidFill>
                          <a:latin typeface="Calibri"/>
                          <a:cs typeface="Calibri"/>
                        </a:rPr>
                        <a:t>n </a:t>
                      </a:r>
                      <a:r>
                        <a:rPr sz="1100" b="1" spc="-5" dirty="0">
                          <a:solidFill>
                            <a:srgbClr val="FF0000"/>
                          </a:solidFill>
                          <a:latin typeface="Calibri"/>
                          <a:cs typeface="Calibri"/>
                        </a:rPr>
                        <a:t>file?</a:t>
                      </a:r>
                      <a:endParaRPr sz="1100">
                        <a:latin typeface="Calibri"/>
                        <a:cs typeface="Calibri"/>
                      </a:endParaRPr>
                    </a:p>
                  </a:txBody>
                  <a:tcPr marL="0" marR="0" marT="0" marB="0"/>
                </a:tc>
                <a:tc hMerge="1">
                  <a:txBody>
                    <a:bodyPr/>
                    <a:lstStyle/>
                    <a:p>
                      <a:endParaRPr/>
                    </a:p>
                  </a:txBody>
                  <a:tcPr marL="0" marR="0" marT="0" marB="0"/>
                </a:tc>
              </a:tr>
              <a:tr h="518922">
                <a:tc gridSpan="2">
                  <a:txBody>
                    <a:bodyPr/>
                    <a:lstStyle/>
                    <a:p>
                      <a:pPr marL="603250" marR="138430" indent="-228600">
                        <a:lnSpc>
                          <a:spcPct val="101600"/>
                        </a:lnSpc>
                        <a:buFont typeface="Symbol"/>
                        <a:buChar char=""/>
                        <a:tabLst>
                          <a:tab pos="603250" algn="l"/>
                          <a:tab pos="6023610" algn="l"/>
                        </a:tabLst>
                      </a:pPr>
                      <a:r>
                        <a:rPr sz="1100" spc="-5" dirty="0">
                          <a:latin typeface="Calibri"/>
                          <a:cs typeface="Calibri"/>
                        </a:rPr>
                        <a:t>V</a:t>
                      </a:r>
                      <a:r>
                        <a:rPr sz="1100" dirty="0">
                          <a:latin typeface="Calibri"/>
                          <a:cs typeface="Calibri"/>
                        </a:rPr>
                        <a:t>oter</a:t>
                      </a:r>
                      <a:r>
                        <a:rPr sz="1100" spc="-5" dirty="0">
                          <a:latin typeface="Calibri"/>
                          <a:cs typeface="Calibri"/>
                        </a:rPr>
                        <a:t> </a:t>
                      </a:r>
                      <a:r>
                        <a:rPr sz="1100" dirty="0">
                          <a:latin typeface="Calibri"/>
                          <a:cs typeface="Calibri"/>
                        </a:rPr>
                        <a:t>Registration</a:t>
                      </a:r>
                      <a:r>
                        <a:rPr sz="1100" spc="-5" dirty="0">
                          <a:latin typeface="Calibri"/>
                          <a:cs typeface="Calibri"/>
                        </a:rPr>
                        <a:t> </a:t>
                      </a:r>
                      <a:r>
                        <a:rPr sz="1100" dirty="0">
                          <a:latin typeface="Calibri"/>
                          <a:cs typeface="Calibri"/>
                        </a:rPr>
                        <a:t>Notification </a:t>
                      </a:r>
                      <a:r>
                        <a:rPr sz="1100" spc="-5" dirty="0">
                          <a:latin typeface="Calibri"/>
                          <a:cs typeface="Calibri"/>
                        </a:rPr>
                        <a:t> (an</a:t>
                      </a:r>
                      <a:r>
                        <a:rPr sz="1100" spc="5" dirty="0">
                          <a:latin typeface="Calibri"/>
                          <a:cs typeface="Calibri"/>
                        </a:rPr>
                        <a:t>n</a:t>
                      </a:r>
                      <a:r>
                        <a:rPr sz="1100" spc="-5" dirty="0">
                          <a:latin typeface="Calibri"/>
                          <a:cs typeface="Calibri"/>
                        </a:rPr>
                        <a:t>ual</a:t>
                      </a:r>
                      <a:r>
                        <a:rPr sz="1100" spc="5" dirty="0">
                          <a:latin typeface="Calibri"/>
                          <a:cs typeface="Calibri"/>
                        </a:rPr>
                        <a:t>l</a:t>
                      </a:r>
                      <a:r>
                        <a:rPr sz="1100" dirty="0">
                          <a:latin typeface="Calibri"/>
                          <a:cs typeface="Calibri"/>
                        </a:rPr>
                        <a:t>y,</a:t>
                      </a:r>
                      <a:r>
                        <a:rPr sz="1100" spc="-5" dirty="0">
                          <a:latin typeface="Calibri"/>
                          <a:cs typeface="Calibri"/>
                        </a:rPr>
                        <a:t> </a:t>
                      </a:r>
                      <a:r>
                        <a:rPr sz="1100" dirty="0">
                          <a:latin typeface="Calibri"/>
                          <a:cs typeface="Calibri"/>
                        </a:rPr>
                        <a:t>at</a:t>
                      </a:r>
                      <a:r>
                        <a:rPr sz="1100" spc="-5" dirty="0">
                          <a:latin typeface="Calibri"/>
                          <a:cs typeface="Calibri"/>
                        </a:rPr>
                        <a:t> </a:t>
                      </a:r>
                      <a:r>
                        <a:rPr sz="1100" dirty="0">
                          <a:latin typeface="Calibri"/>
                          <a:cs typeface="Calibri"/>
                        </a:rPr>
                        <a:t>initial</a:t>
                      </a:r>
                      <a:r>
                        <a:rPr sz="1100" spc="-10" dirty="0">
                          <a:latin typeface="Calibri"/>
                          <a:cs typeface="Calibri"/>
                        </a:rPr>
                        <a:t> </a:t>
                      </a:r>
                      <a:r>
                        <a:rPr sz="1100" dirty="0">
                          <a:latin typeface="Calibri"/>
                          <a:cs typeface="Calibri"/>
                        </a:rPr>
                        <a:t>vi</a:t>
                      </a:r>
                      <a:r>
                        <a:rPr sz="1100" spc="5" dirty="0">
                          <a:latin typeface="Calibri"/>
                          <a:cs typeface="Calibri"/>
                        </a:rPr>
                        <a:t>s</a:t>
                      </a:r>
                      <a:r>
                        <a:rPr sz="1100" dirty="0">
                          <a:latin typeface="Calibri"/>
                          <a:cs typeface="Calibri"/>
                        </a:rPr>
                        <a:t>it,</a:t>
                      </a:r>
                      <a:r>
                        <a:rPr sz="1100" spc="-5" dirty="0">
                          <a:latin typeface="Calibri"/>
                          <a:cs typeface="Calibri"/>
                        </a:rPr>
                        <a:t> </a:t>
                      </a:r>
                      <a:r>
                        <a:rPr sz="1100" dirty="0">
                          <a:latin typeface="Calibri"/>
                          <a:cs typeface="Calibri"/>
                        </a:rPr>
                        <a:t>after</a:t>
                      </a:r>
                      <a:r>
                        <a:rPr sz="1100" spc="-5" dirty="0">
                          <a:latin typeface="Calibri"/>
                          <a:cs typeface="Calibri"/>
                        </a:rPr>
                        <a:t> </a:t>
                      </a:r>
                      <a:r>
                        <a:rPr sz="1100" dirty="0">
                          <a:latin typeface="Calibri"/>
                          <a:cs typeface="Calibri"/>
                        </a:rPr>
                        <a:t>1</a:t>
                      </a:r>
                      <a:r>
                        <a:rPr sz="1100" spc="10" dirty="0">
                          <a:latin typeface="Calibri"/>
                          <a:cs typeface="Calibri"/>
                        </a:rPr>
                        <a:t>7</a:t>
                      </a:r>
                      <a:r>
                        <a:rPr sz="1050" baseline="39682" dirty="0">
                          <a:latin typeface="Calibri"/>
                          <a:cs typeface="Calibri"/>
                        </a:rPr>
                        <a:t>th </a:t>
                      </a:r>
                      <a:r>
                        <a:rPr sz="1050" spc="-112" baseline="39682" dirty="0">
                          <a:latin typeface="Calibri"/>
                          <a:cs typeface="Calibri"/>
                        </a:rPr>
                        <a:t> </a:t>
                      </a:r>
                      <a:r>
                        <a:rPr sz="1100" dirty="0">
                          <a:latin typeface="Calibri"/>
                          <a:cs typeface="Calibri"/>
                        </a:rPr>
                        <a:t>birthday</a:t>
                      </a:r>
                      <a:r>
                        <a:rPr sz="1100" spc="-10" dirty="0">
                          <a:latin typeface="Calibri"/>
                          <a:cs typeface="Calibri"/>
                        </a:rPr>
                        <a:t> </a:t>
                      </a:r>
                      <a:r>
                        <a:rPr sz="1100" spc="-5" dirty="0">
                          <a:latin typeface="Calibri"/>
                          <a:cs typeface="Calibri"/>
                        </a:rPr>
                        <a:t>o</a:t>
                      </a:r>
                      <a:r>
                        <a:rPr sz="1100" dirty="0">
                          <a:latin typeface="Calibri"/>
                          <a:cs typeface="Calibri"/>
                        </a:rPr>
                        <a:t>r</a:t>
                      </a:r>
                      <a:r>
                        <a:rPr sz="1100" spc="5" dirty="0">
                          <a:latin typeface="Calibri"/>
                          <a:cs typeface="Calibri"/>
                        </a:rPr>
                        <a:t> </a:t>
                      </a:r>
                      <a:r>
                        <a:rPr sz="1100" spc="-5" dirty="0">
                          <a:latin typeface="Calibri"/>
                          <a:cs typeface="Calibri"/>
                        </a:rPr>
                        <a:t>n</a:t>
                      </a:r>
                      <a:r>
                        <a:rPr sz="1100" dirty="0">
                          <a:latin typeface="Calibri"/>
                          <a:cs typeface="Calibri"/>
                        </a:rPr>
                        <a:t>ew</a:t>
                      </a:r>
                      <a:r>
                        <a:rPr sz="1100" spc="-5" dirty="0">
                          <a:latin typeface="Calibri"/>
                          <a:cs typeface="Calibri"/>
                        </a:rPr>
                        <a:t> </a:t>
                      </a:r>
                      <a:r>
                        <a:rPr sz="1100" dirty="0">
                          <a:latin typeface="Calibri"/>
                          <a:cs typeface="Calibri"/>
                        </a:rPr>
                        <a:t>address)	</a:t>
                      </a:r>
                      <a:r>
                        <a:rPr sz="1100" b="1" dirty="0">
                          <a:solidFill>
                            <a:srgbClr val="FF0000"/>
                          </a:solidFill>
                          <a:latin typeface="Calibri"/>
                          <a:cs typeface="Calibri"/>
                        </a:rPr>
                        <a:t>An E</a:t>
                      </a:r>
                      <a:r>
                        <a:rPr sz="1100" b="1" spc="-5" dirty="0">
                          <a:solidFill>
                            <a:srgbClr val="FF0000"/>
                          </a:solidFill>
                          <a:latin typeface="Calibri"/>
                          <a:cs typeface="Calibri"/>
                        </a:rPr>
                        <a:t>D-</a:t>
                      </a:r>
                      <a:r>
                        <a:rPr sz="1100" b="1" dirty="0">
                          <a:solidFill>
                            <a:srgbClr val="FF0000"/>
                          </a:solidFill>
                          <a:latin typeface="Calibri"/>
                          <a:cs typeface="Calibri"/>
                        </a:rPr>
                        <a:t>682 must be</a:t>
                      </a:r>
                      <a:r>
                        <a:rPr sz="1100" b="1" spc="-10" dirty="0">
                          <a:solidFill>
                            <a:srgbClr val="FF0000"/>
                          </a:solidFill>
                          <a:latin typeface="Calibri"/>
                          <a:cs typeface="Calibri"/>
                        </a:rPr>
                        <a:t> </a:t>
                      </a:r>
                      <a:r>
                        <a:rPr sz="1100" b="1" dirty="0">
                          <a:solidFill>
                            <a:srgbClr val="FF0000"/>
                          </a:solidFill>
                          <a:latin typeface="Calibri"/>
                          <a:cs typeface="Calibri"/>
                        </a:rPr>
                        <a:t>done</a:t>
                      </a:r>
                      <a:r>
                        <a:rPr sz="1100" b="1" spc="-5" dirty="0">
                          <a:solidFill>
                            <a:srgbClr val="FF0000"/>
                          </a:solidFill>
                          <a:latin typeface="Calibri"/>
                          <a:cs typeface="Calibri"/>
                        </a:rPr>
                        <a:t> ev</a:t>
                      </a:r>
                      <a:r>
                        <a:rPr sz="1100" b="1" spc="5" dirty="0">
                          <a:solidFill>
                            <a:srgbClr val="FF0000"/>
                          </a:solidFill>
                          <a:latin typeface="Calibri"/>
                          <a:cs typeface="Calibri"/>
                        </a:rPr>
                        <a:t>er</a:t>
                      </a:r>
                      <a:r>
                        <a:rPr sz="1100" b="1" dirty="0">
                          <a:solidFill>
                            <a:srgbClr val="FF0000"/>
                          </a:solidFill>
                          <a:latin typeface="Calibri"/>
                          <a:cs typeface="Calibri"/>
                        </a:rPr>
                        <a:t>y year </a:t>
                      </a:r>
                      <a:r>
                        <a:rPr sz="1100" b="1" spc="-5" dirty="0">
                          <a:solidFill>
                            <a:srgbClr val="FF0000"/>
                          </a:solidFill>
                          <a:latin typeface="Calibri"/>
                          <a:cs typeface="Calibri"/>
                        </a:rPr>
                        <a:t>pe</a:t>
                      </a:r>
                      <a:r>
                        <a:rPr sz="1100" b="1" dirty="0">
                          <a:solidFill>
                            <a:srgbClr val="FF0000"/>
                          </a:solidFill>
                          <a:latin typeface="Calibri"/>
                          <a:cs typeface="Calibri"/>
                        </a:rPr>
                        <a:t>r </a:t>
                      </a:r>
                      <a:r>
                        <a:rPr sz="1100" b="1" spc="-5" dirty="0">
                          <a:solidFill>
                            <a:srgbClr val="FF0000"/>
                          </a:solidFill>
                          <a:latin typeface="Calibri"/>
                          <a:cs typeface="Calibri"/>
                        </a:rPr>
                        <a:t>f</a:t>
                      </a:r>
                      <a:r>
                        <a:rPr sz="1100" b="1" dirty="0">
                          <a:solidFill>
                            <a:srgbClr val="FF0000"/>
                          </a:solidFill>
                          <a:latin typeface="Calibri"/>
                          <a:cs typeface="Calibri"/>
                        </a:rPr>
                        <a:t>eder</a:t>
                      </a:r>
                      <a:r>
                        <a:rPr sz="1100" b="1" spc="-10" dirty="0">
                          <a:solidFill>
                            <a:srgbClr val="FF0000"/>
                          </a:solidFill>
                          <a:latin typeface="Calibri"/>
                          <a:cs typeface="Calibri"/>
                        </a:rPr>
                        <a:t>a</a:t>
                      </a:r>
                      <a:r>
                        <a:rPr sz="1100" b="1" dirty="0">
                          <a:solidFill>
                            <a:srgbClr val="FF0000"/>
                          </a:solidFill>
                          <a:latin typeface="Calibri"/>
                          <a:cs typeface="Calibri"/>
                        </a:rPr>
                        <a:t>l law</a:t>
                      </a:r>
                      <a:r>
                        <a:rPr sz="1100" b="1" spc="-5" dirty="0">
                          <a:solidFill>
                            <a:srgbClr val="FF0000"/>
                          </a:solidFill>
                          <a:latin typeface="Calibri"/>
                          <a:cs typeface="Calibri"/>
                        </a:rPr>
                        <a:t> </a:t>
                      </a:r>
                      <a:r>
                        <a:rPr sz="1100" b="1" dirty="0">
                          <a:solidFill>
                            <a:srgbClr val="FF0000"/>
                          </a:solidFill>
                          <a:latin typeface="Calibri"/>
                          <a:cs typeface="Calibri"/>
                        </a:rPr>
                        <a:t>and</a:t>
                      </a:r>
                      <a:r>
                        <a:rPr sz="1100" b="1" spc="-5" dirty="0">
                          <a:solidFill>
                            <a:srgbClr val="FF0000"/>
                          </a:solidFill>
                          <a:latin typeface="Calibri"/>
                          <a:cs typeface="Calibri"/>
                        </a:rPr>
                        <a:t> </a:t>
                      </a:r>
                      <a:r>
                        <a:rPr sz="1100" b="1" dirty="0">
                          <a:solidFill>
                            <a:srgbClr val="FF0000"/>
                          </a:solidFill>
                          <a:latin typeface="Calibri"/>
                          <a:cs typeface="Calibri"/>
                        </a:rPr>
                        <a:t>kept</a:t>
                      </a:r>
                      <a:r>
                        <a:rPr sz="1100" b="1" spc="-5" dirty="0">
                          <a:solidFill>
                            <a:srgbClr val="FF0000"/>
                          </a:solidFill>
                          <a:latin typeface="Calibri"/>
                          <a:cs typeface="Calibri"/>
                        </a:rPr>
                        <a:t> </a:t>
                      </a:r>
                      <a:r>
                        <a:rPr sz="1100" b="1" dirty="0">
                          <a:solidFill>
                            <a:srgbClr val="FF0000"/>
                          </a:solidFill>
                          <a:latin typeface="Calibri"/>
                          <a:cs typeface="Calibri"/>
                        </a:rPr>
                        <a:t>in</a:t>
                      </a:r>
                      <a:r>
                        <a:rPr sz="1100" b="1" spc="-5" dirty="0">
                          <a:solidFill>
                            <a:srgbClr val="FF0000"/>
                          </a:solidFill>
                          <a:latin typeface="Calibri"/>
                          <a:cs typeface="Calibri"/>
                        </a:rPr>
                        <a:t> re</a:t>
                      </a:r>
                      <a:r>
                        <a:rPr sz="1100" b="1" spc="10" dirty="0">
                          <a:solidFill>
                            <a:srgbClr val="FF0000"/>
                          </a:solidFill>
                          <a:latin typeface="Calibri"/>
                          <a:cs typeface="Calibri"/>
                        </a:rPr>
                        <a:t>c</a:t>
                      </a:r>
                      <a:r>
                        <a:rPr sz="1100" b="1" dirty="0">
                          <a:solidFill>
                            <a:srgbClr val="FF0000"/>
                          </a:solidFill>
                          <a:latin typeface="Calibri"/>
                          <a:cs typeface="Calibri"/>
                        </a:rPr>
                        <a:t>or</a:t>
                      </a:r>
                      <a:r>
                        <a:rPr sz="1100" b="1" spc="-5" dirty="0">
                          <a:solidFill>
                            <a:srgbClr val="FF0000"/>
                          </a:solidFill>
                          <a:latin typeface="Calibri"/>
                          <a:cs typeface="Calibri"/>
                        </a:rPr>
                        <a:t>d</a:t>
                      </a:r>
                      <a:r>
                        <a:rPr sz="1100" b="1" dirty="0">
                          <a:solidFill>
                            <a:srgbClr val="FF0000"/>
                          </a:solidFill>
                          <a:latin typeface="Calibri"/>
                          <a:cs typeface="Calibri"/>
                        </a:rPr>
                        <a:t>.</a:t>
                      </a:r>
                      <a:r>
                        <a:rPr sz="1100" b="1" spc="5" dirty="0">
                          <a:solidFill>
                            <a:srgbClr val="FF0000"/>
                          </a:solidFill>
                          <a:latin typeface="Calibri"/>
                          <a:cs typeface="Calibri"/>
                        </a:rPr>
                        <a:t> </a:t>
                      </a:r>
                      <a:r>
                        <a:rPr sz="1100" b="1" dirty="0">
                          <a:solidFill>
                            <a:srgbClr val="FF0000"/>
                          </a:solidFill>
                          <a:latin typeface="Calibri"/>
                          <a:cs typeface="Calibri"/>
                        </a:rPr>
                        <a:t>If</a:t>
                      </a:r>
                      <a:r>
                        <a:rPr sz="1100" b="1" spc="-5" dirty="0">
                          <a:solidFill>
                            <a:srgbClr val="FF0000"/>
                          </a:solidFill>
                          <a:latin typeface="Calibri"/>
                          <a:cs typeface="Calibri"/>
                        </a:rPr>
                        <a:t> </a:t>
                      </a:r>
                      <a:r>
                        <a:rPr sz="1100" b="1" dirty="0">
                          <a:solidFill>
                            <a:srgbClr val="FF0000"/>
                          </a:solidFill>
                          <a:latin typeface="Calibri"/>
                          <a:cs typeface="Calibri"/>
                        </a:rPr>
                        <a:t>person</a:t>
                      </a:r>
                      <a:r>
                        <a:rPr sz="1100" b="1" spc="-5" dirty="0">
                          <a:solidFill>
                            <a:srgbClr val="FF0000"/>
                          </a:solidFill>
                          <a:latin typeface="Calibri"/>
                          <a:cs typeface="Calibri"/>
                        </a:rPr>
                        <a:t> r</a:t>
                      </a:r>
                      <a:r>
                        <a:rPr sz="1100" b="1" dirty="0">
                          <a:solidFill>
                            <a:srgbClr val="FF0000"/>
                          </a:solidFill>
                          <a:latin typeface="Calibri"/>
                          <a:cs typeface="Calibri"/>
                        </a:rPr>
                        <a:t>equ</a:t>
                      </a:r>
                      <a:r>
                        <a:rPr sz="1100" b="1" spc="-5" dirty="0">
                          <a:solidFill>
                            <a:srgbClr val="FF0000"/>
                          </a:solidFill>
                          <a:latin typeface="Calibri"/>
                          <a:cs typeface="Calibri"/>
                        </a:rPr>
                        <a:t>e</a:t>
                      </a:r>
                      <a:r>
                        <a:rPr sz="1100" b="1" dirty="0">
                          <a:solidFill>
                            <a:srgbClr val="FF0000"/>
                          </a:solidFill>
                          <a:latin typeface="Calibri"/>
                          <a:cs typeface="Calibri"/>
                        </a:rPr>
                        <a:t>sts</a:t>
                      </a:r>
                      <a:r>
                        <a:rPr sz="1100" b="1" spc="-5" dirty="0">
                          <a:solidFill>
                            <a:srgbClr val="FF0000"/>
                          </a:solidFill>
                          <a:latin typeface="Calibri"/>
                          <a:cs typeface="Calibri"/>
                        </a:rPr>
                        <a:t> </a:t>
                      </a:r>
                      <a:r>
                        <a:rPr sz="1100" b="1" dirty="0">
                          <a:solidFill>
                            <a:srgbClr val="FF0000"/>
                          </a:solidFill>
                          <a:latin typeface="Calibri"/>
                          <a:cs typeface="Calibri"/>
                        </a:rPr>
                        <a:t>assis</a:t>
                      </a:r>
                      <a:r>
                        <a:rPr sz="1100" b="1" spc="-5" dirty="0">
                          <a:solidFill>
                            <a:srgbClr val="FF0000"/>
                          </a:solidFill>
                          <a:latin typeface="Calibri"/>
                          <a:cs typeface="Calibri"/>
                        </a:rPr>
                        <a:t>t</a:t>
                      </a:r>
                      <a:r>
                        <a:rPr sz="1100" b="1" dirty="0">
                          <a:solidFill>
                            <a:srgbClr val="FF0000"/>
                          </a:solidFill>
                          <a:latin typeface="Calibri"/>
                          <a:cs typeface="Calibri"/>
                        </a:rPr>
                        <a:t>ance to</a:t>
                      </a:r>
                      <a:r>
                        <a:rPr sz="1100" b="1" spc="-5" dirty="0">
                          <a:solidFill>
                            <a:srgbClr val="FF0000"/>
                          </a:solidFill>
                          <a:latin typeface="Calibri"/>
                          <a:cs typeface="Calibri"/>
                        </a:rPr>
                        <a:t> r</a:t>
                      </a:r>
                      <a:r>
                        <a:rPr sz="1100" b="1" dirty="0">
                          <a:solidFill>
                            <a:srgbClr val="FF0000"/>
                          </a:solidFill>
                          <a:latin typeface="Calibri"/>
                          <a:cs typeface="Calibri"/>
                        </a:rPr>
                        <a:t>e</a:t>
                      </a:r>
                      <a:r>
                        <a:rPr sz="1100" b="1" spc="-5" dirty="0">
                          <a:solidFill>
                            <a:srgbClr val="FF0000"/>
                          </a:solidFill>
                          <a:latin typeface="Calibri"/>
                          <a:cs typeface="Calibri"/>
                        </a:rPr>
                        <a:t>giste</a:t>
                      </a:r>
                      <a:r>
                        <a:rPr sz="1100" b="1" dirty="0">
                          <a:solidFill>
                            <a:srgbClr val="FF0000"/>
                          </a:solidFill>
                          <a:latin typeface="Calibri"/>
                          <a:cs typeface="Calibri"/>
                        </a:rPr>
                        <a:t>r </a:t>
                      </a:r>
                      <a:r>
                        <a:rPr sz="1100" b="1" spc="-5" dirty="0">
                          <a:solidFill>
                            <a:srgbClr val="FF0000"/>
                          </a:solidFill>
                          <a:latin typeface="Calibri"/>
                          <a:cs typeface="Calibri"/>
                        </a:rPr>
                        <a:t>C</a:t>
                      </a:r>
                      <a:r>
                        <a:rPr sz="1100" b="1" dirty="0">
                          <a:solidFill>
                            <a:srgbClr val="FF0000"/>
                          </a:solidFill>
                          <a:latin typeface="Calibri"/>
                          <a:cs typeface="Calibri"/>
                        </a:rPr>
                        <a:t>M</a:t>
                      </a:r>
                      <a:r>
                        <a:rPr sz="1100" b="1" spc="-5" dirty="0">
                          <a:solidFill>
                            <a:srgbClr val="FF0000"/>
                          </a:solidFill>
                          <a:latin typeface="Calibri"/>
                          <a:cs typeface="Calibri"/>
                        </a:rPr>
                        <a:t> </a:t>
                      </a:r>
                      <a:r>
                        <a:rPr sz="1100" b="1" dirty="0">
                          <a:solidFill>
                            <a:srgbClr val="FF0000"/>
                          </a:solidFill>
                          <a:latin typeface="Calibri"/>
                          <a:cs typeface="Calibri"/>
                        </a:rPr>
                        <a:t>must pr</a:t>
                      </a:r>
                      <a:r>
                        <a:rPr sz="1100" b="1" spc="-5" dirty="0">
                          <a:solidFill>
                            <a:srgbClr val="FF0000"/>
                          </a:solidFill>
                          <a:latin typeface="Calibri"/>
                          <a:cs typeface="Calibri"/>
                        </a:rPr>
                        <a:t>ovi</a:t>
                      </a:r>
                      <a:r>
                        <a:rPr sz="1100" b="1" spc="5" dirty="0">
                          <a:solidFill>
                            <a:srgbClr val="FF0000"/>
                          </a:solidFill>
                          <a:latin typeface="Calibri"/>
                          <a:cs typeface="Calibri"/>
                        </a:rPr>
                        <a:t>d</a:t>
                      </a:r>
                      <a:r>
                        <a:rPr sz="1100" b="1" dirty="0">
                          <a:solidFill>
                            <a:srgbClr val="FF0000"/>
                          </a:solidFill>
                          <a:latin typeface="Calibri"/>
                          <a:cs typeface="Calibri"/>
                        </a:rPr>
                        <a:t>e t</a:t>
                      </a:r>
                      <a:r>
                        <a:rPr sz="1100" b="1" spc="-5" dirty="0">
                          <a:solidFill>
                            <a:srgbClr val="FF0000"/>
                          </a:solidFill>
                          <a:latin typeface="Calibri"/>
                          <a:cs typeface="Calibri"/>
                        </a:rPr>
                        <a:t>h</a:t>
                      </a:r>
                      <a:r>
                        <a:rPr sz="1100" b="1" dirty="0">
                          <a:solidFill>
                            <a:srgbClr val="FF0000"/>
                          </a:solidFill>
                          <a:latin typeface="Calibri"/>
                          <a:cs typeface="Calibri"/>
                        </a:rPr>
                        <a:t>at assista</a:t>
                      </a:r>
                      <a:r>
                        <a:rPr sz="1100" b="1" spc="-5" dirty="0">
                          <a:solidFill>
                            <a:srgbClr val="FF0000"/>
                          </a:solidFill>
                          <a:latin typeface="Calibri"/>
                          <a:cs typeface="Calibri"/>
                        </a:rPr>
                        <a:t>nc</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or </a:t>
                      </a:r>
                      <a:r>
                        <a:rPr sz="1100" b="1" spc="-5" dirty="0">
                          <a:solidFill>
                            <a:srgbClr val="FF0000"/>
                          </a:solidFill>
                          <a:latin typeface="Calibri"/>
                          <a:cs typeface="Calibri"/>
                        </a:rPr>
                        <a:t>ensu</a:t>
                      </a:r>
                      <a:r>
                        <a:rPr sz="1100" b="1" spc="5" dirty="0">
                          <a:solidFill>
                            <a:srgbClr val="FF0000"/>
                          </a:solidFill>
                          <a:latin typeface="Calibri"/>
                          <a:cs typeface="Calibri"/>
                        </a:rPr>
                        <a:t>r</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person</a:t>
                      </a:r>
                      <a:r>
                        <a:rPr sz="1100" b="1" spc="-5" dirty="0">
                          <a:solidFill>
                            <a:srgbClr val="FF0000"/>
                          </a:solidFill>
                          <a:latin typeface="Calibri"/>
                          <a:cs typeface="Calibri"/>
                        </a:rPr>
                        <a:t> g</a:t>
                      </a:r>
                      <a:r>
                        <a:rPr sz="1100" b="1" spc="5" dirty="0">
                          <a:solidFill>
                            <a:srgbClr val="FF0000"/>
                          </a:solidFill>
                          <a:latin typeface="Calibri"/>
                          <a:cs typeface="Calibri"/>
                        </a:rPr>
                        <a:t>e</a:t>
                      </a:r>
                      <a:r>
                        <a:rPr sz="1100" b="1" dirty="0">
                          <a:solidFill>
                            <a:srgbClr val="FF0000"/>
                          </a:solidFill>
                          <a:latin typeface="Calibri"/>
                          <a:cs typeface="Calibri"/>
                        </a:rPr>
                        <a:t>ts</a:t>
                      </a:r>
                      <a:r>
                        <a:rPr sz="1100" b="1" spc="-5" dirty="0">
                          <a:solidFill>
                            <a:srgbClr val="FF0000"/>
                          </a:solidFill>
                          <a:latin typeface="Calibri"/>
                          <a:cs typeface="Calibri"/>
                        </a:rPr>
                        <a:t> </a:t>
                      </a:r>
                      <a:r>
                        <a:rPr sz="1100" b="1" dirty="0">
                          <a:solidFill>
                            <a:srgbClr val="FF0000"/>
                          </a:solidFill>
                          <a:latin typeface="Calibri"/>
                          <a:cs typeface="Calibri"/>
                        </a:rPr>
                        <a:t>help</a:t>
                      </a:r>
                      <a:r>
                        <a:rPr sz="1100" b="1" spc="-5" dirty="0">
                          <a:solidFill>
                            <a:srgbClr val="FF0000"/>
                          </a:solidFill>
                          <a:latin typeface="Calibri"/>
                          <a:cs typeface="Calibri"/>
                        </a:rPr>
                        <a:t> </a:t>
                      </a:r>
                      <a:r>
                        <a:rPr sz="1100" b="1" dirty="0">
                          <a:solidFill>
                            <a:srgbClr val="FF0000"/>
                          </a:solidFill>
                          <a:latin typeface="Calibri"/>
                          <a:cs typeface="Calibri"/>
                        </a:rPr>
                        <a:t>they</a:t>
                      </a:r>
                      <a:r>
                        <a:rPr sz="1100" b="1" spc="-5" dirty="0">
                          <a:solidFill>
                            <a:srgbClr val="FF0000"/>
                          </a:solidFill>
                          <a:latin typeface="Calibri"/>
                          <a:cs typeface="Calibri"/>
                        </a:rPr>
                        <a:t> </a:t>
                      </a:r>
                      <a:r>
                        <a:rPr sz="1100" b="1" dirty="0">
                          <a:solidFill>
                            <a:srgbClr val="FF0000"/>
                          </a:solidFill>
                          <a:latin typeface="Calibri"/>
                          <a:cs typeface="Calibri"/>
                        </a:rPr>
                        <a:t>need to</a:t>
                      </a:r>
                      <a:r>
                        <a:rPr sz="1100" b="1" spc="-5" dirty="0">
                          <a:solidFill>
                            <a:srgbClr val="FF0000"/>
                          </a:solidFill>
                          <a:latin typeface="Calibri"/>
                          <a:cs typeface="Calibri"/>
                        </a:rPr>
                        <a:t> </a:t>
                      </a:r>
                      <a:r>
                        <a:rPr sz="1100" b="1" spc="5" dirty="0">
                          <a:solidFill>
                            <a:srgbClr val="FF0000"/>
                          </a:solidFill>
                          <a:latin typeface="Calibri"/>
                          <a:cs typeface="Calibri"/>
                        </a:rPr>
                        <a:t>r</a:t>
                      </a:r>
                      <a:r>
                        <a:rPr sz="1100" b="1" spc="-5" dirty="0">
                          <a:solidFill>
                            <a:srgbClr val="FF0000"/>
                          </a:solidFill>
                          <a:latin typeface="Calibri"/>
                          <a:cs typeface="Calibri"/>
                        </a:rPr>
                        <a:t>egister.</a:t>
                      </a:r>
                      <a:endParaRPr sz="1100">
                        <a:latin typeface="Calibri"/>
                        <a:cs typeface="Calibri"/>
                      </a:endParaRPr>
                    </a:p>
                  </a:txBody>
                  <a:tcPr marL="0" marR="0" marT="0" marB="0"/>
                </a:tc>
                <a:tc hMerge="1">
                  <a:txBody>
                    <a:bodyPr/>
                    <a:lstStyle/>
                    <a:p>
                      <a:endParaRPr/>
                    </a:p>
                  </a:txBody>
                  <a:tcPr marL="0" marR="0" marT="0" marB="0"/>
                </a:tc>
              </a:tr>
              <a:tr h="539428">
                <a:tc gridSpan="2">
                  <a:txBody>
                    <a:bodyPr/>
                    <a:lstStyle/>
                    <a:p>
                      <a:pPr marL="603250" marR="369570" indent="-228600">
                        <a:lnSpc>
                          <a:spcPct val="101800"/>
                        </a:lnSpc>
                        <a:buClr>
                          <a:srgbClr val="FF0000"/>
                        </a:buClr>
                        <a:buFont typeface="Symbol"/>
                        <a:buChar char=""/>
                        <a:tabLst>
                          <a:tab pos="603250" algn="l"/>
                          <a:tab pos="3460115" algn="l"/>
                        </a:tabLst>
                      </a:pPr>
                      <a:r>
                        <a:rPr sz="1100" dirty="0">
                          <a:latin typeface="Calibri"/>
                          <a:cs typeface="Calibri"/>
                        </a:rPr>
                        <a:t>Notification </a:t>
                      </a:r>
                      <a:r>
                        <a:rPr sz="1100" spc="-5" dirty="0">
                          <a:latin typeface="Calibri"/>
                          <a:cs typeface="Calibri"/>
                        </a:rPr>
                        <a:t>o</a:t>
                      </a:r>
                      <a:r>
                        <a:rPr sz="1100" dirty="0">
                          <a:latin typeface="Calibri"/>
                          <a:cs typeface="Calibri"/>
                        </a:rPr>
                        <a:t>f</a:t>
                      </a:r>
                      <a:r>
                        <a:rPr sz="1100" spc="-5" dirty="0">
                          <a:latin typeface="Calibri"/>
                          <a:cs typeface="Calibri"/>
                        </a:rPr>
                        <a:t> </a:t>
                      </a:r>
                      <a:r>
                        <a:rPr sz="1100" dirty="0">
                          <a:latin typeface="Calibri"/>
                          <a:cs typeface="Calibri"/>
                        </a:rPr>
                        <a:t>Regio</a:t>
                      </a:r>
                      <a:r>
                        <a:rPr sz="1100" spc="-5" dirty="0">
                          <a:latin typeface="Calibri"/>
                          <a:cs typeface="Calibri"/>
                        </a:rPr>
                        <a:t>na</a:t>
                      </a:r>
                      <a:r>
                        <a:rPr sz="1100" dirty="0">
                          <a:latin typeface="Calibri"/>
                          <a:cs typeface="Calibri"/>
                        </a:rPr>
                        <a:t>l Advisory</a:t>
                      </a:r>
                      <a:r>
                        <a:rPr sz="1100" spc="-5" dirty="0">
                          <a:latin typeface="Calibri"/>
                          <a:cs typeface="Calibri"/>
                        </a:rPr>
                        <a:t> C</a:t>
                      </a:r>
                      <a:r>
                        <a:rPr sz="1100" dirty="0">
                          <a:latin typeface="Calibri"/>
                          <a:cs typeface="Calibri"/>
                        </a:rPr>
                        <a:t>o</a:t>
                      </a:r>
                      <a:r>
                        <a:rPr sz="1100" spc="-5" dirty="0">
                          <a:latin typeface="Calibri"/>
                          <a:cs typeface="Calibri"/>
                        </a:rPr>
                        <a:t>unc</a:t>
                      </a:r>
                      <a:r>
                        <a:rPr sz="1100" dirty="0">
                          <a:latin typeface="Calibri"/>
                          <a:cs typeface="Calibri"/>
                        </a:rPr>
                        <a:t>il	</a:t>
                      </a:r>
                      <a:r>
                        <a:rPr sz="1100" b="1" spc="5" dirty="0">
                          <a:solidFill>
                            <a:srgbClr val="FF0000"/>
                          </a:solidFill>
                          <a:latin typeface="Calibri"/>
                          <a:cs typeface="Calibri"/>
                        </a:rPr>
                        <a:t>T</a:t>
                      </a:r>
                      <a:r>
                        <a:rPr sz="1100" b="1" dirty="0">
                          <a:solidFill>
                            <a:srgbClr val="FF0000"/>
                          </a:solidFill>
                          <a:latin typeface="Calibri"/>
                          <a:cs typeface="Calibri"/>
                        </a:rPr>
                        <a:t>his</a:t>
                      </a:r>
                      <a:r>
                        <a:rPr sz="1100" b="1" spc="-10" dirty="0">
                          <a:solidFill>
                            <a:srgbClr val="FF0000"/>
                          </a:solidFill>
                          <a:latin typeface="Calibri"/>
                          <a:cs typeface="Calibri"/>
                        </a:rPr>
                        <a:t> </a:t>
                      </a:r>
                      <a:r>
                        <a:rPr sz="1100" b="1" dirty="0">
                          <a:solidFill>
                            <a:srgbClr val="FF0000"/>
                          </a:solidFill>
                          <a:latin typeface="Calibri"/>
                          <a:cs typeface="Calibri"/>
                        </a:rPr>
                        <a:t>is </a:t>
                      </a:r>
                      <a:r>
                        <a:rPr sz="1100" b="1" spc="-5" dirty="0">
                          <a:solidFill>
                            <a:srgbClr val="FF0000"/>
                          </a:solidFill>
                          <a:latin typeface="Calibri"/>
                          <a:cs typeface="Calibri"/>
                        </a:rPr>
                        <a:t>containe</a:t>
                      </a:r>
                      <a:r>
                        <a:rPr sz="1100" b="1" dirty="0">
                          <a:solidFill>
                            <a:srgbClr val="FF0000"/>
                          </a:solidFill>
                          <a:latin typeface="Calibri"/>
                          <a:cs typeface="Calibri"/>
                        </a:rPr>
                        <a:t>d</a:t>
                      </a:r>
                      <a:r>
                        <a:rPr sz="1100" b="1" spc="5" dirty="0">
                          <a:solidFill>
                            <a:srgbClr val="FF0000"/>
                          </a:solidFill>
                          <a:latin typeface="Calibri"/>
                          <a:cs typeface="Calibri"/>
                        </a:rPr>
                        <a:t> </a:t>
                      </a:r>
                      <a:r>
                        <a:rPr sz="1100" b="1" spc="-5" dirty="0">
                          <a:solidFill>
                            <a:srgbClr val="FF0000"/>
                          </a:solidFill>
                          <a:latin typeface="Calibri"/>
                          <a:cs typeface="Calibri"/>
                        </a:rPr>
                        <a:t>withi</a:t>
                      </a:r>
                      <a:r>
                        <a:rPr sz="1100" b="1" dirty="0">
                          <a:solidFill>
                            <a:srgbClr val="FF0000"/>
                          </a:solidFill>
                          <a:latin typeface="Calibri"/>
                          <a:cs typeface="Calibri"/>
                        </a:rPr>
                        <a:t>n the 1</a:t>
                      </a:r>
                      <a:r>
                        <a:rPr sz="1100" b="1" spc="5" dirty="0">
                          <a:solidFill>
                            <a:srgbClr val="FF0000"/>
                          </a:solidFill>
                          <a:latin typeface="Calibri"/>
                          <a:cs typeface="Calibri"/>
                        </a:rPr>
                        <a:t> </a:t>
                      </a:r>
                      <a:r>
                        <a:rPr sz="1100" b="1" dirty="0">
                          <a:solidFill>
                            <a:srgbClr val="FF0000"/>
                          </a:solidFill>
                          <a:latin typeface="Calibri"/>
                          <a:cs typeface="Calibri"/>
                        </a:rPr>
                        <a:t>pa</a:t>
                      </a:r>
                      <a:r>
                        <a:rPr sz="1100" b="1" spc="-5" dirty="0">
                          <a:solidFill>
                            <a:srgbClr val="FF0000"/>
                          </a:solidFill>
                          <a:latin typeface="Calibri"/>
                          <a:cs typeface="Calibri"/>
                        </a:rPr>
                        <a:t>g</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no</a:t>
                      </a:r>
                      <a:r>
                        <a:rPr sz="1100" b="1" spc="-10" dirty="0">
                          <a:solidFill>
                            <a:srgbClr val="FF0000"/>
                          </a:solidFill>
                          <a:latin typeface="Calibri"/>
                          <a:cs typeface="Calibri"/>
                        </a:rPr>
                        <a:t>t</a:t>
                      </a:r>
                      <a:r>
                        <a:rPr sz="1100" b="1" dirty="0">
                          <a:solidFill>
                            <a:srgbClr val="FF0000"/>
                          </a:solidFill>
                          <a:latin typeface="Calibri"/>
                          <a:cs typeface="Calibri"/>
                        </a:rPr>
                        <a:t>ificati</a:t>
                      </a:r>
                      <a:r>
                        <a:rPr sz="1100" b="1" spc="5" dirty="0">
                          <a:solidFill>
                            <a:srgbClr val="FF0000"/>
                          </a:solidFill>
                          <a:latin typeface="Calibri"/>
                          <a:cs typeface="Calibri"/>
                        </a:rPr>
                        <a:t>o</a:t>
                      </a:r>
                      <a:r>
                        <a:rPr sz="1100" b="1" dirty="0">
                          <a:solidFill>
                            <a:srgbClr val="FF0000"/>
                          </a:solidFill>
                          <a:latin typeface="Calibri"/>
                          <a:cs typeface="Calibri"/>
                        </a:rPr>
                        <a:t>n</a:t>
                      </a:r>
                      <a:r>
                        <a:rPr sz="1100" b="1" spc="-5" dirty="0">
                          <a:solidFill>
                            <a:srgbClr val="FF0000"/>
                          </a:solidFill>
                          <a:latin typeface="Calibri"/>
                          <a:cs typeface="Calibri"/>
                        </a:rPr>
                        <a:t> f</a:t>
                      </a:r>
                      <a:r>
                        <a:rPr sz="1100" b="1" dirty="0">
                          <a:solidFill>
                            <a:srgbClr val="FF0000"/>
                          </a:solidFill>
                          <a:latin typeface="Calibri"/>
                          <a:cs typeface="Calibri"/>
                        </a:rPr>
                        <a:t>o</a:t>
                      </a:r>
                      <a:r>
                        <a:rPr sz="1100" b="1" spc="-5" dirty="0">
                          <a:solidFill>
                            <a:srgbClr val="FF0000"/>
                          </a:solidFill>
                          <a:latin typeface="Calibri"/>
                          <a:cs typeface="Calibri"/>
                        </a:rPr>
                        <a:t>r</a:t>
                      </a:r>
                      <a:r>
                        <a:rPr sz="1100" b="1" dirty="0">
                          <a:solidFill>
                            <a:srgbClr val="FF0000"/>
                          </a:solidFill>
                          <a:latin typeface="Calibri"/>
                          <a:cs typeface="Calibri"/>
                        </a:rPr>
                        <a:t>m</a:t>
                      </a:r>
                      <a:r>
                        <a:rPr sz="1100" b="1" spc="10" dirty="0">
                          <a:solidFill>
                            <a:srgbClr val="FF0000"/>
                          </a:solidFill>
                          <a:latin typeface="Calibri"/>
                          <a:cs typeface="Calibri"/>
                        </a:rPr>
                        <a:t> </a:t>
                      </a:r>
                      <a:r>
                        <a:rPr sz="1100" b="1" dirty="0">
                          <a:solidFill>
                            <a:srgbClr val="FF0000"/>
                          </a:solidFill>
                          <a:latin typeface="Calibri"/>
                          <a:cs typeface="Calibri"/>
                        </a:rPr>
                        <a:t>but </a:t>
                      </a:r>
                      <a:r>
                        <a:rPr sz="1100" b="1" spc="-5" dirty="0">
                          <a:solidFill>
                            <a:srgbClr val="FF0000"/>
                          </a:solidFill>
                          <a:latin typeface="Calibri"/>
                          <a:cs typeface="Calibri"/>
                        </a:rPr>
                        <a:t>mus</a:t>
                      </a:r>
                      <a:r>
                        <a:rPr sz="1100" b="1" dirty="0">
                          <a:solidFill>
                            <a:srgbClr val="FF0000"/>
                          </a:solidFill>
                          <a:latin typeface="Calibri"/>
                          <a:cs typeface="Calibri"/>
                        </a:rPr>
                        <a:t>t be </a:t>
                      </a:r>
                      <a:r>
                        <a:rPr sz="1100" b="1" spc="-5" dirty="0">
                          <a:solidFill>
                            <a:srgbClr val="FF0000"/>
                          </a:solidFill>
                          <a:latin typeface="Calibri"/>
                          <a:cs typeface="Calibri"/>
                        </a:rPr>
                        <a:t>m</a:t>
                      </a:r>
                      <a:r>
                        <a:rPr sz="1100" b="1" dirty="0">
                          <a:solidFill>
                            <a:srgbClr val="FF0000"/>
                          </a:solidFill>
                          <a:latin typeface="Calibri"/>
                          <a:cs typeface="Calibri"/>
                        </a:rPr>
                        <a:t>a</a:t>
                      </a:r>
                      <a:r>
                        <a:rPr sz="1100" b="1" spc="5" dirty="0">
                          <a:solidFill>
                            <a:srgbClr val="FF0000"/>
                          </a:solidFill>
                          <a:latin typeface="Calibri"/>
                          <a:cs typeface="Calibri"/>
                        </a:rPr>
                        <a:t>r</a:t>
                      </a:r>
                      <a:r>
                        <a:rPr sz="1100" b="1" dirty="0">
                          <a:solidFill>
                            <a:srgbClr val="FF0000"/>
                          </a:solidFill>
                          <a:latin typeface="Calibri"/>
                          <a:cs typeface="Calibri"/>
                        </a:rPr>
                        <a:t>ked</a:t>
                      </a:r>
                      <a:r>
                        <a:rPr sz="1100" b="1" spc="-5" dirty="0">
                          <a:solidFill>
                            <a:srgbClr val="FF0000"/>
                          </a:solidFill>
                          <a:latin typeface="Calibri"/>
                          <a:cs typeface="Calibri"/>
                        </a:rPr>
                        <a:t> </a:t>
                      </a:r>
                      <a:r>
                        <a:rPr sz="1100" b="1" dirty="0">
                          <a:solidFill>
                            <a:srgbClr val="FF0000"/>
                          </a:solidFill>
                          <a:latin typeface="Calibri"/>
                          <a:cs typeface="Calibri"/>
                        </a:rPr>
                        <a:t>on</a:t>
                      </a:r>
                      <a:r>
                        <a:rPr sz="1100" b="1" spc="-5" dirty="0">
                          <a:solidFill>
                            <a:srgbClr val="FF0000"/>
                          </a:solidFill>
                          <a:latin typeface="Calibri"/>
                          <a:cs typeface="Calibri"/>
                        </a:rPr>
                        <a:t> </a:t>
                      </a:r>
                      <a:r>
                        <a:rPr sz="1100" b="1" dirty="0">
                          <a:solidFill>
                            <a:srgbClr val="FF0000"/>
                          </a:solidFill>
                          <a:latin typeface="Calibri"/>
                          <a:cs typeface="Calibri"/>
                        </a:rPr>
                        <a:t>the S</a:t>
                      </a:r>
                      <a:r>
                        <a:rPr sz="1100" b="1" spc="5" dirty="0">
                          <a:solidFill>
                            <a:srgbClr val="FF0000"/>
                          </a:solidFill>
                          <a:latin typeface="Calibri"/>
                          <a:cs typeface="Calibri"/>
                        </a:rPr>
                        <a:t>i</a:t>
                      </a:r>
                      <a:r>
                        <a:rPr sz="1100" b="1" spc="-5" dirty="0">
                          <a:solidFill>
                            <a:srgbClr val="FF0000"/>
                          </a:solidFill>
                          <a:latin typeface="Calibri"/>
                          <a:cs typeface="Calibri"/>
                        </a:rPr>
                        <a:t>gnatur</a:t>
                      </a:r>
                      <a:r>
                        <a:rPr sz="1100" b="1" dirty="0">
                          <a:solidFill>
                            <a:srgbClr val="FF0000"/>
                          </a:solidFill>
                          <a:latin typeface="Calibri"/>
                          <a:cs typeface="Calibri"/>
                        </a:rPr>
                        <a:t>e Sh</a:t>
                      </a:r>
                      <a:r>
                        <a:rPr sz="1100" b="1" spc="-5" dirty="0">
                          <a:solidFill>
                            <a:srgbClr val="FF0000"/>
                          </a:solidFill>
                          <a:latin typeface="Calibri"/>
                          <a:cs typeface="Calibri"/>
                        </a:rPr>
                        <a:t>e</a:t>
                      </a:r>
                      <a:r>
                        <a:rPr sz="1100" b="1" dirty="0">
                          <a:solidFill>
                            <a:srgbClr val="FF0000"/>
                          </a:solidFill>
                          <a:latin typeface="Calibri"/>
                          <a:cs typeface="Calibri"/>
                        </a:rPr>
                        <a:t>et</a:t>
                      </a:r>
                      <a:r>
                        <a:rPr sz="1100" b="1" spc="-10" dirty="0">
                          <a:solidFill>
                            <a:srgbClr val="FF0000"/>
                          </a:solidFill>
                          <a:latin typeface="Calibri"/>
                          <a:cs typeface="Calibri"/>
                        </a:rPr>
                        <a:t> </a:t>
                      </a:r>
                      <a:r>
                        <a:rPr sz="1100" b="1" dirty="0">
                          <a:solidFill>
                            <a:srgbClr val="FF0000"/>
                          </a:solidFill>
                          <a:latin typeface="Calibri"/>
                          <a:cs typeface="Calibri"/>
                        </a:rPr>
                        <a:t>sep</a:t>
                      </a:r>
                      <a:r>
                        <a:rPr sz="1100" b="1" spc="-5" dirty="0">
                          <a:solidFill>
                            <a:srgbClr val="FF0000"/>
                          </a:solidFill>
                          <a:latin typeface="Calibri"/>
                          <a:cs typeface="Calibri"/>
                        </a:rPr>
                        <a:t>a</a:t>
                      </a:r>
                      <a:r>
                        <a:rPr sz="1100" b="1" spc="5" dirty="0">
                          <a:solidFill>
                            <a:srgbClr val="FF0000"/>
                          </a:solidFill>
                          <a:latin typeface="Calibri"/>
                          <a:cs typeface="Calibri"/>
                        </a:rPr>
                        <a:t>r</a:t>
                      </a:r>
                      <a:r>
                        <a:rPr sz="1100" b="1" dirty="0">
                          <a:solidFill>
                            <a:srgbClr val="FF0000"/>
                          </a:solidFill>
                          <a:latin typeface="Calibri"/>
                          <a:cs typeface="Calibri"/>
                        </a:rPr>
                        <a:t>at</a:t>
                      </a:r>
                      <a:r>
                        <a:rPr sz="1100" b="1" spc="-5" dirty="0">
                          <a:solidFill>
                            <a:srgbClr val="FF0000"/>
                          </a:solidFill>
                          <a:latin typeface="Calibri"/>
                          <a:cs typeface="Calibri"/>
                        </a:rPr>
                        <a:t>e</a:t>
                      </a:r>
                      <a:r>
                        <a:rPr sz="1100" b="1" dirty="0">
                          <a:solidFill>
                            <a:srgbClr val="FF0000"/>
                          </a:solidFill>
                          <a:latin typeface="Calibri"/>
                          <a:cs typeface="Calibri"/>
                        </a:rPr>
                        <a:t>ly.</a:t>
                      </a:r>
                      <a:endParaRPr sz="1100">
                        <a:latin typeface="Calibri"/>
                        <a:cs typeface="Calibri"/>
                      </a:endParaRPr>
                    </a:p>
                    <a:p>
                      <a:pPr marL="603250" indent="-228600">
                        <a:lnSpc>
                          <a:spcPct val="100000"/>
                        </a:lnSpc>
                        <a:spcBef>
                          <a:spcPts val="75"/>
                        </a:spcBef>
                        <a:buClr>
                          <a:srgbClr val="FF0000"/>
                        </a:buClr>
                        <a:buFont typeface="Symbol"/>
                        <a:buChar char=""/>
                        <a:tabLst>
                          <a:tab pos="603250" algn="l"/>
                        </a:tabLst>
                      </a:pPr>
                      <a:r>
                        <a:rPr sz="1100" dirty="0">
                          <a:latin typeface="Calibri"/>
                          <a:cs typeface="Calibri"/>
                        </a:rPr>
                        <a:t>M</a:t>
                      </a:r>
                      <a:r>
                        <a:rPr sz="1100" spc="-5" dirty="0">
                          <a:latin typeface="Calibri"/>
                          <a:cs typeface="Calibri"/>
                        </a:rPr>
                        <a:t>ed</a:t>
                      </a:r>
                      <a:r>
                        <a:rPr sz="1100" spc="5" dirty="0">
                          <a:latin typeface="Calibri"/>
                          <a:cs typeface="Calibri"/>
                        </a:rPr>
                        <a:t>i</a:t>
                      </a:r>
                      <a:r>
                        <a:rPr sz="1100" dirty="0">
                          <a:latin typeface="Calibri"/>
                          <a:cs typeface="Calibri"/>
                        </a:rPr>
                        <a:t>caid </a:t>
                      </a:r>
                      <a:r>
                        <a:rPr sz="1100" spc="-5" dirty="0">
                          <a:latin typeface="Calibri"/>
                          <a:cs typeface="Calibri"/>
                        </a:rPr>
                        <a:t>(</a:t>
                      </a:r>
                      <a:r>
                        <a:rPr sz="1100" dirty="0">
                          <a:latin typeface="Calibri"/>
                          <a:cs typeface="Calibri"/>
                        </a:rPr>
                        <a:t>v</a:t>
                      </a:r>
                      <a:r>
                        <a:rPr sz="1100" spc="5" dirty="0">
                          <a:latin typeface="Calibri"/>
                          <a:cs typeface="Calibri"/>
                        </a:rPr>
                        <a:t>e</a:t>
                      </a:r>
                      <a:r>
                        <a:rPr sz="1100" dirty="0">
                          <a:latin typeface="Calibri"/>
                          <a:cs typeface="Calibri"/>
                        </a:rPr>
                        <a:t>rified</a:t>
                      </a:r>
                      <a:r>
                        <a:rPr sz="1100" spc="-5" dirty="0">
                          <a:latin typeface="Calibri"/>
                          <a:cs typeface="Calibri"/>
                        </a:rPr>
                        <a:t> </a:t>
                      </a:r>
                      <a:r>
                        <a:rPr sz="1100" dirty="0">
                          <a:latin typeface="Calibri"/>
                          <a:cs typeface="Calibri"/>
                        </a:rPr>
                        <a:t>as</a:t>
                      </a:r>
                      <a:r>
                        <a:rPr sz="1100" spc="-5" dirty="0">
                          <a:latin typeface="Calibri"/>
                          <a:cs typeface="Calibri"/>
                        </a:rPr>
                        <a:t> </a:t>
                      </a:r>
                      <a:r>
                        <a:rPr sz="1100" dirty="0">
                          <a:latin typeface="Calibri"/>
                          <a:cs typeface="Calibri"/>
                        </a:rPr>
                        <a:t>c</a:t>
                      </a:r>
                      <a:r>
                        <a:rPr sz="1100" spc="-5" dirty="0">
                          <a:latin typeface="Calibri"/>
                          <a:cs typeface="Calibri"/>
                        </a:rPr>
                        <a:t>ur</a:t>
                      </a:r>
                      <a:r>
                        <a:rPr sz="1100" spc="5" dirty="0">
                          <a:latin typeface="Calibri"/>
                          <a:cs typeface="Calibri"/>
                        </a:rPr>
                        <a:t>r</a:t>
                      </a:r>
                      <a:r>
                        <a:rPr sz="1100" dirty="0">
                          <a:latin typeface="Calibri"/>
                          <a:cs typeface="Calibri"/>
                        </a:rPr>
                        <a:t>ent</a:t>
                      </a:r>
                      <a:r>
                        <a:rPr sz="1100" spc="-10" dirty="0">
                          <a:latin typeface="Calibri"/>
                          <a:cs typeface="Calibri"/>
                        </a:rPr>
                        <a:t> </a:t>
                      </a:r>
                      <a:r>
                        <a:rPr sz="1100" spc="5" dirty="0">
                          <a:latin typeface="Calibri"/>
                          <a:cs typeface="Calibri"/>
                        </a:rPr>
                        <a:t>i</a:t>
                      </a:r>
                      <a:r>
                        <a:rPr sz="1100" dirty="0">
                          <a:latin typeface="Calibri"/>
                          <a:cs typeface="Calibri"/>
                        </a:rPr>
                        <a:t>n M</a:t>
                      </a:r>
                      <a:r>
                        <a:rPr sz="1100" spc="-5" dirty="0">
                          <a:latin typeface="Calibri"/>
                          <a:cs typeface="Calibri"/>
                        </a:rPr>
                        <a:t>e</a:t>
                      </a:r>
                      <a:r>
                        <a:rPr sz="1100" dirty="0">
                          <a:latin typeface="Calibri"/>
                          <a:cs typeface="Calibri"/>
                        </a:rPr>
                        <a:t>dO</a:t>
                      </a:r>
                      <a:r>
                        <a:rPr sz="1100" spc="-5" dirty="0">
                          <a:latin typeface="Calibri"/>
                          <a:cs typeface="Calibri"/>
                        </a:rPr>
                        <a:t>p</a:t>
                      </a:r>
                      <a:r>
                        <a:rPr sz="1100" dirty="0">
                          <a:latin typeface="Calibri"/>
                          <a:cs typeface="Calibri"/>
                        </a:rPr>
                        <a:t>s</a:t>
                      </a:r>
                      <a:r>
                        <a:rPr sz="1100" spc="-5" dirty="0">
                          <a:latin typeface="Calibri"/>
                          <a:cs typeface="Calibri"/>
                        </a:rPr>
                        <a:t> </a:t>
                      </a:r>
                      <a:r>
                        <a:rPr sz="1100" dirty="0">
                          <a:latin typeface="Calibri"/>
                          <a:cs typeface="Calibri"/>
                        </a:rPr>
                        <a:t>Report/Waiver</a:t>
                      </a:r>
                      <a:r>
                        <a:rPr sz="1100" spc="-5" dirty="0">
                          <a:latin typeface="Calibri"/>
                          <a:cs typeface="Calibri"/>
                        </a:rPr>
                        <a:t> M</a:t>
                      </a:r>
                      <a:r>
                        <a:rPr sz="1100" dirty="0">
                          <a:latin typeface="Calibri"/>
                          <a:cs typeface="Calibri"/>
                        </a:rPr>
                        <a:t>ai</a:t>
                      </a:r>
                      <a:r>
                        <a:rPr sz="1100" spc="5" dirty="0">
                          <a:latin typeface="Calibri"/>
                          <a:cs typeface="Calibri"/>
                        </a:rPr>
                        <a:t>n</a:t>
                      </a:r>
                      <a:r>
                        <a:rPr sz="1100" dirty="0">
                          <a:latin typeface="Calibri"/>
                          <a:cs typeface="Calibri"/>
                        </a:rPr>
                        <a:t>te</a:t>
                      </a:r>
                      <a:r>
                        <a:rPr sz="1100" spc="-5" dirty="0">
                          <a:latin typeface="Calibri"/>
                          <a:cs typeface="Calibri"/>
                        </a:rPr>
                        <a:t>nanc</a:t>
                      </a:r>
                      <a:r>
                        <a:rPr sz="1100" dirty="0">
                          <a:latin typeface="Calibri"/>
                          <a:cs typeface="Calibri"/>
                        </a:rPr>
                        <a:t>e </a:t>
                      </a:r>
                      <a:r>
                        <a:rPr sz="1100" spc="-5" dirty="0">
                          <a:latin typeface="Calibri"/>
                          <a:cs typeface="Calibri"/>
                        </a:rPr>
                        <a:t>scree</a:t>
                      </a:r>
                      <a:r>
                        <a:rPr sz="1100" spc="5" dirty="0">
                          <a:latin typeface="Calibri"/>
                          <a:cs typeface="Calibri"/>
                        </a:rPr>
                        <a:t>n</a:t>
                      </a:r>
                      <a:r>
                        <a:rPr sz="1100" dirty="0">
                          <a:latin typeface="Calibri"/>
                          <a:cs typeface="Calibri"/>
                        </a:rPr>
                        <a:t>)</a:t>
                      </a:r>
                      <a:endParaRPr sz="1100">
                        <a:latin typeface="Calibri"/>
                        <a:cs typeface="Calibri"/>
                      </a:endParaRPr>
                    </a:p>
                  </a:txBody>
                  <a:tcPr marL="0" marR="0" marT="0" marB="0"/>
                </a:tc>
                <a:tc hMerge="1">
                  <a:txBody>
                    <a:bodyPr/>
                    <a:lstStyle/>
                    <a:p>
                      <a:endParaRPr/>
                    </a:p>
                  </a:txBody>
                  <a:tcPr marL="0" marR="0" marT="0" marB="0"/>
                </a:tc>
              </a:tr>
              <a:tr h="264386">
                <a:tc gridSpan="2">
                  <a:txBody>
                    <a:bodyPr/>
                    <a:lstStyle/>
                    <a:p>
                      <a:pPr marL="603250" indent="-228600">
                        <a:lnSpc>
                          <a:spcPct val="100000"/>
                        </a:lnSpc>
                        <a:buFont typeface="Symbol"/>
                        <a:buChar char=""/>
                        <a:tabLst>
                          <a:tab pos="603250" algn="l"/>
                          <a:tab pos="1235075" algn="l"/>
                          <a:tab pos="2662555" algn="l"/>
                        </a:tabLst>
                      </a:pPr>
                      <a:r>
                        <a:rPr sz="1100" dirty="0">
                          <a:latin typeface="Calibri"/>
                          <a:cs typeface="Calibri"/>
                        </a:rPr>
                        <a:t>type	</a:t>
                      </a:r>
                      <a:r>
                        <a:rPr sz="1100" spc="-5" dirty="0">
                          <a:latin typeface="Calibri"/>
                          <a:cs typeface="Calibri"/>
                        </a:rPr>
                        <a:t>d</a:t>
                      </a:r>
                      <a:r>
                        <a:rPr sz="1100" spc="5" dirty="0">
                          <a:latin typeface="Calibri"/>
                          <a:cs typeface="Calibri"/>
                        </a:rPr>
                        <a:t>a</a:t>
                      </a:r>
                      <a:r>
                        <a:rPr sz="1100" dirty="0">
                          <a:latin typeface="Calibri"/>
                          <a:cs typeface="Calibri"/>
                        </a:rPr>
                        <a:t>te</a:t>
                      </a:r>
                      <a:r>
                        <a:rPr sz="1100" spc="-5" dirty="0">
                          <a:latin typeface="Calibri"/>
                          <a:cs typeface="Calibri"/>
                        </a:rPr>
                        <a:t> </a:t>
                      </a:r>
                      <a:r>
                        <a:rPr sz="1100" spc="5" dirty="0">
                          <a:latin typeface="Calibri"/>
                          <a:cs typeface="Calibri"/>
                        </a:rPr>
                        <a:t>i</a:t>
                      </a:r>
                      <a:r>
                        <a:rPr sz="1100" dirty="0">
                          <a:latin typeface="Calibri"/>
                          <a:cs typeface="Calibri"/>
                        </a:rPr>
                        <a:t>mpleme</a:t>
                      </a:r>
                      <a:r>
                        <a:rPr sz="1100" spc="5" dirty="0">
                          <a:latin typeface="Calibri"/>
                          <a:cs typeface="Calibri"/>
                        </a:rPr>
                        <a:t>n</a:t>
                      </a:r>
                      <a:r>
                        <a:rPr sz="1100" dirty="0">
                          <a:latin typeface="Calibri"/>
                          <a:cs typeface="Calibri"/>
                        </a:rPr>
                        <a:t>ted	</a:t>
                      </a:r>
                      <a:r>
                        <a:rPr sz="1100" spc="-5" dirty="0">
                          <a:latin typeface="Calibri"/>
                          <a:cs typeface="Calibri"/>
                        </a:rPr>
                        <a:t>n</a:t>
                      </a:r>
                      <a:r>
                        <a:rPr sz="1100" dirty="0">
                          <a:latin typeface="Calibri"/>
                          <a:cs typeface="Calibri"/>
                        </a:rPr>
                        <a:t>e</a:t>
                      </a:r>
                      <a:r>
                        <a:rPr sz="1100" spc="-5" dirty="0">
                          <a:latin typeface="Calibri"/>
                          <a:cs typeface="Calibri"/>
                        </a:rPr>
                        <a:t>x</a:t>
                      </a:r>
                      <a:r>
                        <a:rPr sz="1100" dirty="0">
                          <a:latin typeface="Calibri"/>
                          <a:cs typeface="Calibri"/>
                        </a:rPr>
                        <a:t>t</a:t>
                      </a:r>
                      <a:r>
                        <a:rPr sz="1100" spc="-5" dirty="0">
                          <a:latin typeface="Calibri"/>
                          <a:cs typeface="Calibri"/>
                        </a:rPr>
                        <a:t> </a:t>
                      </a:r>
                      <a:r>
                        <a:rPr sz="1100" dirty="0">
                          <a:latin typeface="Calibri"/>
                          <a:cs typeface="Calibri"/>
                        </a:rPr>
                        <a:t>redeterm</a:t>
                      </a:r>
                      <a:r>
                        <a:rPr sz="1100" spc="-5" dirty="0">
                          <a:latin typeface="Calibri"/>
                          <a:cs typeface="Calibri"/>
                        </a:rPr>
                        <a:t>in</a:t>
                      </a:r>
                      <a:r>
                        <a:rPr sz="1100" spc="5" dirty="0">
                          <a:latin typeface="Calibri"/>
                          <a:cs typeface="Calibri"/>
                        </a:rPr>
                        <a:t>a</a:t>
                      </a:r>
                      <a:r>
                        <a:rPr sz="1100" dirty="0">
                          <a:latin typeface="Calibri"/>
                          <a:cs typeface="Calibri"/>
                        </a:rPr>
                        <a:t>tion</a:t>
                      </a:r>
                      <a:r>
                        <a:rPr sz="1100" spc="-5" dirty="0">
                          <a:latin typeface="Calibri"/>
                          <a:cs typeface="Calibri"/>
                        </a:rPr>
                        <a:t> da</a:t>
                      </a:r>
                      <a:r>
                        <a:rPr sz="1100" dirty="0">
                          <a:latin typeface="Calibri"/>
                          <a:cs typeface="Calibri"/>
                        </a:rPr>
                        <a:t>te</a:t>
                      </a:r>
                      <a:endParaRPr sz="1100">
                        <a:latin typeface="Calibri"/>
                        <a:cs typeface="Calibri"/>
                      </a:endParaRPr>
                    </a:p>
                  </a:txBody>
                  <a:tcPr marL="0" marR="0" marT="0" marB="0"/>
                </a:tc>
                <a:tc hMerge="1">
                  <a:txBody>
                    <a:bodyPr/>
                    <a:lstStyle/>
                    <a:p>
                      <a:endParaRPr/>
                    </a:p>
                  </a:txBody>
                  <a:tcPr marL="0" marR="0" marT="0" marB="0"/>
                </a:tc>
              </a:tr>
              <a:tr h="255650">
                <a:tc gridSpan="2">
                  <a:txBody>
                    <a:bodyPr/>
                    <a:lstStyle/>
                    <a:p>
                      <a:pPr marL="146050">
                        <a:lnSpc>
                          <a:spcPct val="100000"/>
                        </a:lnSpc>
                      </a:pPr>
                      <a:r>
                        <a:rPr sz="1100" b="1" spc="-5" dirty="0">
                          <a:latin typeface="Calibri"/>
                          <a:cs typeface="Calibri"/>
                        </a:rPr>
                        <a:t>T</a:t>
                      </a:r>
                      <a:r>
                        <a:rPr sz="1100" b="1" dirty="0">
                          <a:latin typeface="Calibri"/>
                          <a:cs typeface="Calibri"/>
                        </a:rPr>
                        <a:t>ype</a:t>
                      </a:r>
                      <a:r>
                        <a:rPr sz="1100" b="1" spc="-10" dirty="0">
                          <a:latin typeface="Calibri"/>
                          <a:cs typeface="Calibri"/>
                        </a:rPr>
                        <a:t> </a:t>
                      </a:r>
                      <a:r>
                        <a:rPr sz="1100" b="1" dirty="0">
                          <a:latin typeface="Calibri"/>
                          <a:cs typeface="Calibri"/>
                        </a:rPr>
                        <a:t>of D</a:t>
                      </a:r>
                      <a:r>
                        <a:rPr sz="1100" b="1" spc="-5" dirty="0">
                          <a:latin typeface="Calibri"/>
                          <a:cs typeface="Calibri"/>
                        </a:rPr>
                        <a:t>D</a:t>
                      </a:r>
                      <a:r>
                        <a:rPr sz="1100" b="1" dirty="0">
                          <a:latin typeface="Calibri"/>
                          <a:cs typeface="Calibri"/>
                        </a:rPr>
                        <a:t>S</a:t>
                      </a:r>
                      <a:r>
                        <a:rPr sz="1100" b="1" spc="5" dirty="0">
                          <a:latin typeface="Calibri"/>
                          <a:cs typeface="Calibri"/>
                        </a:rPr>
                        <a:t> </a:t>
                      </a:r>
                      <a:r>
                        <a:rPr sz="1100" b="1" spc="-5" dirty="0">
                          <a:latin typeface="Calibri"/>
                          <a:cs typeface="Calibri"/>
                        </a:rPr>
                        <a:t>Waiver:</a:t>
                      </a:r>
                      <a:endParaRPr sz="1100">
                        <a:latin typeface="Calibri"/>
                        <a:cs typeface="Calibri"/>
                      </a:endParaRPr>
                    </a:p>
                  </a:txBody>
                  <a:tcPr marL="0" marR="0" marT="0" marB="0"/>
                </a:tc>
                <a:tc hMerge="1">
                  <a:txBody>
                    <a:bodyPr/>
                    <a:lstStyle/>
                    <a:p>
                      <a:endParaRPr/>
                    </a:p>
                  </a:txBody>
                  <a:tcPr marL="0" marR="0" marT="0" marB="0"/>
                </a:tc>
              </a:tr>
              <a:tr h="160877">
                <a:tc gridSpan="2">
                  <a:txBody>
                    <a:bodyPr/>
                    <a:lstStyle/>
                    <a:p>
                      <a:pPr marL="146050">
                        <a:lnSpc>
                          <a:spcPct val="100000"/>
                        </a:lnSpc>
                        <a:tabLst>
                          <a:tab pos="1109980" algn="l"/>
                          <a:tab pos="3387725" algn="l"/>
                          <a:tab pos="4355465" algn="l"/>
                          <a:tab pos="5958205" algn="l"/>
                        </a:tabLst>
                      </a:pPr>
                      <a:r>
                        <a:rPr sz="1100" b="1" dirty="0">
                          <a:latin typeface="Calibri"/>
                          <a:cs typeface="Calibri"/>
                        </a:rPr>
                        <a:t>LON</a:t>
                      </a:r>
                      <a:r>
                        <a:rPr sz="1100" b="1" spc="-5" dirty="0">
                          <a:latin typeface="Calibri"/>
                          <a:cs typeface="Calibri"/>
                        </a:rPr>
                        <a:t> </a:t>
                      </a:r>
                      <a:r>
                        <a:rPr sz="1100" b="1" dirty="0">
                          <a:latin typeface="Calibri"/>
                          <a:cs typeface="Calibri"/>
                        </a:rPr>
                        <a:t>Date	Resid</a:t>
                      </a:r>
                      <a:r>
                        <a:rPr sz="1100" b="1" spc="-5" dirty="0">
                          <a:latin typeface="Calibri"/>
                          <a:cs typeface="Calibri"/>
                        </a:rPr>
                        <a:t>e</a:t>
                      </a:r>
                      <a:r>
                        <a:rPr sz="1100" b="1" dirty="0">
                          <a:latin typeface="Calibri"/>
                          <a:cs typeface="Calibri"/>
                        </a:rPr>
                        <a:t>ntial </a:t>
                      </a:r>
                      <a:r>
                        <a:rPr sz="1100" b="1" spc="-5" dirty="0">
                          <a:latin typeface="Calibri"/>
                          <a:cs typeface="Calibri"/>
                        </a:rPr>
                        <a:t> </a:t>
                      </a:r>
                      <a:r>
                        <a:rPr sz="1100" b="1" dirty="0">
                          <a:latin typeface="Calibri"/>
                          <a:cs typeface="Calibri"/>
                        </a:rPr>
                        <a:t>LON Comp</a:t>
                      </a:r>
                      <a:r>
                        <a:rPr sz="1100" b="1" spc="-5" dirty="0">
                          <a:latin typeface="Calibri"/>
                          <a:cs typeface="Calibri"/>
                        </a:rPr>
                        <a:t>o</a:t>
                      </a:r>
                      <a:r>
                        <a:rPr sz="1100" b="1" dirty="0">
                          <a:latin typeface="Calibri"/>
                          <a:cs typeface="Calibri"/>
                        </a:rPr>
                        <a:t>site:	Behavior:	</a:t>
                      </a:r>
                      <a:r>
                        <a:rPr sz="1100" b="1" spc="-5" dirty="0">
                          <a:latin typeface="Calibri"/>
                          <a:cs typeface="Calibri"/>
                        </a:rPr>
                        <a:t>Da</a:t>
                      </a:r>
                      <a:r>
                        <a:rPr sz="1100" b="1" dirty="0">
                          <a:latin typeface="Calibri"/>
                          <a:cs typeface="Calibri"/>
                        </a:rPr>
                        <a:t>y L</a:t>
                      </a:r>
                      <a:r>
                        <a:rPr sz="1100" b="1" spc="-5" dirty="0">
                          <a:latin typeface="Calibri"/>
                          <a:cs typeface="Calibri"/>
                        </a:rPr>
                        <a:t>O</a:t>
                      </a:r>
                      <a:r>
                        <a:rPr sz="1100" b="1" dirty="0">
                          <a:latin typeface="Calibri"/>
                          <a:cs typeface="Calibri"/>
                        </a:rPr>
                        <a:t>N </a:t>
                      </a:r>
                      <a:r>
                        <a:rPr sz="1100" b="1" spc="-5" dirty="0">
                          <a:latin typeface="Calibri"/>
                          <a:cs typeface="Calibri"/>
                        </a:rPr>
                        <a:t>Com</a:t>
                      </a:r>
                      <a:r>
                        <a:rPr sz="1100" b="1" dirty="0">
                          <a:latin typeface="Calibri"/>
                          <a:cs typeface="Calibri"/>
                        </a:rPr>
                        <a:t>posi</a:t>
                      </a:r>
                      <a:r>
                        <a:rPr sz="1100" b="1" spc="5" dirty="0">
                          <a:latin typeface="Calibri"/>
                          <a:cs typeface="Calibri"/>
                        </a:rPr>
                        <a:t>t</a:t>
                      </a:r>
                      <a:r>
                        <a:rPr sz="1100" b="1" spc="-5" dirty="0">
                          <a:latin typeface="Calibri"/>
                          <a:cs typeface="Calibri"/>
                        </a:rPr>
                        <a:t>e</a:t>
                      </a:r>
                      <a:r>
                        <a:rPr sz="1100" b="1" dirty="0">
                          <a:latin typeface="Calibri"/>
                          <a:cs typeface="Calibri"/>
                        </a:rPr>
                        <a:t>:	B</a:t>
                      </a:r>
                      <a:r>
                        <a:rPr sz="1100" b="1" spc="5" dirty="0">
                          <a:latin typeface="Calibri"/>
                          <a:cs typeface="Calibri"/>
                        </a:rPr>
                        <a:t>e</a:t>
                      </a:r>
                      <a:r>
                        <a:rPr sz="1100" b="1" dirty="0">
                          <a:latin typeface="Calibri"/>
                          <a:cs typeface="Calibri"/>
                        </a:rPr>
                        <a:t>havior:</a:t>
                      </a:r>
                      <a:endParaRPr sz="1100">
                        <a:latin typeface="Calibri"/>
                        <a:cs typeface="Calibri"/>
                      </a:endParaRPr>
                    </a:p>
                  </a:txBody>
                  <a:tcPr marL="0" marR="0" marT="0" marB="0"/>
                </a:tc>
                <a:tc hMerge="1">
                  <a:txBody>
                    <a:bodyPr/>
                    <a:lstStyle/>
                    <a:p>
                      <a:endParaRPr/>
                    </a:p>
                  </a:txBody>
                  <a:tcPr marL="0" marR="0" marT="0" marB="0"/>
                </a:tc>
              </a:tr>
              <a:tr h="508730">
                <a:tc gridSpan="2">
                  <a:txBody>
                    <a:bodyPr/>
                    <a:lstStyle/>
                    <a:p>
                      <a:pPr marL="146050">
                        <a:lnSpc>
                          <a:spcPct val="100000"/>
                        </a:lnSpc>
                        <a:tabLst>
                          <a:tab pos="1280795" algn="l"/>
                          <a:tab pos="2247265" algn="l"/>
                          <a:tab pos="3133090" algn="l"/>
                          <a:tab pos="3844925" algn="l"/>
                          <a:tab pos="4838065" algn="l"/>
                          <a:tab pos="5780405" algn="l"/>
                        </a:tabLst>
                      </a:pPr>
                      <a:r>
                        <a:rPr sz="1100" b="1" dirty="0">
                          <a:latin typeface="Calibri"/>
                          <a:cs typeface="Calibri"/>
                        </a:rPr>
                        <a:t>Residen</a:t>
                      </a:r>
                      <a:r>
                        <a:rPr sz="1100" b="1" spc="-5" dirty="0">
                          <a:latin typeface="Calibri"/>
                          <a:cs typeface="Calibri"/>
                        </a:rPr>
                        <a:t>t</a:t>
                      </a:r>
                      <a:r>
                        <a:rPr sz="1100" b="1" dirty="0">
                          <a:latin typeface="Calibri"/>
                          <a:cs typeface="Calibri"/>
                        </a:rPr>
                        <a:t>ial</a:t>
                      </a:r>
                      <a:r>
                        <a:rPr sz="1100" b="1" spc="-5" dirty="0">
                          <a:latin typeface="Calibri"/>
                          <a:cs typeface="Calibri"/>
                        </a:rPr>
                        <a:t> WL</a:t>
                      </a:r>
                      <a:r>
                        <a:rPr sz="1100" b="1" dirty="0">
                          <a:latin typeface="Calibri"/>
                          <a:cs typeface="Calibri"/>
                        </a:rPr>
                        <a:t>:	</a:t>
                      </a:r>
                      <a:r>
                        <a:rPr sz="1100" b="1" spc="-5" dirty="0">
                          <a:latin typeface="Calibri"/>
                          <a:cs typeface="Calibri"/>
                        </a:rPr>
                        <a:t>Catego</a:t>
                      </a:r>
                      <a:r>
                        <a:rPr sz="1100" b="1" spc="5" dirty="0">
                          <a:latin typeface="Calibri"/>
                          <a:cs typeface="Calibri"/>
                        </a:rPr>
                        <a:t>r</a:t>
                      </a:r>
                      <a:r>
                        <a:rPr sz="1100" b="1" dirty="0">
                          <a:latin typeface="Calibri"/>
                          <a:cs typeface="Calibri"/>
                        </a:rPr>
                        <a:t>y:	Service:	</a:t>
                      </a:r>
                      <a:r>
                        <a:rPr sz="1100" b="1" spc="-5" dirty="0">
                          <a:latin typeface="Calibri"/>
                          <a:cs typeface="Calibri"/>
                        </a:rPr>
                        <a:t>Da</a:t>
                      </a:r>
                      <a:r>
                        <a:rPr sz="1100" b="1" dirty="0">
                          <a:latin typeface="Calibri"/>
                          <a:cs typeface="Calibri"/>
                        </a:rPr>
                        <a:t>y </a:t>
                      </a:r>
                      <a:r>
                        <a:rPr sz="1100" b="1" spc="-5" dirty="0">
                          <a:latin typeface="Calibri"/>
                          <a:cs typeface="Calibri"/>
                        </a:rPr>
                        <a:t>W</a:t>
                      </a:r>
                      <a:r>
                        <a:rPr sz="1100" b="1" dirty="0">
                          <a:latin typeface="Calibri"/>
                          <a:cs typeface="Calibri"/>
                        </a:rPr>
                        <a:t>L:	</a:t>
                      </a:r>
                      <a:r>
                        <a:rPr sz="1100" b="1" spc="-5" dirty="0">
                          <a:latin typeface="Calibri"/>
                          <a:cs typeface="Calibri"/>
                        </a:rPr>
                        <a:t>C</a:t>
                      </a:r>
                      <a:r>
                        <a:rPr sz="1100" b="1" dirty="0">
                          <a:latin typeface="Calibri"/>
                          <a:cs typeface="Calibri"/>
                        </a:rPr>
                        <a:t>ategory:	Service:	</a:t>
                      </a:r>
                      <a:r>
                        <a:rPr sz="1000" b="1" dirty="0">
                          <a:latin typeface="Calibri"/>
                          <a:cs typeface="Calibri"/>
                        </a:rPr>
                        <a:t>B</a:t>
                      </a:r>
                      <a:r>
                        <a:rPr sz="1000" b="1" spc="-5" dirty="0">
                          <a:latin typeface="Calibri"/>
                          <a:cs typeface="Calibri"/>
                        </a:rPr>
                        <a:t>SP:</a:t>
                      </a:r>
                      <a:endParaRPr sz="1000" dirty="0">
                        <a:latin typeface="Calibri"/>
                        <a:cs typeface="Calibri"/>
                      </a:endParaRPr>
                    </a:p>
                    <a:p>
                      <a:pPr>
                        <a:lnSpc>
                          <a:spcPct val="100000"/>
                        </a:lnSpc>
                        <a:spcBef>
                          <a:spcPts val="45"/>
                        </a:spcBef>
                      </a:pPr>
                      <a:endParaRPr sz="1100" b="1" spc="5" dirty="0">
                        <a:solidFill>
                          <a:schemeClr val="tx1"/>
                        </a:solidFill>
                        <a:latin typeface="Calibri"/>
                        <a:ea typeface="+mn-ea"/>
                        <a:cs typeface="Calibri"/>
                      </a:endParaRPr>
                    </a:p>
                    <a:p>
                      <a:pPr marL="146050">
                        <a:lnSpc>
                          <a:spcPct val="100000"/>
                        </a:lnSpc>
                        <a:tabLst>
                          <a:tab pos="1807210" algn="l"/>
                        </a:tabLst>
                      </a:pPr>
                      <a:r>
                        <a:rPr sz="1100" b="1" dirty="0">
                          <a:latin typeface="Calibri"/>
                          <a:cs typeface="Calibri"/>
                        </a:rPr>
                        <a:t>Is</a:t>
                      </a:r>
                      <a:r>
                        <a:rPr sz="1100" b="1" spc="-5" dirty="0">
                          <a:latin typeface="Calibri"/>
                          <a:cs typeface="Calibri"/>
                        </a:rPr>
                        <a:t> t</a:t>
                      </a:r>
                      <a:r>
                        <a:rPr sz="1100" b="1" dirty="0">
                          <a:latin typeface="Calibri"/>
                          <a:cs typeface="Calibri"/>
                        </a:rPr>
                        <a:t>his</a:t>
                      </a:r>
                      <a:r>
                        <a:rPr sz="1100" b="1" spc="-5" dirty="0">
                          <a:latin typeface="Calibri"/>
                          <a:cs typeface="Calibri"/>
                        </a:rPr>
                        <a:t> </a:t>
                      </a:r>
                      <a:r>
                        <a:rPr sz="1100" b="1" dirty="0">
                          <a:latin typeface="Calibri"/>
                          <a:cs typeface="Calibri"/>
                        </a:rPr>
                        <a:t>Accurat</a:t>
                      </a:r>
                      <a:r>
                        <a:rPr sz="1100" b="1" spc="-5" dirty="0">
                          <a:latin typeface="Calibri"/>
                          <a:cs typeface="Calibri"/>
                        </a:rPr>
                        <a:t>e</a:t>
                      </a:r>
                      <a:r>
                        <a:rPr sz="1100" b="1" dirty="0">
                          <a:latin typeface="Calibri"/>
                          <a:cs typeface="Calibri"/>
                        </a:rPr>
                        <a:t>?</a:t>
                      </a:r>
                      <a:r>
                        <a:rPr sz="1100" b="1" spc="5" dirty="0">
                          <a:latin typeface="Calibri"/>
                          <a:cs typeface="Calibri"/>
                        </a:rPr>
                        <a:t> </a:t>
                      </a:r>
                      <a:r>
                        <a:rPr sz="1100" b="1" spc="5" dirty="0" smtClean="0">
                          <a:solidFill>
                            <a:schemeClr val="tx1"/>
                          </a:solidFill>
                          <a:latin typeface="Calibri"/>
                          <a:ea typeface="+mn-ea"/>
                          <a:cs typeface="Calibri"/>
                        </a:rPr>
                        <a:t>Yes</a:t>
                      </a:r>
                      <a:r>
                        <a:rPr sz="1100" b="1" dirty="0" smtClean="0">
                          <a:latin typeface="Calibri"/>
                          <a:cs typeface="Calibri"/>
                        </a:rPr>
                        <a:t>  </a:t>
                      </a:r>
                      <a:r>
                        <a:rPr sz="1100" b="1" spc="-5" dirty="0" smtClean="0">
                          <a:latin typeface="Calibri"/>
                          <a:cs typeface="Calibri"/>
                        </a:rPr>
                        <a:t> </a:t>
                      </a:r>
                      <a:r>
                        <a:rPr sz="1100" b="1" spc="5" dirty="0" smtClean="0">
                          <a:latin typeface="Calibri"/>
                          <a:cs typeface="Calibri"/>
                        </a:rPr>
                        <a:t>N</a:t>
                      </a:r>
                      <a:r>
                        <a:rPr sz="1100" b="1" dirty="0" smtClean="0">
                          <a:latin typeface="Calibri"/>
                          <a:cs typeface="Calibri"/>
                        </a:rPr>
                        <a:t>o</a:t>
                      </a:r>
                      <a:r>
                        <a:rPr sz="1100" b="1" dirty="0">
                          <a:latin typeface="Calibri"/>
                          <a:cs typeface="Calibri"/>
                        </a:rPr>
                        <a:t>	</a:t>
                      </a:r>
                      <a:r>
                        <a:rPr sz="1100" b="1" spc="5" dirty="0" smtClean="0">
                          <a:solidFill>
                            <a:schemeClr val="tx1"/>
                          </a:solidFill>
                          <a:latin typeface="Calibri"/>
                          <a:ea typeface="+mn-ea"/>
                          <a:cs typeface="Calibri"/>
                        </a:rPr>
                        <a:t>Explain</a:t>
                      </a:r>
                      <a:r>
                        <a:rPr sz="1100" b="1" dirty="0">
                          <a:latin typeface="Calibri"/>
                          <a:cs typeface="Calibri"/>
                        </a:rPr>
                        <a:t>:</a:t>
                      </a:r>
                      <a:endParaRPr sz="1100" dirty="0">
                        <a:latin typeface="Calibri"/>
                        <a:cs typeface="Calibri"/>
                      </a:endParaRPr>
                    </a:p>
                  </a:txBody>
                  <a:tcPr marL="0" marR="0" marT="0" marB="0"/>
                </a:tc>
                <a:tc hMerge="1">
                  <a:txBody>
                    <a:bodyPr/>
                    <a:lstStyle/>
                    <a:p>
                      <a:endParaRPr/>
                    </a:p>
                  </a:txBody>
                  <a:tcPr marL="0" marR="0" marT="0" marB="0"/>
                </a:tc>
              </a:tr>
            </a:tbl>
          </a:graphicData>
        </a:graphic>
      </p:graphicFrame>
      <p:graphicFrame>
        <p:nvGraphicFramePr>
          <p:cNvPr id="25" name="object 25"/>
          <p:cNvGraphicFramePr>
            <a:graphicFrameLocks noGrp="1"/>
          </p:cNvGraphicFramePr>
          <p:nvPr>
            <p:extLst>
              <p:ext uri="{D42A27DB-BD31-4B8C-83A1-F6EECF244321}">
                <p14:modId xmlns:p14="http://schemas.microsoft.com/office/powerpoint/2010/main" val="2705273317"/>
              </p:ext>
            </p:extLst>
          </p:nvPr>
        </p:nvGraphicFramePr>
        <p:xfrm>
          <a:off x="282066" y="6781545"/>
          <a:ext cx="7082785" cy="2881690"/>
        </p:xfrm>
        <a:graphic>
          <a:graphicData uri="http://schemas.openxmlformats.org/drawingml/2006/table">
            <a:tbl>
              <a:tblPr firstRow="1" bandRow="1">
                <a:tableStyleId>{2D5ABB26-0587-4C30-8999-92F81FD0307C}</a:tableStyleId>
              </a:tblPr>
              <a:tblGrid>
                <a:gridCol w="2000503"/>
                <a:gridCol w="308231"/>
                <a:gridCol w="737994"/>
                <a:gridCol w="492252"/>
                <a:gridCol w="151637"/>
                <a:gridCol w="737158"/>
                <a:gridCol w="140157"/>
                <a:gridCol w="265176"/>
                <a:gridCol w="669798"/>
                <a:gridCol w="265175"/>
                <a:gridCol w="1314704"/>
              </a:tblGrid>
              <a:tr h="347472">
                <a:tc>
                  <a:txBody>
                    <a:bodyPr/>
                    <a:lstStyle/>
                    <a:p>
                      <a:pPr algn="ctr">
                        <a:lnSpc>
                          <a:spcPct val="100000"/>
                        </a:lnSpc>
                      </a:pPr>
                      <a:r>
                        <a:rPr sz="1100" b="1" dirty="0">
                          <a:latin typeface="Calibri"/>
                          <a:cs typeface="Calibri"/>
                        </a:rPr>
                        <a:t>Name</a:t>
                      </a:r>
                      <a:endParaRPr sz="11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T w="7365">
                      <a:solidFill>
                        <a:srgbClr val="000000"/>
                      </a:solidFill>
                      <a:prstDash val="solid"/>
                    </a:lnT>
                    <a:lnB w="7366">
                      <a:solidFill>
                        <a:srgbClr val="000000"/>
                      </a:solidFill>
                      <a:prstDash val="solid"/>
                    </a:lnB>
                  </a:tcPr>
                </a:tc>
                <a:tc>
                  <a:txBody>
                    <a:bodyPr/>
                    <a:lstStyle/>
                    <a:p>
                      <a:pPr>
                        <a:lnSpc>
                          <a:spcPct val="100000"/>
                        </a:lnSpc>
                      </a:pPr>
                      <a:r>
                        <a:rPr sz="1100" b="1" dirty="0">
                          <a:latin typeface="Calibri"/>
                          <a:cs typeface="Calibri"/>
                        </a:rPr>
                        <a:t>Sign</a:t>
                      </a:r>
                      <a:r>
                        <a:rPr sz="1100" b="1" spc="-5" dirty="0">
                          <a:latin typeface="Calibri"/>
                          <a:cs typeface="Calibri"/>
                        </a:rPr>
                        <a:t>a</a:t>
                      </a:r>
                      <a:r>
                        <a:rPr sz="1100" b="1" dirty="0">
                          <a:latin typeface="Calibri"/>
                          <a:cs typeface="Calibri"/>
                        </a:rPr>
                        <a:t>ture</a:t>
                      </a:r>
                      <a:endParaRPr sz="1100" dirty="0">
                        <a:latin typeface="Calibri"/>
                        <a:cs typeface="Calibri"/>
                      </a:endParaRPr>
                    </a:p>
                  </a:txBody>
                  <a:tcPr marL="0" marR="0" marT="0" marB="0">
                    <a:lnT w="7365">
                      <a:solidFill>
                        <a:srgbClr val="000000"/>
                      </a:solidFill>
                      <a:prstDash val="solid"/>
                    </a:lnT>
                    <a:lnB w="7366">
                      <a:solidFill>
                        <a:srgbClr val="000000"/>
                      </a:solidFill>
                      <a:prstDash val="solid"/>
                    </a:lnB>
                    <a:solidFill>
                      <a:srgbClr val="10E0D6"/>
                    </a:solidFill>
                  </a:tcPr>
                </a:tc>
                <a:tc>
                  <a:txBody>
                    <a:bodyPr/>
                    <a:lstStyle/>
                    <a:p>
                      <a:endParaRPr sz="1100">
                        <a:latin typeface="Calibri"/>
                        <a:cs typeface="Calibri"/>
                      </a:endParaRPr>
                    </a:p>
                  </a:txBody>
                  <a:tcPr marL="0" marR="0" marT="0" marB="0">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L w="7366">
                      <a:solidFill>
                        <a:srgbClr val="000000"/>
                      </a:solidFill>
                      <a:prstDash val="solid"/>
                    </a:lnL>
                    <a:lnT w="7365">
                      <a:solidFill>
                        <a:srgbClr val="000000"/>
                      </a:solidFill>
                      <a:prstDash val="solid"/>
                    </a:lnT>
                    <a:lnB w="7366">
                      <a:solidFill>
                        <a:srgbClr val="000000"/>
                      </a:solidFill>
                      <a:prstDash val="solid"/>
                    </a:lnB>
                  </a:tcPr>
                </a:tc>
                <a:tc>
                  <a:txBody>
                    <a:bodyPr/>
                    <a:lstStyle/>
                    <a:p>
                      <a:pPr>
                        <a:lnSpc>
                          <a:spcPct val="100000"/>
                        </a:lnSpc>
                      </a:pPr>
                      <a:r>
                        <a:rPr sz="1100" b="1" dirty="0">
                          <a:latin typeface="Calibri"/>
                          <a:cs typeface="Calibri"/>
                        </a:rPr>
                        <a:t>Relationship</a:t>
                      </a:r>
                      <a:endParaRPr sz="1100" dirty="0">
                        <a:latin typeface="Calibri"/>
                        <a:cs typeface="Calibri"/>
                      </a:endParaRPr>
                    </a:p>
                  </a:txBody>
                  <a:tcPr marL="0" marR="0" marT="0" marB="0">
                    <a:lnT w="7365">
                      <a:solidFill>
                        <a:srgbClr val="000000"/>
                      </a:solidFill>
                      <a:prstDash val="solid"/>
                    </a:lnT>
                    <a:lnB w="7366">
                      <a:solidFill>
                        <a:srgbClr val="000000"/>
                      </a:solidFill>
                      <a:prstDash val="solid"/>
                    </a:lnB>
                    <a:solidFill>
                      <a:srgbClr val="10E0D6"/>
                    </a:solidFill>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T w="7365">
                      <a:solidFill>
                        <a:srgbClr val="000000"/>
                      </a:solidFill>
                      <a:prstDash val="solid"/>
                    </a:lnT>
                    <a:lnB w="7366">
                      <a:solidFill>
                        <a:srgbClr val="000000"/>
                      </a:solidFill>
                      <a:prstDash val="solid"/>
                    </a:lnB>
                  </a:tcPr>
                </a:tc>
                <a:tc>
                  <a:txBody>
                    <a:bodyPr/>
                    <a:lstStyle/>
                    <a:p>
                      <a:pPr indent="61594">
                        <a:lnSpc>
                          <a:spcPct val="101800"/>
                        </a:lnSpc>
                      </a:pPr>
                      <a:r>
                        <a:rPr sz="1100" b="1" dirty="0">
                          <a:latin typeface="Calibri"/>
                          <a:cs typeface="Calibri"/>
                        </a:rPr>
                        <a:t>At</a:t>
                      </a:r>
                      <a:r>
                        <a:rPr sz="1100" b="1" spc="-5" dirty="0">
                          <a:latin typeface="Calibri"/>
                          <a:cs typeface="Calibri"/>
                        </a:rPr>
                        <a:t>t</a:t>
                      </a:r>
                      <a:r>
                        <a:rPr sz="1100" b="1" dirty="0">
                          <a:latin typeface="Calibri"/>
                          <a:cs typeface="Calibri"/>
                        </a:rPr>
                        <a:t>ended Meeting (</a:t>
                      </a:r>
                      <a:r>
                        <a:rPr sz="1100" b="1" spc="5" dirty="0">
                          <a:latin typeface="Calibri"/>
                          <a:cs typeface="Calibri"/>
                        </a:rPr>
                        <a:t>x</a:t>
                      </a:r>
                      <a:r>
                        <a:rPr sz="1100" b="1" dirty="0">
                          <a:latin typeface="Calibri"/>
                          <a:cs typeface="Calibri"/>
                        </a:rPr>
                        <a:t>)</a:t>
                      </a:r>
                      <a:endParaRPr sz="1100">
                        <a:latin typeface="Calibri"/>
                        <a:cs typeface="Calibri"/>
                      </a:endParaRPr>
                    </a:p>
                  </a:txBody>
                  <a:tcPr marL="0" marR="0" marT="0" marB="0">
                    <a:lnT w="7365">
                      <a:solidFill>
                        <a:srgbClr val="000000"/>
                      </a:solidFill>
                      <a:prstDash val="solid"/>
                    </a:lnT>
                    <a:lnB w="7366">
                      <a:solidFill>
                        <a:srgbClr val="000000"/>
                      </a:solidFill>
                      <a:prstDash val="solid"/>
                    </a:lnB>
                    <a:solidFill>
                      <a:srgbClr val="00FFFF"/>
                    </a:solidFill>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244475" marR="168910" indent="-69850">
                        <a:lnSpc>
                          <a:spcPct val="101800"/>
                        </a:lnSpc>
                      </a:pPr>
                      <a:r>
                        <a:rPr sz="1100" b="1" spc="-5" dirty="0">
                          <a:latin typeface="Calibri"/>
                          <a:cs typeface="Calibri"/>
                        </a:rPr>
                        <a:t>Contac</a:t>
                      </a:r>
                      <a:r>
                        <a:rPr sz="1100" b="1" dirty="0">
                          <a:latin typeface="Calibri"/>
                          <a:cs typeface="Calibri"/>
                        </a:rPr>
                        <a:t>t Number Email</a:t>
                      </a:r>
                      <a:r>
                        <a:rPr sz="1100" b="1" spc="-5" dirty="0">
                          <a:latin typeface="Calibri"/>
                          <a:cs typeface="Calibri"/>
                        </a:rPr>
                        <a:t> </a:t>
                      </a:r>
                      <a:r>
                        <a:rPr sz="1100" b="1" dirty="0">
                          <a:latin typeface="Calibri"/>
                          <a:cs typeface="Calibri"/>
                        </a:rPr>
                        <a:t>Add</a:t>
                      </a:r>
                      <a:r>
                        <a:rPr sz="1100" b="1" spc="-5" dirty="0">
                          <a:latin typeface="Calibri"/>
                          <a:cs typeface="Calibri"/>
                        </a:rPr>
                        <a:t>re</a:t>
                      </a:r>
                      <a:r>
                        <a:rPr sz="1100" b="1" dirty="0">
                          <a:latin typeface="Calibri"/>
                          <a:cs typeface="Calibri"/>
                        </a:rPr>
                        <a:t>ss</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r>
              <a:tr h="235584">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6">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6">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370205">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100">
                        <a:latin typeface="Calibri"/>
                        <a:cs typeface="Calibri"/>
                      </a:endParaRPr>
                    </a:p>
                  </a:txBody>
                  <a:tcPr marL="0" marR="0" marT="0" marB="0">
                    <a:lnB w="7365">
                      <a:solidFill>
                        <a:srgbClr val="000000"/>
                      </a:solidFill>
                      <a:prstDash val="solid"/>
                    </a:lnB>
                  </a:tcPr>
                </a:tc>
                <a:tc>
                  <a:txBody>
                    <a:bodyPr/>
                    <a:lstStyle/>
                    <a:p>
                      <a:endParaRPr sz="1100">
                        <a:latin typeface="Calibri"/>
                        <a:cs typeface="Calibri"/>
                      </a:endParaRPr>
                    </a:p>
                  </a:txBody>
                  <a:tcPr marL="0" marR="0" marT="0" marB="0">
                    <a:lnR w="7366">
                      <a:solidFill>
                        <a:srgbClr val="000000"/>
                      </a:solidFill>
                      <a:prstDash val="solid"/>
                    </a:lnR>
                    <a:lnB w="7365">
                      <a:solidFill>
                        <a:srgbClr val="000000"/>
                      </a:solidFill>
                      <a:prstDash val="solid"/>
                    </a:lnB>
                  </a:tcPr>
                </a:tc>
                <a:tc>
                  <a:txBody>
                    <a:bodyPr/>
                    <a:lstStyle/>
                    <a:p>
                      <a:endParaRPr sz="1100">
                        <a:latin typeface="Calibri"/>
                        <a:cs typeface="Calibri"/>
                      </a:endParaRPr>
                    </a:p>
                  </a:txBody>
                  <a:tcPr marL="0" marR="0" marT="0" marB="0">
                    <a:lnL w="7366">
                      <a:solidFill>
                        <a:srgbClr val="000000"/>
                      </a:solidFill>
                      <a:prstDash val="solid"/>
                    </a:lnL>
                    <a:lnB w="7365">
                      <a:solidFill>
                        <a:srgbClr val="000000"/>
                      </a:solidFill>
                      <a:prstDash val="solid"/>
                    </a:lnB>
                  </a:tcPr>
                </a:tc>
                <a:tc>
                  <a:txBody>
                    <a:bodyPr/>
                    <a:lstStyle/>
                    <a:p>
                      <a:pPr marL="245110">
                        <a:lnSpc>
                          <a:spcPct val="100000"/>
                        </a:lnSpc>
                      </a:pPr>
                      <a:r>
                        <a:rPr sz="1000" b="1" dirty="0">
                          <a:latin typeface="Calibri"/>
                          <a:cs typeface="Calibri"/>
                        </a:rPr>
                        <a:t>SELF</a:t>
                      </a:r>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pPr marL="174625">
                        <a:lnSpc>
                          <a:spcPct val="100000"/>
                        </a:lnSpc>
                      </a:pPr>
                      <a:r>
                        <a:rPr sz="1000" b="1" dirty="0">
                          <a:solidFill>
                            <a:srgbClr val="FF0000"/>
                          </a:solidFill>
                          <a:latin typeface="Calibri"/>
                          <a:cs typeface="Calibri"/>
                        </a:rPr>
                        <a:t>Update</a:t>
                      </a:r>
                      <a:r>
                        <a:rPr sz="1000" b="1" spc="-10" dirty="0">
                          <a:solidFill>
                            <a:srgbClr val="FF0000"/>
                          </a:solidFill>
                          <a:latin typeface="Calibri"/>
                          <a:cs typeface="Calibri"/>
                        </a:rPr>
                        <a:t> </a:t>
                      </a:r>
                      <a:r>
                        <a:rPr sz="1000" b="1" dirty="0">
                          <a:solidFill>
                            <a:srgbClr val="FF0000"/>
                          </a:solidFill>
                          <a:latin typeface="Calibri"/>
                          <a:cs typeface="Calibri"/>
                        </a:rPr>
                        <a:t>as</a:t>
                      </a:r>
                      <a:r>
                        <a:rPr sz="1000" b="1" spc="-5" dirty="0">
                          <a:solidFill>
                            <a:srgbClr val="FF0000"/>
                          </a:solidFill>
                          <a:latin typeface="Calibri"/>
                          <a:cs typeface="Calibri"/>
                        </a:rPr>
                        <a:t> </a:t>
                      </a:r>
                      <a:r>
                        <a:rPr sz="1000" b="1" dirty="0">
                          <a:solidFill>
                            <a:srgbClr val="FF0000"/>
                          </a:solidFill>
                          <a:latin typeface="Calibri"/>
                          <a:cs typeface="Calibri"/>
                        </a:rPr>
                        <a:t>ne</a:t>
                      </a:r>
                      <a:r>
                        <a:rPr sz="1000" b="1" spc="-10" dirty="0">
                          <a:solidFill>
                            <a:srgbClr val="FF0000"/>
                          </a:solidFill>
                          <a:latin typeface="Calibri"/>
                          <a:cs typeface="Calibri"/>
                        </a:rPr>
                        <a:t>e</a:t>
                      </a:r>
                      <a:r>
                        <a:rPr sz="1000" b="1" dirty="0">
                          <a:solidFill>
                            <a:srgbClr val="FF0000"/>
                          </a:solidFill>
                          <a:latin typeface="Calibri"/>
                          <a:cs typeface="Calibri"/>
                        </a:rPr>
                        <a:t>ded</a:t>
                      </a:r>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r h="622554">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T w="7365">
                      <a:solidFill>
                        <a:srgbClr val="000000"/>
                      </a:solidFill>
                      <a:prstDash val="solid"/>
                    </a:lnT>
                    <a:lnB w="7365">
                      <a:solidFill>
                        <a:srgbClr val="000000"/>
                      </a:solidFill>
                      <a:prstDash val="solid"/>
                    </a:lnB>
                  </a:tcPr>
                </a:tc>
                <a:tc>
                  <a:txBody>
                    <a:bodyPr/>
                    <a:lstStyle/>
                    <a:p>
                      <a:pPr marR="4445" algn="ctr">
                        <a:lnSpc>
                          <a:spcPct val="100000"/>
                        </a:lnSpc>
                      </a:pPr>
                      <a:r>
                        <a:rPr sz="1000" b="1" spc="-5" dirty="0">
                          <a:latin typeface="Calibri"/>
                          <a:cs typeface="Calibri"/>
                        </a:rPr>
                        <a:t>DDS</a:t>
                      </a:r>
                      <a:endParaRPr sz="1000">
                        <a:latin typeface="Calibri"/>
                        <a:cs typeface="Calibri"/>
                      </a:endParaRPr>
                    </a:p>
                    <a:p>
                      <a:pPr algn="ctr">
                        <a:lnSpc>
                          <a:spcPct val="100000"/>
                        </a:lnSpc>
                        <a:spcBef>
                          <a:spcPts val="20"/>
                        </a:spcBef>
                      </a:pPr>
                      <a:r>
                        <a:rPr sz="1000" b="1" spc="-5" dirty="0">
                          <a:latin typeface="Calibri"/>
                          <a:cs typeface="Calibri"/>
                        </a:rPr>
                        <a:t>Ca</a:t>
                      </a:r>
                      <a:r>
                        <a:rPr sz="1000" b="1" dirty="0">
                          <a:latin typeface="Calibri"/>
                          <a:cs typeface="Calibri"/>
                        </a:rPr>
                        <a:t>se Man</a:t>
                      </a:r>
                      <a:r>
                        <a:rPr sz="1000" b="1" spc="-5" dirty="0">
                          <a:latin typeface="Calibri"/>
                          <a:cs typeface="Calibri"/>
                        </a:rPr>
                        <a:t>ager</a:t>
                      </a:r>
                      <a:endParaRPr sz="1000">
                        <a:latin typeface="Calibri"/>
                        <a:cs typeface="Calibri"/>
                      </a:endParaRPr>
                    </a:p>
                  </a:txBody>
                  <a:tcPr marL="0" marR="0" marT="0" marB="0">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r h="208152">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54686">
                <a:tc>
                  <a:txBody>
                    <a:bodyPr/>
                    <a:lstStyle/>
                    <a:p>
                      <a:endParaRPr sz="1000" dirty="0">
                        <a:latin typeface="Calibri"/>
                        <a:cs typeface="Calibri"/>
                      </a:endParaRPr>
                    </a:p>
                  </a:txBody>
                  <a:tcPr marL="0" marR="0" marT="0" marB="0">
                    <a:lnL w="7365">
                      <a:solidFill>
                        <a:srgbClr val="000000"/>
                      </a:solidFill>
                      <a:prstDash val="solid"/>
                    </a:lnL>
                    <a:lnR w="7365">
                      <a:solidFill>
                        <a:srgbClr val="000000"/>
                      </a:solidFill>
                      <a:prstDash val="solid"/>
                    </a:lnR>
                    <a:solidFill>
                      <a:srgbClr val="10E0D6"/>
                    </a:solidFill>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solidFill>
                      <a:srgbClr val="10E0D6"/>
                    </a:solidFill>
                  </a:tcPr>
                </a:tc>
              </a:tr>
              <a:tr h="211328">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6">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r h="205739">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54686">
                <a:tc>
                  <a:txBody>
                    <a:bodyPr/>
                    <a:lstStyle/>
                    <a:p>
                      <a:endParaRPr sz="1000" dirty="0">
                        <a:latin typeface="Calibri"/>
                        <a:cs typeface="Calibri"/>
                      </a:endParaRPr>
                    </a:p>
                  </a:txBody>
                  <a:tcPr marL="0" marR="0" marT="0" marB="0">
                    <a:lnL w="7365">
                      <a:solidFill>
                        <a:srgbClr val="000000"/>
                      </a:solidFill>
                      <a:prstDash val="solid"/>
                    </a:lnL>
                    <a:lnR w="7365">
                      <a:solidFill>
                        <a:srgbClr val="000000"/>
                      </a:solidFill>
                      <a:prstDash val="solid"/>
                    </a:lnR>
                    <a:solidFill>
                      <a:srgbClr val="10E0D6"/>
                    </a:solidFill>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solidFill>
                      <a:srgbClr val="10E0D6"/>
                    </a:solidFill>
                  </a:tcPr>
                </a:tc>
              </a:tr>
              <a:tr h="205739">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6">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r>
            </a:tbl>
          </a:graphicData>
        </a:graphic>
      </p:graphicFrame>
      <p:sp>
        <p:nvSpPr>
          <p:cNvPr id="28" name="Rectangle 27"/>
          <p:cNvSpPr/>
          <p:nvPr/>
        </p:nvSpPr>
        <p:spPr>
          <a:xfrm>
            <a:off x="1362455" y="4876800"/>
            <a:ext cx="1272287" cy="167953"/>
          </a:xfrm>
          <a:prstGeom prst="rect">
            <a:avLst/>
          </a:prstGeom>
          <a:noFill/>
          <a:ln w="19050">
            <a:solidFill>
              <a:srgbClr val="10E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259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0" dirty="0"/>
              <a:t>3/26/18</a:t>
            </a:r>
            <a:r>
              <a:rPr spc="-5" dirty="0"/>
              <a:t> rs</a:t>
            </a:r>
          </a:p>
        </p:txBody>
      </p:sp>
      <p:graphicFrame>
        <p:nvGraphicFramePr>
          <p:cNvPr id="2" name="object 2"/>
          <p:cNvGraphicFramePr>
            <a:graphicFrameLocks noGrp="1"/>
          </p:cNvGraphicFramePr>
          <p:nvPr/>
        </p:nvGraphicFramePr>
        <p:xfrm>
          <a:off x="282066" y="365125"/>
          <a:ext cx="7082786" cy="1029462"/>
        </p:xfrm>
        <a:graphic>
          <a:graphicData uri="http://schemas.openxmlformats.org/drawingml/2006/table">
            <a:tbl>
              <a:tblPr firstRow="1" bandRow="1">
                <a:tableStyleId>{2D5ABB26-0587-4C30-8999-92F81FD0307C}</a:tableStyleId>
              </a:tblPr>
              <a:tblGrid>
                <a:gridCol w="2000503"/>
                <a:gridCol w="1538478"/>
                <a:gridCol w="1028953"/>
                <a:gridCol w="265176"/>
                <a:gridCol w="61722"/>
                <a:gridCol w="546353"/>
                <a:gridCol w="61722"/>
                <a:gridCol w="265175"/>
                <a:gridCol w="1314704"/>
              </a:tblGrid>
              <a:tr h="173736">
                <a:tc rowSpan="2">
                  <a:txBody>
                    <a:bodyPr/>
                    <a:lstStyle/>
                    <a:p>
                      <a:pPr algn="ctr">
                        <a:lnSpc>
                          <a:spcPct val="100000"/>
                        </a:lnSpc>
                      </a:pPr>
                      <a:r>
                        <a:rPr sz="1100" b="1" dirty="0">
                          <a:latin typeface="Calibri"/>
                          <a:cs typeface="Calibri"/>
                        </a:rPr>
                        <a:t>Name</a:t>
                      </a:r>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rowSpan="2">
                  <a:txBody>
                    <a:bodyPr/>
                    <a:lstStyle/>
                    <a:p>
                      <a:pPr marL="488315">
                        <a:lnSpc>
                          <a:spcPct val="100000"/>
                        </a:lnSpc>
                      </a:pPr>
                      <a:r>
                        <a:rPr sz="1100" b="1" dirty="0">
                          <a:latin typeface="Calibri"/>
                          <a:cs typeface="Calibri"/>
                        </a:rPr>
                        <a:t>Sign</a:t>
                      </a:r>
                      <a:r>
                        <a:rPr sz="1100" b="1" spc="-5" dirty="0">
                          <a:latin typeface="Calibri"/>
                          <a:cs typeface="Calibri"/>
                        </a:rPr>
                        <a:t>a</a:t>
                      </a:r>
                      <a:r>
                        <a:rPr sz="1100" b="1" dirty="0">
                          <a:latin typeface="Calibri"/>
                          <a:cs typeface="Calibri"/>
                        </a:rPr>
                        <a:t>ture</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rowSpan="2">
                  <a:txBody>
                    <a:bodyPr/>
                    <a:lstStyle/>
                    <a:p>
                      <a:pPr marL="147320">
                        <a:lnSpc>
                          <a:spcPct val="100000"/>
                        </a:lnSpc>
                      </a:pPr>
                      <a:r>
                        <a:rPr sz="1100" b="1" dirty="0">
                          <a:latin typeface="Calibri"/>
                          <a:cs typeface="Calibri"/>
                        </a:rPr>
                        <a:t>Relationship</a:t>
                      </a:r>
                      <a:endParaRPr sz="11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gridSpan="2">
                  <a:txBody>
                    <a:bodyPr/>
                    <a:lstStyle/>
                    <a:p>
                      <a:endParaRPr sz="1100">
                        <a:latin typeface="Calibri"/>
                        <a:cs typeface="Calibri"/>
                      </a:endParaRPr>
                    </a:p>
                  </a:txBody>
                  <a:tcPr marL="0" marR="0" marT="0" marB="0">
                    <a:lnL w="7365">
                      <a:solidFill>
                        <a:srgbClr val="000000"/>
                      </a:solidFill>
                      <a:prstDash val="solid"/>
                    </a:lnL>
                    <a:lnT w="7365">
                      <a:solidFill>
                        <a:srgbClr val="000000"/>
                      </a:solidFill>
                      <a:prstDash val="solid"/>
                    </a:lnT>
                  </a:tcPr>
                </a:tc>
                <a:tc hMerge="1">
                  <a:txBody>
                    <a:bodyPr/>
                    <a:lstStyle/>
                    <a:p>
                      <a:endParaRPr/>
                    </a:p>
                  </a:txBody>
                  <a:tcPr marL="0" marR="0" marT="0" marB="0"/>
                </a:tc>
                <a:tc>
                  <a:txBody>
                    <a:bodyPr/>
                    <a:lstStyle/>
                    <a:p>
                      <a:pPr>
                        <a:lnSpc>
                          <a:spcPct val="100000"/>
                        </a:lnSpc>
                      </a:pPr>
                      <a:r>
                        <a:rPr sz="1100" b="1" dirty="0">
                          <a:latin typeface="Calibri"/>
                          <a:cs typeface="Calibri"/>
                        </a:rPr>
                        <a:t>At</a:t>
                      </a:r>
                      <a:r>
                        <a:rPr sz="1100" b="1" spc="-5" dirty="0">
                          <a:latin typeface="Calibri"/>
                          <a:cs typeface="Calibri"/>
                        </a:rPr>
                        <a:t>t</a:t>
                      </a:r>
                      <a:r>
                        <a:rPr sz="1100" b="1" dirty="0">
                          <a:latin typeface="Calibri"/>
                          <a:cs typeface="Calibri"/>
                        </a:rPr>
                        <a:t>ended</a:t>
                      </a:r>
                      <a:endParaRPr sz="1100">
                        <a:latin typeface="Calibri"/>
                        <a:cs typeface="Calibri"/>
                      </a:endParaRPr>
                    </a:p>
                  </a:txBody>
                  <a:tcPr marL="0" marR="0" marT="0" marB="0">
                    <a:lnT w="7365">
                      <a:solidFill>
                        <a:srgbClr val="000000"/>
                      </a:solidFill>
                      <a:prstDash val="solid"/>
                    </a:lnT>
                    <a:solidFill>
                      <a:srgbClr val="00FFFF"/>
                    </a:solidFill>
                  </a:tcPr>
                </a:tc>
                <a:tc gridSpan="2">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tcPr>
                </a:tc>
                <a:tc hMerge="1">
                  <a:txBody>
                    <a:bodyPr/>
                    <a:lstStyle/>
                    <a:p>
                      <a:endParaRPr/>
                    </a:p>
                  </a:txBody>
                  <a:tcPr marL="0" marR="0" marT="0" marB="0"/>
                </a:tc>
                <a:tc rowSpan="2">
                  <a:txBody>
                    <a:bodyPr/>
                    <a:lstStyle/>
                    <a:p>
                      <a:pPr marL="244475" marR="168910" indent="-69850">
                        <a:lnSpc>
                          <a:spcPct val="101800"/>
                        </a:lnSpc>
                      </a:pPr>
                      <a:r>
                        <a:rPr sz="1100" b="1" spc="-5" dirty="0">
                          <a:latin typeface="Calibri"/>
                          <a:cs typeface="Calibri"/>
                        </a:rPr>
                        <a:t>Contac</a:t>
                      </a:r>
                      <a:r>
                        <a:rPr sz="1100" b="1" dirty="0">
                          <a:latin typeface="Calibri"/>
                          <a:cs typeface="Calibri"/>
                        </a:rPr>
                        <a:t>t Number Email</a:t>
                      </a:r>
                      <a:r>
                        <a:rPr sz="1100" b="1" spc="-5" dirty="0">
                          <a:latin typeface="Calibri"/>
                          <a:cs typeface="Calibri"/>
                        </a:rPr>
                        <a:t> </a:t>
                      </a:r>
                      <a:r>
                        <a:rPr sz="1100" b="1" dirty="0">
                          <a:latin typeface="Calibri"/>
                          <a:cs typeface="Calibri"/>
                        </a:rPr>
                        <a:t>Add</a:t>
                      </a:r>
                      <a:r>
                        <a:rPr sz="1100" b="1" spc="-5" dirty="0">
                          <a:latin typeface="Calibri"/>
                          <a:cs typeface="Calibri"/>
                        </a:rPr>
                        <a:t>re</a:t>
                      </a:r>
                      <a:r>
                        <a:rPr sz="1100" b="1" dirty="0">
                          <a:latin typeface="Calibri"/>
                          <a:cs typeface="Calibri"/>
                        </a:rPr>
                        <a:t>ss</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r h="173735">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vMerge="1">
                  <a:txBody>
                    <a:bodyPr/>
                    <a:lstStyle/>
                    <a:p>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vMerge="1">
                  <a:txBody>
                    <a:bodyPr/>
                    <a:lstStyle/>
                    <a:p>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B w="7365">
                      <a:solidFill>
                        <a:srgbClr val="000000"/>
                      </a:solidFill>
                      <a:prstDash val="solid"/>
                    </a:lnB>
                  </a:tcPr>
                </a:tc>
                <a:tc gridSpan="3">
                  <a:txBody>
                    <a:bodyPr/>
                    <a:lstStyle/>
                    <a:p>
                      <a:pPr>
                        <a:lnSpc>
                          <a:spcPct val="100000"/>
                        </a:lnSpc>
                      </a:pPr>
                      <a:r>
                        <a:rPr sz="1100" b="1" dirty="0">
                          <a:latin typeface="Calibri"/>
                          <a:cs typeface="Calibri"/>
                        </a:rPr>
                        <a:t>Meeting (</a:t>
                      </a:r>
                      <a:r>
                        <a:rPr sz="1100" b="1" spc="5" dirty="0">
                          <a:latin typeface="Calibri"/>
                          <a:cs typeface="Calibri"/>
                        </a:rPr>
                        <a:t>x</a:t>
                      </a:r>
                      <a:r>
                        <a:rPr sz="1100" b="1" dirty="0">
                          <a:latin typeface="Calibri"/>
                          <a:cs typeface="Calibri"/>
                        </a:rPr>
                        <a:t>)</a:t>
                      </a:r>
                      <a:endParaRPr sz="1100">
                        <a:latin typeface="Calibri"/>
                        <a:cs typeface="Calibri"/>
                      </a:endParaRPr>
                    </a:p>
                  </a:txBody>
                  <a:tcPr marL="0" marR="0" marT="0" marB="0">
                    <a:lnB w="7365">
                      <a:solidFill>
                        <a:srgbClr val="000000"/>
                      </a:solidFill>
                      <a:prstDash val="solid"/>
                    </a:lnB>
                    <a:solidFill>
                      <a:srgbClr val="00FFFF"/>
                    </a:solidFill>
                  </a:tcPr>
                </a:tc>
                <a:tc hMerge="1">
                  <a:txBody>
                    <a:bodyPr/>
                    <a:lstStyle/>
                    <a:p>
                      <a:endParaRPr/>
                    </a:p>
                  </a:txBody>
                  <a:tcPr marL="0" marR="0" marT="0" marB="0"/>
                </a:tc>
                <a:tc hMerge="1">
                  <a:txBody>
                    <a:bodyPr/>
                    <a:lstStyle/>
                    <a:p>
                      <a:endParaRPr/>
                    </a:p>
                  </a:txBody>
                  <a:tcPr marL="0" marR="0" marT="0" marB="0"/>
                </a:tc>
                <a:tc>
                  <a:txBody>
                    <a:bodyPr/>
                    <a:lstStyle/>
                    <a:p>
                      <a:endParaRPr sz="1100">
                        <a:latin typeface="Calibri"/>
                        <a:cs typeface="Calibri"/>
                      </a:endParaRPr>
                    </a:p>
                  </a:txBody>
                  <a:tcPr marL="0" marR="0" marT="0" marB="0">
                    <a:lnR w="7365">
                      <a:solidFill>
                        <a:srgbClr val="000000"/>
                      </a:solidFill>
                      <a:prstDash val="solid"/>
                    </a:lnR>
                    <a:lnB w="7365">
                      <a:solidFill>
                        <a:srgbClr val="000000"/>
                      </a:solidFill>
                      <a:prstDash val="solid"/>
                    </a:lnB>
                  </a:tcPr>
                </a:tc>
                <a:tc vMerge="1">
                  <a:txBody>
                    <a:bodyPr/>
                    <a:lstStyle/>
                    <a:p>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r h="520446">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gridSpan="5">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443534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a:bodyPr>
          <a:lstStyle/>
          <a:p>
            <a:r>
              <a:rPr lang="en-US" sz="3200" dirty="0" smtClean="0">
                <a:solidFill>
                  <a:schemeClr val="tx2"/>
                </a:solidFill>
                <a:latin typeface="Bookman Old Style" panose="02050604050505020204" pitchFamily="18" charset="0"/>
              </a:rPr>
              <a:t>How to Get a Signature Sheet…</a:t>
            </a:r>
            <a:endParaRPr lang="en-US" sz="32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152400" y="1066800"/>
            <a:ext cx="7404101" cy="5539978"/>
          </a:xfrm>
        </p:spPr>
        <p:txBody>
          <a:bodyPr/>
          <a:lstStyle/>
          <a:p>
            <a:r>
              <a:rPr lang="en-US" dirty="0" smtClean="0"/>
              <a:t>The link for the report will be posted and available for case managers.</a:t>
            </a:r>
            <a:endParaRPr lang="en-US" dirty="0"/>
          </a:p>
          <a:p>
            <a:r>
              <a:rPr lang="en-US" dirty="0" smtClean="0"/>
              <a:t>To get a Signature Sheet the case manager will open the link:</a:t>
            </a:r>
          </a:p>
          <a:p>
            <a:r>
              <a:rPr lang="en-US" sz="1600" u="sng" dirty="0">
                <a:hlinkClick r:id="rId2"/>
              </a:rPr>
              <a:t>https://apps-ext-ssrs2016.ct.gov:9443/Reports_2016/report/DDSDomainReports/1ConsumerServicePlanning/IP%20Signature%20Sheet</a:t>
            </a:r>
            <a:endParaRPr lang="en-US" sz="1600" dirty="0"/>
          </a:p>
          <a:p>
            <a:r>
              <a:rPr lang="en-US" dirty="0" smtClean="0"/>
              <a:t>Please </a:t>
            </a:r>
            <a:r>
              <a:rPr lang="en-US" dirty="0"/>
              <a:t>click on the highlighted report to </a:t>
            </a:r>
            <a:r>
              <a:rPr lang="en-US" dirty="0" smtClean="0"/>
              <a:t>access.</a:t>
            </a:r>
            <a:endParaRPr lang="en-US" dirty="0"/>
          </a:p>
          <a:p>
            <a:r>
              <a:rPr lang="en-US" dirty="0"/>
              <a:t> </a:t>
            </a:r>
          </a:p>
          <a:p>
            <a:r>
              <a:rPr lang="en-US" dirty="0"/>
              <a:t> </a:t>
            </a:r>
          </a:p>
          <a:p>
            <a:endParaRPr lang="en-US" dirty="0" smtClean="0"/>
          </a:p>
          <a:p>
            <a:endParaRPr lang="en-US" dirty="0" smtClean="0"/>
          </a:p>
          <a:p>
            <a:r>
              <a:rPr lang="en-US" dirty="0" smtClean="0"/>
              <a:t>Step-1</a:t>
            </a:r>
            <a:r>
              <a:rPr lang="en-US" dirty="0"/>
              <a:t>: After clicking on the report, you will be required to input DDS# into the report and then click view report.</a:t>
            </a:r>
          </a:p>
          <a:p>
            <a:r>
              <a:rPr lang="en-US" dirty="0"/>
              <a:t> </a:t>
            </a:r>
            <a:endParaRPr lang="en-US" dirty="0" smtClean="0"/>
          </a:p>
          <a:p>
            <a:endParaRPr lang="en-US" dirty="0"/>
          </a:p>
          <a:p>
            <a:endParaRPr lang="en-US" dirty="0"/>
          </a:p>
          <a:p>
            <a:endParaRPr lang="en-US" dirty="0" smtClean="0"/>
          </a:p>
          <a:p>
            <a:r>
              <a:rPr lang="en-US" dirty="0" smtClean="0"/>
              <a:t>Step-2</a:t>
            </a:r>
            <a:r>
              <a:rPr lang="en-US" dirty="0"/>
              <a:t>: Exporting report to </a:t>
            </a:r>
            <a:r>
              <a:rPr lang="en-US" dirty="0" err="1"/>
              <a:t>pdf</a:t>
            </a:r>
            <a:r>
              <a:rPr lang="en-US" dirty="0"/>
              <a:t>: Click on the </a:t>
            </a:r>
            <a:r>
              <a:rPr lang="en-US" dirty="0" smtClean="0"/>
              <a:t>floppy </a:t>
            </a:r>
            <a:r>
              <a:rPr lang="en-US" dirty="0"/>
              <a:t>box as highlighted below and select </a:t>
            </a:r>
            <a:r>
              <a:rPr lang="en-US" dirty="0" err="1"/>
              <a:t>pdf</a:t>
            </a:r>
            <a:r>
              <a:rPr lang="en-US" dirty="0"/>
              <a:t> option to export the </a:t>
            </a:r>
            <a:r>
              <a:rPr lang="en-US" dirty="0" smtClean="0"/>
              <a:t>report </a:t>
            </a:r>
            <a:r>
              <a:rPr lang="en-US" dirty="0"/>
              <a:t>to </a:t>
            </a:r>
            <a:r>
              <a:rPr lang="en-US" dirty="0" err="1"/>
              <a:t>pdf</a:t>
            </a:r>
            <a:r>
              <a:rPr lang="en-US" dirty="0"/>
              <a:t>.</a:t>
            </a:r>
          </a:p>
          <a:p>
            <a:r>
              <a:rPr lang="en-US" dirty="0"/>
              <a:t> </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86" y="2667000"/>
            <a:ext cx="731761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id:image002.png@01D3ED0E.14F916B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26187" y="4419600"/>
            <a:ext cx="7241414" cy="990600"/>
          </a:xfrm>
          <a:prstGeom prst="rect">
            <a:avLst/>
          </a:prstGeom>
          <a:noFill/>
          <a:ln>
            <a:noFill/>
          </a:ln>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186" y="6096000"/>
            <a:ext cx="7241414"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45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Ideas for Communication</a:t>
            </a:r>
            <a:endParaRPr lang="en-US" sz="3600" dirty="0">
              <a:solidFill>
                <a:schemeClr val="tx2"/>
              </a:solidFill>
              <a:latin typeface="Bookman Old Style" panose="02050604050505020204" pitchFamily="18" charset="0"/>
            </a:endParaRPr>
          </a:p>
        </p:txBody>
      </p:sp>
      <p:pic>
        <p:nvPicPr>
          <p:cNvPr id="1026" name="Picture 2" descr="C:\Users\millerba\AppData\Local\Temp\Content.IE5\RMESCOEP\MC90042317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2010" y="2458720"/>
            <a:ext cx="1553703" cy="2680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 y="5811520"/>
            <a:ext cx="1684020" cy="14528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Happy/Yes</a:t>
            </a:r>
            <a:endParaRPr lang="en-US" sz="2400" b="1" dirty="0">
              <a:solidFill>
                <a:schemeClr val="tx1"/>
              </a:solidFill>
            </a:endParaRPr>
          </a:p>
        </p:txBody>
      </p:sp>
      <p:pic>
        <p:nvPicPr>
          <p:cNvPr id="1028" name="Picture 4" descr="C:\Users\millerba\AppData\Local\Temp\Content.IE5\RBZH5789\MC9004231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420" y="2458720"/>
            <a:ext cx="1553703" cy="2680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79420" y="5923280"/>
            <a:ext cx="1619250" cy="13411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Sad/NO</a:t>
            </a:r>
            <a:endParaRPr lang="en-US" sz="2400" b="1" dirty="0">
              <a:solidFill>
                <a:schemeClr val="tx1"/>
              </a:solidFill>
            </a:endParaRPr>
          </a:p>
        </p:txBody>
      </p:sp>
      <p:pic>
        <p:nvPicPr>
          <p:cNvPr id="1032" name="Picture 8" descr="C:\Users\millerba\AppData\Local\Temp\Content.IE5\300XYSXN\MC900434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830" y="2840567"/>
            <a:ext cx="2121086" cy="24680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40680" y="6146800"/>
            <a:ext cx="174879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I’m Tired and want to STOP!</a:t>
            </a:r>
            <a:endParaRPr lang="en-US" sz="2000" b="1" dirty="0">
              <a:solidFill>
                <a:schemeClr val="tx1"/>
              </a:solidFill>
            </a:endParaRPr>
          </a:p>
        </p:txBody>
      </p:sp>
    </p:spTree>
    <p:extLst>
      <p:ext uri="{BB962C8B-B14F-4D97-AF65-F5344CB8AC3E}">
        <p14:creationId xmlns:p14="http://schemas.microsoft.com/office/powerpoint/2010/main" val="49687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a:solidFill>
                  <a:schemeClr val="tx2"/>
                </a:solidFill>
                <a:latin typeface="Bookman Old Style" panose="02050604050505020204" pitchFamily="18" charset="0"/>
              </a:rPr>
              <a:t>Ideas for Home Pictures. . .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 y="2682241"/>
            <a:ext cx="1523444" cy="150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2721"/>
            <a:ext cx="1565275" cy="18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211" y="2490945"/>
            <a:ext cx="2156301" cy="251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millerba\AppData\Local\Temp\Content.IE5\RBZH5789\MP90044242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7607" y="6370321"/>
            <a:ext cx="1619250" cy="20514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6320" y="4470400"/>
            <a:ext cx="1619250" cy="532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
        <p:nvSpPr>
          <p:cNvPr id="4" name="Rectangle 3"/>
          <p:cNvSpPr/>
          <p:nvPr/>
        </p:nvSpPr>
        <p:spPr>
          <a:xfrm>
            <a:off x="1295400" y="7487920"/>
            <a:ext cx="1748790" cy="67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Apartment</a:t>
            </a:r>
            <a:endParaRPr lang="en-US" dirty="0"/>
          </a:p>
        </p:txBody>
      </p:sp>
      <p:sp>
        <p:nvSpPr>
          <p:cNvPr id="5" name="Rectangle 4"/>
          <p:cNvSpPr/>
          <p:nvPr/>
        </p:nvSpPr>
        <p:spPr>
          <a:xfrm>
            <a:off x="5311141" y="5364480"/>
            <a:ext cx="1573371"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Country</a:t>
            </a:r>
            <a:endParaRPr lang="en-US" dirty="0"/>
          </a:p>
        </p:txBody>
      </p:sp>
      <p:sp>
        <p:nvSpPr>
          <p:cNvPr id="7" name="Rectangle 6"/>
          <p:cNvSpPr/>
          <p:nvPr/>
        </p:nvSpPr>
        <p:spPr>
          <a:xfrm>
            <a:off x="5417740" y="8493760"/>
            <a:ext cx="1577420" cy="89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City</a:t>
            </a:r>
            <a:endParaRPr lang="en-US" dirty="0"/>
          </a:p>
        </p:txBody>
      </p:sp>
    </p:spTree>
    <p:extLst>
      <p:ext uri="{BB962C8B-B14F-4D97-AF65-F5344CB8AC3E}">
        <p14:creationId xmlns:p14="http://schemas.microsoft.com/office/powerpoint/2010/main" val="14363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a:t>
            </a:r>
            <a:r>
              <a:rPr lang="en-US" sz="3200" dirty="0" smtClean="0">
                <a:solidFill>
                  <a:schemeClr val="tx2"/>
                </a:solidFill>
                <a:latin typeface="Bookman Old Style" panose="02050604050505020204" pitchFamily="18" charset="0"/>
              </a:rPr>
              <a:t>Ideas for Pictures - Employment</a:t>
            </a:r>
            <a:endParaRPr lang="en-US" sz="3200" dirty="0">
              <a:solidFill>
                <a:schemeClr val="tx2"/>
              </a:solidFill>
              <a:latin typeface="Bookman Old Style" panose="02050604050505020204" pitchFamily="18" charset="0"/>
            </a:endParaRPr>
          </a:p>
        </p:txBody>
      </p:sp>
      <p:pic>
        <p:nvPicPr>
          <p:cNvPr id="1026" name="Picture 2" descr="C:\Program Files (x86)\Microsoft Office\MEDIA\CAGCAT10\j0217698.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8620" y="2011680"/>
            <a:ext cx="1485305" cy="2483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 y="4959351"/>
            <a:ext cx="1813560" cy="96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 Secondary Education</a:t>
            </a:r>
            <a:endParaRPr lang="en-US" dirty="0"/>
          </a:p>
        </p:txBody>
      </p:sp>
      <p:pic>
        <p:nvPicPr>
          <p:cNvPr id="2050" name="Picture 2" descr="C:\Users\millerba\AppData\Local\Temp\Content.IE5\RMESCOEP\MP9004227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680" y="2448242"/>
            <a:ext cx="1360170" cy="2346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llerba\AppData\Local\Temp\Content.IE5\RMESCOEP\MC9000244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1" y="6482081"/>
            <a:ext cx="1354729" cy="2637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llerba\AppData\Local\Temp\Content.IE5\OJARPSNM\MC90005658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3560" y="6465986"/>
            <a:ext cx="1281669" cy="265407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llerba\AppData\Local\Temp\Content.IE5\RBZH5789\MP90030963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4364" y="2123440"/>
            <a:ext cx="1744591" cy="2147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2555" y="4795202"/>
            <a:ext cx="1541345" cy="134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Want a new job!</a:t>
            </a:r>
            <a:endParaRPr lang="en-US" dirty="0"/>
          </a:p>
        </p:txBody>
      </p:sp>
      <p:sp>
        <p:nvSpPr>
          <p:cNvPr id="5" name="Rectangle 4"/>
          <p:cNvSpPr/>
          <p:nvPr/>
        </p:nvSpPr>
        <p:spPr>
          <a:xfrm>
            <a:off x="5570220" y="5140960"/>
            <a:ext cx="1424940" cy="78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Desk Job</a:t>
            </a:r>
            <a:endParaRPr lang="en-US" dirty="0"/>
          </a:p>
        </p:txBody>
      </p:sp>
      <p:sp>
        <p:nvSpPr>
          <p:cNvPr id="6" name="Rectangle 5"/>
          <p:cNvSpPr/>
          <p:nvPr/>
        </p:nvSpPr>
        <p:spPr>
          <a:xfrm>
            <a:off x="3238500" y="7793025"/>
            <a:ext cx="1684020" cy="1327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Helping Jobs</a:t>
            </a:r>
            <a:endParaRPr lang="en-US" dirty="0"/>
          </a:p>
        </p:txBody>
      </p:sp>
    </p:spTree>
    <p:extLst>
      <p:ext uri="{BB962C8B-B14F-4D97-AF65-F5344CB8AC3E}">
        <p14:creationId xmlns:p14="http://schemas.microsoft.com/office/powerpoint/2010/main" val="150423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969265"/>
          </a:xfrm>
        </p:spPr>
        <p:txBody>
          <a:bodyPr>
            <a:normAutofit/>
          </a:bodyPr>
          <a:lstStyle/>
          <a:p>
            <a:pPr algn="ctr"/>
            <a:r>
              <a:rPr lang="en-US" sz="3600" dirty="0" smtClean="0">
                <a:solidFill>
                  <a:schemeClr val="tx2"/>
                </a:solidFill>
                <a:latin typeface="Bookman Old Style" panose="02050604050505020204" pitchFamily="18" charset="0"/>
              </a:rPr>
              <a:t>Take Your Time</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p:txBody>
          <a:bodyPr>
            <a:normAutofit/>
          </a:bodyPr>
          <a:lstStyle/>
          <a:p>
            <a:r>
              <a:rPr lang="en-US" sz="2800" b="1" dirty="0">
                <a:latin typeface="Bookman Old Style" panose="02050604050505020204" pitchFamily="18" charset="0"/>
              </a:rPr>
              <a:t>Teams need to give the person time to answer questions or come up with ideas. </a:t>
            </a:r>
            <a:r>
              <a:rPr lang="en-US" sz="2800" b="1" dirty="0" smtClean="0">
                <a:latin typeface="Bookman Old Style" panose="02050604050505020204" pitchFamily="18" charset="0"/>
              </a:rPr>
              <a:t>These </a:t>
            </a:r>
            <a:r>
              <a:rPr lang="en-US" sz="2800" b="1" dirty="0">
                <a:latin typeface="Bookman Old Style" panose="02050604050505020204" pitchFamily="18" charset="0"/>
              </a:rPr>
              <a:t>may be new </a:t>
            </a:r>
            <a:r>
              <a:rPr lang="en-US" sz="2800" b="1" dirty="0" smtClean="0">
                <a:latin typeface="Bookman Old Style" panose="02050604050505020204" pitchFamily="18" charset="0"/>
              </a:rPr>
              <a:t>questions for </a:t>
            </a:r>
            <a:r>
              <a:rPr lang="en-US" sz="2800" b="1" dirty="0">
                <a:latin typeface="Bookman Old Style" panose="02050604050505020204" pitchFamily="18" charset="0"/>
              </a:rPr>
              <a:t>many </a:t>
            </a:r>
            <a:r>
              <a:rPr lang="en-US" sz="2800" b="1" dirty="0" smtClean="0">
                <a:latin typeface="Bookman Old Style" panose="02050604050505020204" pitchFamily="18" charset="0"/>
              </a:rPr>
              <a:t>of the people we serve.</a:t>
            </a:r>
          </a:p>
          <a:p>
            <a:endParaRPr lang="en-US" sz="2800" b="1" dirty="0">
              <a:latin typeface="Bookman Old Style" panose="02050604050505020204" pitchFamily="18" charset="0"/>
            </a:endParaRPr>
          </a:p>
          <a:p>
            <a:r>
              <a:rPr lang="en-US" sz="2800" b="1" dirty="0">
                <a:latin typeface="Bookman Old Style" panose="02050604050505020204" pitchFamily="18" charset="0"/>
              </a:rPr>
              <a:t>Be respectful and let the person know you value what they have to say</a:t>
            </a:r>
            <a:r>
              <a:rPr lang="en-US" sz="2800" b="1" dirty="0" smtClean="0">
                <a:latin typeface="Bookman Old Style" panose="02050604050505020204" pitchFamily="18" charset="0"/>
              </a:rPr>
              <a:t>.</a:t>
            </a:r>
          </a:p>
          <a:p>
            <a:endParaRPr lang="en-US" sz="2800" b="1" dirty="0">
              <a:latin typeface="Bookman Old Style" panose="02050604050505020204" pitchFamily="18" charset="0"/>
            </a:endParaRPr>
          </a:p>
          <a:p>
            <a:r>
              <a:rPr lang="en-US" sz="2800" b="1" dirty="0">
                <a:latin typeface="Bookman Old Style" panose="02050604050505020204" pitchFamily="18" charset="0"/>
              </a:rPr>
              <a:t>Teams should try to avoid leading the person or giving their opinion when asking questions.  </a:t>
            </a:r>
          </a:p>
          <a:p>
            <a:r>
              <a:rPr lang="en-US" sz="2800" b="1" dirty="0" smtClean="0">
                <a:latin typeface="Bookman Old Style" panose="02050604050505020204" pitchFamily="18" charset="0"/>
              </a:rPr>
              <a:t>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90692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92552"/>
          </a:xfrm>
        </p:spPr>
        <p:txBody>
          <a:bodyPr/>
          <a:lstStyle/>
          <a:p>
            <a:r>
              <a:rPr lang="en-US" sz="4000" dirty="0">
                <a:solidFill>
                  <a:schemeClr val="tx2"/>
                </a:solidFill>
                <a:latin typeface="Bookman Old Style" panose="02050604050505020204" pitchFamily="18" charset="0"/>
              </a:rPr>
              <a:t>It is Understood…</a:t>
            </a:r>
            <a:r>
              <a:rPr lang="en-US" dirty="0"/>
              <a:t/>
            </a:r>
            <a:br>
              <a:rPr lang="en-US" dirty="0"/>
            </a:br>
            <a:endParaRPr lang="en-US" dirty="0"/>
          </a:p>
        </p:txBody>
      </p:sp>
      <p:sp>
        <p:nvSpPr>
          <p:cNvPr id="3" name="Content Placeholder 2"/>
          <p:cNvSpPr>
            <a:spLocks noGrp="1"/>
          </p:cNvSpPr>
          <p:nvPr>
            <p:ph sz="quarter" idx="1"/>
          </p:nvPr>
        </p:nvSpPr>
        <p:spPr>
          <a:xfrm>
            <a:off x="388620" y="1066800"/>
            <a:ext cx="6995159" cy="6678751"/>
          </a:xfrm>
        </p:spPr>
        <p:txBody>
          <a:bodyPr/>
          <a:lstStyle/>
          <a:p>
            <a:endParaRPr lang="en-US" sz="3200" dirty="0"/>
          </a:p>
          <a:p>
            <a:r>
              <a:rPr lang="en-US" sz="3200" b="1" dirty="0" smtClean="0">
                <a:latin typeface="Bookman Old Style" panose="02050604050505020204" pitchFamily="18" charset="0"/>
              </a:rPr>
              <a:t>That not </a:t>
            </a:r>
            <a:r>
              <a:rPr lang="en-US" sz="3200" b="1" dirty="0">
                <a:latin typeface="Bookman Old Style" panose="02050604050505020204" pitchFamily="18" charset="0"/>
              </a:rPr>
              <a:t>all people are going to understand what is being asked of them and maximize their role in their planning the first year. </a:t>
            </a:r>
            <a:endParaRPr lang="en-US" sz="3200" b="1" dirty="0" smtClean="0">
              <a:latin typeface="Bookman Old Style" panose="02050604050505020204" pitchFamily="18" charset="0"/>
            </a:endParaRPr>
          </a:p>
          <a:p>
            <a:endParaRPr lang="en-US" sz="3200" b="1" dirty="0">
              <a:latin typeface="Bookman Old Style" panose="02050604050505020204" pitchFamily="18" charset="0"/>
            </a:endParaRPr>
          </a:p>
          <a:p>
            <a:r>
              <a:rPr lang="en-US" sz="3200" b="1" dirty="0">
                <a:latin typeface="Bookman Old Style" panose="02050604050505020204" pitchFamily="18" charset="0"/>
              </a:rPr>
              <a:t>I</a:t>
            </a:r>
            <a:r>
              <a:rPr lang="en-US" sz="3200" b="1" dirty="0" smtClean="0">
                <a:latin typeface="Bookman Old Style" panose="02050604050505020204" pitchFamily="18" charset="0"/>
              </a:rPr>
              <a:t>t </a:t>
            </a:r>
            <a:r>
              <a:rPr lang="en-US" sz="3200" b="1" dirty="0">
                <a:latin typeface="Bookman Old Style" panose="02050604050505020204" pitchFamily="18" charset="0"/>
              </a:rPr>
              <a:t>is the team’s responsibility to make all attempts to assist them and to plan for the years to come</a:t>
            </a:r>
            <a:r>
              <a:rPr lang="en-US" sz="3200" b="1" dirty="0" smtClean="0">
                <a:latin typeface="Bookman Old Style" panose="02050604050505020204" pitchFamily="18" charset="0"/>
              </a:rPr>
              <a:t>.</a:t>
            </a:r>
          </a:p>
          <a:p>
            <a:endParaRPr lang="en-US" sz="3200" b="1" dirty="0">
              <a:latin typeface="Bookman Old Style" panose="02050604050505020204" pitchFamily="18" charset="0"/>
            </a:endParaRPr>
          </a:p>
          <a:p>
            <a:r>
              <a:rPr lang="en-US" sz="3200" b="1" dirty="0">
                <a:latin typeface="Bookman Old Style" panose="02050604050505020204" pitchFamily="18" charset="0"/>
              </a:rPr>
              <a:t>How can they help the person to participate more each year?</a:t>
            </a:r>
          </a:p>
          <a:p>
            <a:endParaRPr lang="en-US" dirty="0"/>
          </a:p>
        </p:txBody>
      </p:sp>
    </p:spTree>
    <p:extLst>
      <p:ext uri="{BB962C8B-B14F-4D97-AF65-F5344CB8AC3E}">
        <p14:creationId xmlns:p14="http://schemas.microsoft.com/office/powerpoint/2010/main" val="3441762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6400</Words>
  <Application>Microsoft Office PowerPoint</Application>
  <PresentationFormat>Custom</PresentationFormat>
  <Paragraphs>593</Paragraphs>
  <Slides>49</Slides>
  <Notes>20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Why are we making changes?</vt:lpstr>
      <vt:lpstr>For Many Participants this is not ‘Business as Usual’.</vt:lpstr>
      <vt:lpstr>What about people who cannot speak?</vt:lpstr>
      <vt:lpstr>Ideas for Communication</vt:lpstr>
      <vt:lpstr>Ideas for Home Pictures. . . </vt:lpstr>
      <vt:lpstr>  Ideas for Pictures - Employment</vt:lpstr>
      <vt:lpstr>Take Your Time</vt:lpstr>
      <vt:lpstr>It is Understood… </vt:lpstr>
      <vt:lpstr>Additional Resources…</vt:lpstr>
      <vt:lpstr>PowerPoint Presentation</vt:lpstr>
      <vt:lpstr>Technical Points…</vt:lpstr>
      <vt:lpstr>PowerPoint Presentation</vt:lpstr>
      <vt:lpstr>PowerPoint Presentation</vt:lpstr>
      <vt:lpstr>Other Points for Graphic Pages…</vt:lpstr>
      <vt:lpstr>Can you cut and paste?</vt:lpstr>
      <vt:lpstr>Why the weird processes?</vt:lpstr>
      <vt:lpstr>PowerPoint Presentation</vt:lpstr>
      <vt:lpstr>The Trajectory Page… </vt:lpstr>
      <vt:lpstr>PowerPoint Presentation</vt:lpstr>
      <vt:lpstr>The IP is written in  Person First language.  </vt:lpstr>
      <vt:lpstr>Technical Note… </vt:lpstr>
      <vt:lpstr>PowerPoint Presentation</vt:lpstr>
      <vt:lpstr>PowerPoint Presentation</vt:lpstr>
      <vt:lpstr>PowerPoint Presentation</vt:lpstr>
      <vt:lpstr>Work, Day, Retirement…. </vt:lpstr>
      <vt:lpstr>A Word About Satisfaction…. </vt:lpstr>
      <vt:lpstr>PowerPoint Presentation</vt:lpstr>
      <vt:lpstr>Health and Wellness… </vt:lpstr>
      <vt:lpstr>PowerPoint Presentation</vt:lpstr>
      <vt:lpstr>Loneliness… </vt:lpstr>
      <vt:lpstr>PowerPoint Presentation</vt:lpstr>
      <vt:lpstr>The Integrated Support Star </vt:lpstr>
      <vt:lpstr>PowerPoint Presentation</vt:lpstr>
      <vt:lpstr>PowerPoint Presentation</vt:lpstr>
      <vt:lpstr>The Action Plan </vt:lpstr>
      <vt:lpstr>PowerPoint Presentation</vt:lpstr>
      <vt:lpstr> </vt:lpstr>
      <vt:lpstr>PowerPoint Presentation</vt:lpstr>
      <vt:lpstr>Individual's Participation</vt:lpstr>
      <vt:lpstr>PowerPoint Presentation</vt:lpstr>
      <vt:lpstr>PowerPoint Presentation</vt:lpstr>
      <vt:lpstr>PowerPoint Presentation</vt:lpstr>
      <vt:lpstr>Individual Progress Review…</vt:lpstr>
      <vt:lpstr>That’s the end of the main body of the IP</vt:lpstr>
      <vt:lpstr>PowerPoint Presentation</vt:lpstr>
      <vt:lpstr>PowerPoint Presentation</vt:lpstr>
      <vt:lpstr>PowerPoint Presentation</vt:lpstr>
      <vt:lpstr>How to Get a Signature Sheet…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bermanv</dc:creator>
  <cp:lastModifiedBy>smithrc</cp:lastModifiedBy>
  <cp:revision>29</cp:revision>
  <dcterms:created xsi:type="dcterms:W3CDTF">2018-06-05T16:23:12Z</dcterms:created>
  <dcterms:modified xsi:type="dcterms:W3CDTF">2018-07-03T18:00:07Z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2018-06-05T00:00:00Z</vt:filetime>
  </property>
  <property fmtid="{D5CDD505-2E9C-101B-9397-08002B2CF9AE}" pid="3" name="LastSaved">
    <vt:filetime>2018-06-05T00:00:00Z</vt:filetime>
  </property>
</Properties>
</file>