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data12.xml" ContentType="application/vnd.openxmlformats-officedocument.drawingml.diagramData+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diagrams/quickStyle16.xml" ContentType="application/vnd.openxmlformats-officedocument.drawingml.diagramStyle+xml"/>
  <Override PartName="/ppt/notesSlides/notesSlide73.xml" ContentType="application/vnd.openxmlformats-officedocument.presentationml.notesSlide+xml"/>
  <Override PartName="/ppt/diagrams/drawing17.xml" ContentType="application/vnd.ms-office.drawingml.diagramDrawing+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 id="2147483711" r:id="rId2"/>
    <p:sldMasterId id="2147483723" r:id="rId3"/>
  </p:sldMasterIdLst>
  <p:notesMasterIdLst>
    <p:notesMasterId r:id="rId95"/>
  </p:notesMasterIdLst>
  <p:handoutMasterIdLst>
    <p:handoutMasterId r:id="rId96"/>
  </p:handoutMasterIdLst>
  <p:sldIdLst>
    <p:sldId id="370" r:id="rId4"/>
    <p:sldId id="346" r:id="rId5"/>
    <p:sldId id="340" r:id="rId6"/>
    <p:sldId id="389" r:id="rId7"/>
    <p:sldId id="263" r:id="rId8"/>
    <p:sldId id="391" r:id="rId9"/>
    <p:sldId id="387" r:id="rId10"/>
    <p:sldId id="267" r:id="rId11"/>
    <p:sldId id="383" r:id="rId12"/>
    <p:sldId id="278" r:id="rId13"/>
    <p:sldId id="546" r:id="rId14"/>
    <p:sldId id="564" r:id="rId15"/>
    <p:sldId id="563" r:id="rId16"/>
    <p:sldId id="593" r:id="rId17"/>
    <p:sldId id="594" r:id="rId18"/>
    <p:sldId id="512" r:id="rId19"/>
    <p:sldId id="394" r:id="rId20"/>
    <p:sldId id="405" r:id="rId21"/>
    <p:sldId id="401" r:id="rId22"/>
    <p:sldId id="513" r:id="rId23"/>
    <p:sldId id="595" r:id="rId24"/>
    <p:sldId id="521" r:id="rId25"/>
    <p:sldId id="412" r:id="rId26"/>
    <p:sldId id="522" r:id="rId27"/>
    <p:sldId id="515" r:id="rId28"/>
    <p:sldId id="516" r:id="rId29"/>
    <p:sldId id="596" r:id="rId30"/>
    <p:sldId id="406" r:id="rId31"/>
    <p:sldId id="291" r:id="rId32"/>
    <p:sldId id="547" r:id="rId33"/>
    <p:sldId id="590" r:id="rId34"/>
    <p:sldId id="529" r:id="rId35"/>
    <p:sldId id="527" r:id="rId36"/>
    <p:sldId id="530" r:id="rId37"/>
    <p:sldId id="597" r:id="rId38"/>
    <p:sldId id="598" r:id="rId39"/>
    <p:sldId id="533" r:id="rId40"/>
    <p:sldId id="569" r:id="rId41"/>
    <p:sldId id="534" r:id="rId42"/>
    <p:sldId id="535" r:id="rId43"/>
    <p:sldId id="536" r:id="rId44"/>
    <p:sldId id="607" r:id="rId45"/>
    <p:sldId id="538" r:id="rId46"/>
    <p:sldId id="592" r:id="rId47"/>
    <p:sldId id="537" r:id="rId48"/>
    <p:sldId id="539" r:id="rId49"/>
    <p:sldId id="545" r:id="rId50"/>
    <p:sldId id="548" r:id="rId51"/>
    <p:sldId id="591" r:id="rId52"/>
    <p:sldId id="581" r:id="rId53"/>
    <p:sldId id="599" r:id="rId54"/>
    <p:sldId id="608" r:id="rId55"/>
    <p:sldId id="609" r:id="rId56"/>
    <p:sldId id="610" r:id="rId57"/>
    <p:sldId id="559" r:id="rId58"/>
    <p:sldId id="601" r:id="rId59"/>
    <p:sldId id="582" r:id="rId60"/>
    <p:sldId id="574" r:id="rId61"/>
    <p:sldId id="576" r:id="rId62"/>
    <p:sldId id="575" r:id="rId63"/>
    <p:sldId id="578" r:id="rId64"/>
    <p:sldId id="583" r:id="rId65"/>
    <p:sldId id="549" r:id="rId66"/>
    <p:sldId id="415" r:id="rId67"/>
    <p:sldId id="552" r:id="rId68"/>
    <p:sldId id="585" r:id="rId69"/>
    <p:sldId id="554" r:id="rId70"/>
    <p:sldId id="560" r:id="rId71"/>
    <p:sldId id="561" r:id="rId72"/>
    <p:sldId id="562" r:id="rId73"/>
    <p:sldId id="555" r:id="rId74"/>
    <p:sldId id="556" r:id="rId75"/>
    <p:sldId id="602" r:id="rId76"/>
    <p:sldId id="587" r:id="rId77"/>
    <p:sldId id="550" r:id="rId78"/>
    <p:sldId id="416" r:id="rId79"/>
    <p:sldId id="589" r:id="rId80"/>
    <p:sldId id="603" r:id="rId81"/>
    <p:sldId id="606" r:id="rId82"/>
    <p:sldId id="541" r:id="rId83"/>
    <p:sldId id="542" r:id="rId84"/>
    <p:sldId id="451" r:id="rId85"/>
    <p:sldId id="490" r:id="rId86"/>
    <p:sldId id="557" r:id="rId87"/>
    <p:sldId id="604" r:id="rId88"/>
    <p:sldId id="506" r:id="rId89"/>
    <p:sldId id="491" r:id="rId90"/>
    <p:sldId id="492" r:id="rId91"/>
    <p:sldId id="493" r:id="rId92"/>
    <p:sldId id="508" r:id="rId93"/>
    <p:sldId id="495" r:id="rId9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60" clrIdx="1"/>
  <p:cmAuthor id="2" name="Jackson, Dennis" initials="JD" lastIdx="12" clrIdx="2">
    <p:extLst/>
  </p:cmAuthor>
  <p:cmAuthor id="3" name="Kelley, Nora" initials="KN" lastIdx="2" clrIdx="3">
    <p:extLst/>
  </p:cmAuthor>
  <p:cmAuthor id="4" name="W2K" initials="W" lastIdx="28" clrIdx="4"/>
  <p:cmAuthor id="5" name="Michelle Wade" initials="MW" lastIdx="14" clrIdx="5"/>
  <p:cmAuthor id="6" name="Berlin, Debra" initials="BD" lastIdx="13" clrIdx="6">
    <p:extLst>
      <p:ext uri="{19B8F6BF-5375-455C-9EA6-DF929625EA0E}">
        <p15:presenceInfo xmlns="" xmlns:p15="http://schemas.microsoft.com/office/powerpoint/2012/main"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85"/>
    <a:srgbClr val="FFC000"/>
    <a:srgbClr val="DF8045"/>
    <a:srgbClr val="32C658"/>
    <a:srgbClr val="D4ECBA"/>
    <a:srgbClr val="92D050"/>
    <a:srgbClr val="9BBB59"/>
    <a:srgbClr val="E6E6E6"/>
    <a:srgbClr val="1F4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9" autoAdjust="0"/>
    <p:restoredTop sz="69061" autoAdjust="0"/>
  </p:normalViewPr>
  <p:slideViewPr>
    <p:cSldViewPr snapToGrid="0">
      <p:cViewPr varScale="1">
        <p:scale>
          <a:sx n="76" d="100"/>
          <a:sy n="76" d="100"/>
        </p:scale>
        <p:origin x="-7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88"/>
    </p:cViewPr>
  </p:sorterViewPr>
  <p:notesViewPr>
    <p:cSldViewPr snapToGrid="0">
      <p:cViewPr varScale="1">
        <p:scale>
          <a:sx n="87" d="100"/>
          <a:sy n="87" d="100"/>
        </p:scale>
        <p:origin x="3798" y="90"/>
      </p:cViewPr>
      <p:guideLst>
        <p:guide orient="horz" pos="2905"/>
        <p:guide orient="horz" pos="2957"/>
        <p:guide orient="horz" pos="2880"/>
        <p:guide orient="horz" pos="2932"/>
        <p:guide pos="2184"/>
        <p:guide pos="2237"/>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Designing CCS ELA &amp; Literacy-aligned Instruction and Assessment</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a:t>
          </a:r>
          <a:r>
            <a:rPr lang="en-US" sz="2000" dirty="0" smtClean="0"/>
            <a:t> </a:t>
          </a:r>
          <a:r>
            <a:rPr lang="en-US" sz="2000" b="1" dirty="0" smtClean="0"/>
            <a:t>Looking at Student Work and Engaging Students in Learning</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3AA46334-753A-41A9-A121-93DE4543A82F}" type="presOf" srcId="{6DD4AD52-12AC-4E82-A1AE-9C5737A0D999}" destId="{22BF229B-1262-4105-89C6-9748C1EBF7E2}" srcOrd="1" destOrd="0" presId="urn:microsoft.com/office/officeart/2005/8/layout/vProcess5"/>
    <dgm:cxn modelId="{EE950541-1D92-498B-BF31-B40852D00890}" type="presOf" srcId="{6DD4AD52-12AC-4E82-A1AE-9C5737A0D999}" destId="{BA94DD3F-AE7A-4939-BAFC-D76918A30477}" srcOrd="0" destOrd="0" presId="urn:microsoft.com/office/officeart/2005/8/layout/vProcess5"/>
    <dgm:cxn modelId="{D55C83C1-2323-4022-867D-D8BB0AB33DC5}" type="presOf" srcId="{942E99E8-A792-4552-B022-DBAE2E887950}" destId="{ED7C910B-10BD-4B5A-AAC4-ECC8FCF9D256}" srcOrd="0" destOrd="0" presId="urn:microsoft.com/office/officeart/2005/8/layout/vProcess5"/>
    <dgm:cxn modelId="{300F1A90-DC9F-4324-BECA-5D2E9A34506E}" type="presOf" srcId="{05DFDFE1-30F2-457C-8C83-4B2B7684C90A}" destId="{A91CEAEB-CB1C-45A0-B48D-6477737AA53D}" srcOrd="1" destOrd="0" presId="urn:microsoft.com/office/officeart/2005/8/layout/vProcess5"/>
    <dgm:cxn modelId="{5F4DD019-8F02-4117-9078-3383A4353076}" type="presOf" srcId="{407C6022-0642-4896-B58A-2F544152DB53}" destId="{5C3A6E57-7055-41F7-9D20-1CF57F5C916A}" srcOrd="0" destOrd="0" presId="urn:microsoft.com/office/officeart/2005/8/layout/vProcess5"/>
    <dgm:cxn modelId="{3102F9E4-B303-4789-9149-3DEE356FAF11}" type="presOf" srcId="{2FBCE4F0-B418-40D0-A572-335BDC797AF7}" destId="{B327BB6D-6EB0-4A06-953E-A91947F4CC0A}" srcOrd="1" destOrd="0" presId="urn:microsoft.com/office/officeart/2005/8/layout/vProcess5"/>
    <dgm:cxn modelId="{F8FE7FD1-7BC7-4AB7-B0C7-AF69D2B3FDDA}" type="presOf" srcId="{453C59C1-EEA1-4FBC-B5C1-7528C8D00C36}" destId="{FA051F21-3401-4AB5-B965-25DF1A8BF6F7}" srcOrd="0" destOrd="0" presId="urn:microsoft.com/office/officeart/2005/8/layout/vProcess5"/>
    <dgm:cxn modelId="{2524D8B6-DE57-4A90-B780-07CC2CE5F8B4}" type="presOf" srcId="{2A4372B7-8941-469F-940B-7D5BA0871939}" destId="{B5656B55-CAED-42B0-9C87-A997D4436FC1}" srcOrd="0" destOrd="0" presId="urn:microsoft.com/office/officeart/2005/8/layout/vProcess5"/>
    <dgm:cxn modelId="{9BDC4C1F-9C11-4719-9704-B84E47E5A806}" type="presOf" srcId="{05DFDFE1-30F2-457C-8C83-4B2B7684C90A}" destId="{5633CF91-693E-4C78-A1BB-6E17F24CA1B9}"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6B5B13FD-3A96-440E-98F4-E41744F91B6C}" type="presOf" srcId="{4E4E886B-CD5B-40AB-A48E-28B15BDC45D0}" destId="{B9BEE52F-34CC-4576-856A-600A7139C9B0}" srcOrd="1" destOrd="0" presId="urn:microsoft.com/office/officeart/2005/8/layout/vProcess5"/>
    <dgm:cxn modelId="{48A85579-9F25-4B0E-8CE3-49B0DA130941}" type="presOf" srcId="{4E4E886B-CD5B-40AB-A48E-28B15BDC45D0}" destId="{07305FC6-0FEC-4400-B4A9-60E0B84556D2}" srcOrd="0"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B620E75A-3EB6-47D2-9AF6-30CCFB296751}" srcId="{2A4372B7-8941-469F-940B-7D5BA0871939}" destId="{C8EEAEDD-18F3-4C84-BF91-1BCCF4ECE3FE}" srcOrd="4" destOrd="0" parTransId="{34995127-82FB-4F2E-ACC3-5F44DF903134}" sibTransId="{6A0D9C53-EFD9-47E3-B56F-FBAE80158FD9}"/>
    <dgm:cxn modelId="{25176231-223A-45D2-A038-4CD36E8AB91D}" srcId="{2A4372B7-8941-469F-940B-7D5BA0871939}" destId="{6DD4AD52-12AC-4E82-A1AE-9C5737A0D999}" srcOrd="3" destOrd="0" parTransId="{CF4CC82F-E411-405C-A914-ABB459E5F0F3}" sibTransId="{453C59C1-EEA1-4FBC-B5C1-7528C8D00C36}"/>
    <dgm:cxn modelId="{C2CB73C3-F440-4574-B3C2-5672288194C6}" type="presOf" srcId="{C8EEAEDD-18F3-4C84-BF91-1BCCF4ECE3FE}" destId="{EE6C4265-86AA-4F4F-AD52-8990334D1BB0}" srcOrd="0" destOrd="0" presId="urn:microsoft.com/office/officeart/2005/8/layout/vProcess5"/>
    <dgm:cxn modelId="{D603CDC6-8929-43B7-86E2-A18B403F2311}" srcId="{2A4372B7-8941-469F-940B-7D5BA0871939}" destId="{4E4E886B-CD5B-40AB-A48E-28B15BDC45D0}" srcOrd="1" destOrd="0" parTransId="{2F4B8799-7F05-4F2D-BD5A-E32235A9E0BF}" sibTransId="{C6816B5F-64FF-4E06-92FF-651CAA10BC07}"/>
    <dgm:cxn modelId="{423E1072-297C-40E2-BA1B-F479E6DD1B6D}" type="presOf" srcId="{2FBCE4F0-B418-40D0-A572-335BDC797AF7}" destId="{BE39A8A1-A5D7-44F7-B68A-10070CCF9086}" srcOrd="0" destOrd="0" presId="urn:microsoft.com/office/officeart/2005/8/layout/vProcess5"/>
    <dgm:cxn modelId="{CDB0B1DE-C156-4C31-8AC8-49EE75C1450B}" type="presOf" srcId="{C6816B5F-64FF-4E06-92FF-651CAA10BC07}" destId="{1F87D17F-8399-4642-9527-1C536D686748}" srcOrd="0" destOrd="0" presId="urn:microsoft.com/office/officeart/2005/8/layout/vProcess5"/>
    <dgm:cxn modelId="{38457CB7-B8BB-47B8-86EC-0444A885F479}" type="presOf" srcId="{C8EEAEDD-18F3-4C84-BF91-1BCCF4ECE3FE}" destId="{34FC679E-EA74-4781-8150-A128391560ED}" srcOrd="1" destOrd="0" presId="urn:microsoft.com/office/officeart/2005/8/layout/vProcess5"/>
    <dgm:cxn modelId="{B2F46B48-48A3-4A62-8383-68FBF7B46BCF}" type="presParOf" srcId="{B5656B55-CAED-42B0-9C87-A997D4436FC1}" destId="{91DBB2B5-3FBD-4AEE-B91B-0C9954B9FF2F}" srcOrd="0" destOrd="0" presId="urn:microsoft.com/office/officeart/2005/8/layout/vProcess5"/>
    <dgm:cxn modelId="{AF5A8055-045A-48F6-80D0-91F630818225}" type="presParOf" srcId="{B5656B55-CAED-42B0-9C87-A997D4436FC1}" destId="{5633CF91-693E-4C78-A1BB-6E17F24CA1B9}" srcOrd="1" destOrd="0" presId="urn:microsoft.com/office/officeart/2005/8/layout/vProcess5"/>
    <dgm:cxn modelId="{64DD79FD-FAEB-4B39-A00C-E16340751046}" type="presParOf" srcId="{B5656B55-CAED-42B0-9C87-A997D4436FC1}" destId="{07305FC6-0FEC-4400-B4A9-60E0B84556D2}" srcOrd="2" destOrd="0" presId="urn:microsoft.com/office/officeart/2005/8/layout/vProcess5"/>
    <dgm:cxn modelId="{568F4598-CF6D-41C7-9D31-3BA30D7E9D23}" type="presParOf" srcId="{B5656B55-CAED-42B0-9C87-A997D4436FC1}" destId="{BE39A8A1-A5D7-44F7-B68A-10070CCF9086}" srcOrd="3" destOrd="0" presId="urn:microsoft.com/office/officeart/2005/8/layout/vProcess5"/>
    <dgm:cxn modelId="{42038170-0E8C-4BAA-A8FC-8AAD19715D02}" type="presParOf" srcId="{B5656B55-CAED-42B0-9C87-A997D4436FC1}" destId="{BA94DD3F-AE7A-4939-BAFC-D76918A30477}" srcOrd="4" destOrd="0" presId="urn:microsoft.com/office/officeart/2005/8/layout/vProcess5"/>
    <dgm:cxn modelId="{1DBF9089-65CF-458D-9FB7-95AFD25A2F31}" type="presParOf" srcId="{B5656B55-CAED-42B0-9C87-A997D4436FC1}" destId="{EE6C4265-86AA-4F4F-AD52-8990334D1BB0}" srcOrd="5" destOrd="0" presId="urn:microsoft.com/office/officeart/2005/8/layout/vProcess5"/>
    <dgm:cxn modelId="{E0BCB542-3205-477B-A19C-6DC867F13941}" type="presParOf" srcId="{B5656B55-CAED-42B0-9C87-A997D4436FC1}" destId="{ED7C910B-10BD-4B5A-AAC4-ECC8FCF9D256}" srcOrd="6" destOrd="0" presId="urn:microsoft.com/office/officeart/2005/8/layout/vProcess5"/>
    <dgm:cxn modelId="{9E9DF7F4-B925-4C3F-B5A2-6A253B7A5521}" type="presParOf" srcId="{B5656B55-CAED-42B0-9C87-A997D4436FC1}" destId="{1F87D17F-8399-4642-9527-1C536D686748}" srcOrd="7" destOrd="0" presId="urn:microsoft.com/office/officeart/2005/8/layout/vProcess5"/>
    <dgm:cxn modelId="{271E6888-D7FF-4547-B66C-E361CD1022F9}" type="presParOf" srcId="{B5656B55-CAED-42B0-9C87-A997D4436FC1}" destId="{5C3A6E57-7055-41F7-9D20-1CF57F5C916A}" srcOrd="8" destOrd="0" presId="urn:microsoft.com/office/officeart/2005/8/layout/vProcess5"/>
    <dgm:cxn modelId="{835E29C6-FD0B-4D26-8DAB-061025C47661}" type="presParOf" srcId="{B5656B55-CAED-42B0-9C87-A997D4436FC1}" destId="{FA051F21-3401-4AB5-B965-25DF1A8BF6F7}" srcOrd="9" destOrd="0" presId="urn:microsoft.com/office/officeart/2005/8/layout/vProcess5"/>
    <dgm:cxn modelId="{506F006C-8E82-4B53-95B8-C9EBB116BF48}" type="presParOf" srcId="{B5656B55-CAED-42B0-9C87-A997D4436FC1}" destId="{A91CEAEB-CB1C-45A0-B48D-6477737AA53D}" srcOrd="10" destOrd="0" presId="urn:microsoft.com/office/officeart/2005/8/layout/vProcess5"/>
    <dgm:cxn modelId="{294544FD-2B4D-4A0B-857C-0C939E9A7F9C}" type="presParOf" srcId="{B5656B55-CAED-42B0-9C87-A997D4436FC1}" destId="{B9BEE52F-34CC-4576-856A-600A7139C9B0}" srcOrd="11" destOrd="0" presId="urn:microsoft.com/office/officeart/2005/8/layout/vProcess5"/>
    <dgm:cxn modelId="{8B919418-49E0-4602-9334-CE67489BFE33}" type="presParOf" srcId="{B5656B55-CAED-42B0-9C87-A997D4436FC1}" destId="{B327BB6D-6EB0-4A06-953E-A91947F4CC0A}" srcOrd="12" destOrd="0" presId="urn:microsoft.com/office/officeart/2005/8/layout/vProcess5"/>
    <dgm:cxn modelId="{116BFA5C-9517-494D-B67A-8006C6744816}" type="presParOf" srcId="{B5656B55-CAED-42B0-9C87-A997D4436FC1}" destId="{22BF229B-1262-4105-89C6-9748C1EBF7E2}" srcOrd="13" destOrd="0" presId="urn:microsoft.com/office/officeart/2005/8/layout/vProcess5"/>
    <dgm:cxn modelId="{8ABEBE50-D430-4B4E-9B39-D6D465416D2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Writing Grounded in Evidence</a:t>
          </a:r>
          <a:br>
            <a:rPr lang="en-US" sz="2400" b="0" dirty="0" smtClean="0"/>
          </a:br>
          <a:r>
            <a:rPr lang="en-US" sz="2400" b="0" dirty="0" smtClean="0"/>
            <a:t>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547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9824147F-1FEB-4868-9E9B-74CDFD73938B}" type="presOf" srcId="{C49DE7C9-3CCD-4A68-9AF1-4959318AB8CE}" destId="{18B331A4-2A99-4364-B5B4-8854F2CECE91}" srcOrd="0" destOrd="0" presId="urn:microsoft.com/office/officeart/2005/8/layout/hierarchy3"/>
    <dgm:cxn modelId="{84CE5C4B-4F2F-49BE-AB7D-A0DB4700A48A}" type="presOf" srcId="{951D879D-BE7E-430E-B000-5597C8FEFDD3}" destId="{85BB03BB-9CE9-47E8-9947-C2B05A20157F}" srcOrd="0" destOrd="0" presId="urn:microsoft.com/office/officeart/2005/8/layout/hierarchy3"/>
    <dgm:cxn modelId="{2F3E2F35-6ADD-4C9B-850F-3B090064C338}" type="presOf" srcId="{C49DE7C9-3CCD-4A68-9AF1-4959318AB8CE}" destId="{01013C70-3796-4887-98D0-B93D667D085C}" srcOrd="1" destOrd="0" presId="urn:microsoft.com/office/officeart/2005/8/layout/hierarchy3"/>
    <dgm:cxn modelId="{314CA261-E882-4D52-B4E8-DA2B87BC752A}" type="presOf" srcId="{8691F7BC-3BF2-4274-8C3C-961D302C3E80}" destId="{ABA4AD6F-2F38-4BDD-9216-4EDB340AA554}" srcOrd="0" destOrd="0" presId="urn:microsoft.com/office/officeart/2005/8/layout/hierarchy3"/>
    <dgm:cxn modelId="{484903B9-A362-4824-8CD7-0FAFF50BF9BD}" type="presOf" srcId="{40CAD029-3C99-4E8D-98B4-2953D52807B2}" destId="{0ECFACD2-E546-4248-9C0E-3A50A1F0895C}" srcOrd="0" destOrd="0" presId="urn:microsoft.com/office/officeart/2005/8/layout/hierarchy3"/>
    <dgm:cxn modelId="{0C24BCA7-6973-4FC4-B781-A3080746445C}" type="presOf" srcId="{D8771175-9235-4964-9D27-84A6F0079BDC}" destId="{86EBD45B-2267-4CA8-B8C4-6B38ED4F7284}"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9F75F680-D74F-40C3-9FE4-6CA260A8A3D9}" type="presOf" srcId="{58DCE318-75B7-47FE-8525-3043B002245B}" destId="{9825A28B-C7C5-4204-94C3-E8D7000EEC4F}"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5CB5E138-AE00-4A96-9395-D2CED9731B06}" type="presOf" srcId="{BD23E557-7C98-4DE1-8314-D7BD845DAFE9}" destId="{199D0DAA-F8E9-49A7-864C-8F57EB052505}" srcOrd="0" destOrd="0" presId="urn:microsoft.com/office/officeart/2005/8/layout/hierarchy3"/>
    <dgm:cxn modelId="{D6BBB976-B809-45DA-8B3A-3EFE2BFE6053}" type="presOf" srcId="{E2B7F8FC-10AD-4B06-B4C7-BEB6C56223E7}" destId="{885DB2E2-94C8-4BD6-A25B-A6DF9906D3CD}" srcOrd="0" destOrd="0" presId="urn:microsoft.com/office/officeart/2005/8/layout/hierarchy3"/>
    <dgm:cxn modelId="{22B51FDC-62A2-4E54-8964-661852015472}" type="presOf" srcId="{B217A518-BEE6-4DD9-9286-89D1EA55A1ED}" destId="{96FF3DE8-3675-4CB8-B07C-3DCAFF305E0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55891DDA-B233-4993-805F-E3D2F779C705}" type="presOf" srcId="{875902B6-D7AA-46D0-A995-D11880EA2FD1}" destId="{30415E90-D52D-48D0-83BA-D69F81D22A24}"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93DF241E-8AB5-4A14-9E24-C7CD505F5DE2}" type="presOf" srcId="{EF8DE587-9847-40DC-9A6D-C684684E3EAA}" destId="{0912B255-822D-42AD-8D51-EAD24CC90B92}" srcOrd="0" destOrd="0" presId="urn:microsoft.com/office/officeart/2005/8/layout/hierarchy3"/>
    <dgm:cxn modelId="{EC6A56FF-7639-466C-BB07-95F8B11AB5B5}" type="presOf" srcId="{BC6540E0-3144-49F0-80D0-9F9B86DC9743}" destId="{19D262A1-4F11-47A2-91BC-C1BB23103FA7}" srcOrd="0" destOrd="0" presId="urn:microsoft.com/office/officeart/2005/8/layout/hierarchy3"/>
    <dgm:cxn modelId="{C939F28B-DB53-45C0-A16E-FCB8BCD60BB2}" type="presOf" srcId="{EF4E6064-2222-4025-843B-774CAA10FB18}" destId="{0406E04E-E93F-457E-87F7-A76954C0A595}" srcOrd="0" destOrd="0" presId="urn:microsoft.com/office/officeart/2005/8/layout/hierarchy3"/>
    <dgm:cxn modelId="{B427337F-F4A9-43AD-9508-FE1EC141F3F2}" type="presOf" srcId="{01677119-4045-431C-B853-E26F7E884148}" destId="{725300A4-7A1C-40A2-A020-57CA6A1A3BF0}"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9DD07C95-5FCC-4A81-B3E5-660F2DC8D6ED}" type="presParOf" srcId="{96FF3DE8-3675-4CB8-B07C-3DCAFF305E01}" destId="{9DD75A0C-E450-4BE0-810F-123BF65818C1}" srcOrd="0" destOrd="0" presId="urn:microsoft.com/office/officeart/2005/8/layout/hierarchy3"/>
    <dgm:cxn modelId="{1390BF25-36DA-4647-B03D-08084FB91578}" type="presParOf" srcId="{9DD75A0C-E450-4BE0-810F-123BF65818C1}" destId="{0A884521-68A1-4C12-8831-974241E448AA}" srcOrd="0" destOrd="0" presId="urn:microsoft.com/office/officeart/2005/8/layout/hierarchy3"/>
    <dgm:cxn modelId="{4E911013-02E0-4B51-81E7-DF6251302D22}" type="presParOf" srcId="{0A884521-68A1-4C12-8831-974241E448AA}" destId="{18B331A4-2A99-4364-B5B4-8854F2CECE91}" srcOrd="0" destOrd="0" presId="urn:microsoft.com/office/officeart/2005/8/layout/hierarchy3"/>
    <dgm:cxn modelId="{8418F858-EFC3-41DE-A2C4-35AB8A3175AD}" type="presParOf" srcId="{0A884521-68A1-4C12-8831-974241E448AA}" destId="{01013C70-3796-4887-98D0-B93D667D085C}" srcOrd="1" destOrd="0" presId="urn:microsoft.com/office/officeart/2005/8/layout/hierarchy3"/>
    <dgm:cxn modelId="{13B690F8-1958-42BF-9E6C-E289300B0546}" type="presParOf" srcId="{9DD75A0C-E450-4BE0-810F-123BF65818C1}" destId="{7530FBDF-F41C-4729-BAE1-3909AC81C7F2}" srcOrd="1" destOrd="0" presId="urn:microsoft.com/office/officeart/2005/8/layout/hierarchy3"/>
    <dgm:cxn modelId="{78D91120-9723-4259-9E5C-C9D7847F6CC0}" type="presParOf" srcId="{7530FBDF-F41C-4729-BAE1-3909AC81C7F2}" destId="{0912B255-822D-42AD-8D51-EAD24CC90B92}" srcOrd="0" destOrd="0" presId="urn:microsoft.com/office/officeart/2005/8/layout/hierarchy3"/>
    <dgm:cxn modelId="{EE4E33A4-8660-4CC2-BE26-B6763368784E}" type="presParOf" srcId="{7530FBDF-F41C-4729-BAE1-3909AC81C7F2}" destId="{30415E90-D52D-48D0-83BA-D69F81D22A24}" srcOrd="1" destOrd="0" presId="urn:microsoft.com/office/officeart/2005/8/layout/hierarchy3"/>
    <dgm:cxn modelId="{EAA45E7B-CEE1-45AD-84C3-4F1A1E159D15}" type="presParOf" srcId="{7530FBDF-F41C-4729-BAE1-3909AC81C7F2}" destId="{19D262A1-4F11-47A2-91BC-C1BB23103FA7}" srcOrd="2" destOrd="0" presId="urn:microsoft.com/office/officeart/2005/8/layout/hierarchy3"/>
    <dgm:cxn modelId="{0B9F45CD-E370-4277-8422-AC11A1939474}" type="presParOf" srcId="{7530FBDF-F41C-4729-BAE1-3909AC81C7F2}" destId="{9825A28B-C7C5-4204-94C3-E8D7000EEC4F}" srcOrd="3" destOrd="0" presId="urn:microsoft.com/office/officeart/2005/8/layout/hierarchy3"/>
    <dgm:cxn modelId="{5438E232-56FA-41DB-BF17-F98DF9889051}" type="presParOf" srcId="{7530FBDF-F41C-4729-BAE1-3909AC81C7F2}" destId="{0ECFACD2-E546-4248-9C0E-3A50A1F0895C}" srcOrd="4" destOrd="0" presId="urn:microsoft.com/office/officeart/2005/8/layout/hierarchy3"/>
    <dgm:cxn modelId="{70AC3380-536F-4575-8368-83C388925106}" type="presParOf" srcId="{7530FBDF-F41C-4729-BAE1-3909AC81C7F2}" destId="{ABA4AD6F-2F38-4BDD-9216-4EDB340AA554}" srcOrd="5" destOrd="0" presId="urn:microsoft.com/office/officeart/2005/8/layout/hierarchy3"/>
    <dgm:cxn modelId="{0C2DB90E-6F1D-4F19-B661-61A90A690F9B}" type="presParOf" srcId="{7530FBDF-F41C-4729-BAE1-3909AC81C7F2}" destId="{0406E04E-E93F-457E-87F7-A76954C0A595}" srcOrd="6" destOrd="0" presId="urn:microsoft.com/office/officeart/2005/8/layout/hierarchy3"/>
    <dgm:cxn modelId="{FC78A110-8F95-4960-B7BB-D76FE1932339}" type="presParOf" srcId="{7530FBDF-F41C-4729-BAE1-3909AC81C7F2}" destId="{885DB2E2-94C8-4BD6-A25B-A6DF9906D3CD}" srcOrd="7" destOrd="0" presId="urn:microsoft.com/office/officeart/2005/8/layout/hierarchy3"/>
    <dgm:cxn modelId="{5A66E10D-3B37-4E57-B2C3-213165354E20}" type="presParOf" srcId="{7530FBDF-F41C-4729-BAE1-3909AC81C7F2}" destId="{199D0DAA-F8E9-49A7-864C-8F57EB052505}" srcOrd="8" destOrd="0" presId="urn:microsoft.com/office/officeart/2005/8/layout/hierarchy3"/>
    <dgm:cxn modelId="{793FBD79-F790-49C8-A4DE-A911211995FC}" type="presParOf" srcId="{7530FBDF-F41C-4729-BAE1-3909AC81C7F2}" destId="{725300A4-7A1C-40A2-A020-57CA6A1A3BF0}" srcOrd="9" destOrd="0" presId="urn:microsoft.com/office/officeart/2005/8/layout/hierarchy3"/>
    <dgm:cxn modelId="{1A0096AE-7F30-4FAF-A1D9-E94B0A5B9F61}" type="presParOf" srcId="{7530FBDF-F41C-4729-BAE1-3909AC81C7F2}" destId="{85BB03BB-9CE9-47E8-9947-C2B05A20157F}" srcOrd="10" destOrd="0" presId="urn:microsoft.com/office/officeart/2005/8/layout/hierarchy3"/>
    <dgm:cxn modelId="{22700D6D-63FF-43B6-9B5E-39460B90BC93}"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ED958C-38B6-416F-866B-DAFBD6850DFD}" type="doc">
      <dgm:prSet loTypeId="urn:microsoft.com/office/officeart/2005/8/layout/process5" loCatId="process" qsTypeId="urn:microsoft.com/office/officeart/2005/8/quickstyle/simple1" qsCatId="simple" csTypeId="urn:microsoft.com/office/officeart/2005/8/colors/colorful1#3" csCatId="colorful" phldr="1"/>
      <dgm:spPr/>
      <dgm:t>
        <a:bodyPr/>
        <a:lstStyle/>
        <a:p>
          <a:endParaRPr lang="en-US"/>
        </a:p>
      </dgm:t>
    </dgm:pt>
    <dgm:pt modelId="{19E74617-8A8E-47D4-BB34-246ADD214BC9}">
      <dgm:prSet phldrT="[Text]" custT="1"/>
      <dgm:spPr/>
      <dgm:t>
        <a:bodyPr/>
        <a:lstStyle/>
        <a:p>
          <a:r>
            <a:rPr lang="en-US" sz="1400" dirty="0" smtClean="0"/>
            <a:t>K-1</a:t>
          </a:r>
        </a:p>
        <a:p>
          <a:r>
            <a:rPr lang="en-US" sz="1000" dirty="0" smtClean="0"/>
            <a:t> </a:t>
          </a:r>
          <a:r>
            <a:rPr lang="en-US" sz="1400" dirty="0" smtClean="0"/>
            <a:t>Shared research</a:t>
          </a:r>
        </a:p>
        <a:p>
          <a:r>
            <a:rPr lang="en-US" sz="1400" dirty="0" smtClean="0"/>
            <a:t>Writing projects</a:t>
          </a:r>
        </a:p>
        <a:p>
          <a:r>
            <a:rPr lang="en-US" sz="1400" b="0" dirty="0" smtClean="0">
              <a:solidFill>
                <a:srgbClr val="FF0000"/>
              </a:solidFill>
              <a:effectLst/>
            </a:rPr>
            <a:t>With support from adults</a:t>
          </a:r>
          <a:r>
            <a:rPr lang="en-US" sz="1400" b="0" dirty="0" smtClean="0">
              <a:effectLst/>
            </a:rPr>
            <a:t>, </a:t>
          </a:r>
          <a:r>
            <a:rPr lang="en-US" sz="1400" dirty="0" smtClean="0"/>
            <a:t>recall experiences or gather information from provided sources</a:t>
          </a:r>
          <a:endParaRPr lang="en-US" sz="1400" dirty="0"/>
        </a:p>
      </dgm:t>
    </dgm:pt>
    <dgm:pt modelId="{28EE75CE-84CE-4124-9025-4C1CE9B688C5}" type="parTrans" cxnId="{CAFF931A-D034-4D29-8E51-127D37A78D0C}">
      <dgm:prSet/>
      <dgm:spPr/>
      <dgm:t>
        <a:bodyPr/>
        <a:lstStyle/>
        <a:p>
          <a:endParaRPr lang="en-US"/>
        </a:p>
      </dgm:t>
    </dgm:pt>
    <dgm:pt modelId="{A2350D4C-6B02-49B0-805E-D69742EBEBBF}" type="sibTrans" cxnId="{CAFF931A-D034-4D29-8E51-127D37A78D0C}">
      <dgm:prSet/>
      <dgm:spPr/>
      <dgm:t>
        <a:bodyPr/>
        <a:lstStyle/>
        <a:p>
          <a:endParaRPr lang="en-US"/>
        </a:p>
      </dgm:t>
    </dgm:pt>
    <dgm:pt modelId="{18210705-444E-4DBA-8EE0-2159AC715CE0}">
      <dgm:prSet phldrT="[Text]" custT="1"/>
      <dgm:spPr/>
      <dgm:t>
        <a:bodyPr/>
        <a:lstStyle/>
        <a:p>
          <a:r>
            <a:rPr lang="en-US" sz="1400" dirty="0" smtClean="0"/>
            <a:t>Grade 2</a:t>
          </a:r>
        </a:p>
        <a:p>
          <a:r>
            <a:rPr lang="en-US" sz="1400" dirty="0" smtClean="0"/>
            <a:t>Recall experiences or gather information from provided sources</a:t>
          </a:r>
          <a:endParaRPr lang="en-US" sz="1400" dirty="0"/>
        </a:p>
      </dgm:t>
    </dgm:pt>
    <dgm:pt modelId="{0BDA9CFB-505A-4FDF-88E4-6F922E93EE7B}" type="parTrans" cxnId="{45B21F29-7832-4480-965C-D2C6EEFB73CF}">
      <dgm:prSet/>
      <dgm:spPr/>
      <dgm:t>
        <a:bodyPr/>
        <a:lstStyle/>
        <a:p>
          <a:endParaRPr lang="en-US"/>
        </a:p>
      </dgm:t>
    </dgm:pt>
    <dgm:pt modelId="{5B187667-FA2E-4DD8-93AC-877CAB0E1D32}" type="sibTrans" cxnId="{45B21F29-7832-4480-965C-D2C6EEFB73CF}">
      <dgm:prSet/>
      <dgm:spPr/>
      <dgm:t>
        <a:bodyPr/>
        <a:lstStyle/>
        <a:p>
          <a:endParaRPr lang="en-US"/>
        </a:p>
      </dgm:t>
    </dgm:pt>
    <dgm:pt modelId="{FF8DF567-F131-45E1-9FB1-55C137EEE6DB}">
      <dgm:prSet phldrT="[Text]" custT="1"/>
      <dgm:spPr/>
      <dgm:t>
        <a:bodyPr/>
        <a:lstStyle/>
        <a:p>
          <a:r>
            <a:rPr lang="en-US" sz="1400" dirty="0" smtClean="0"/>
            <a:t>Grade 3</a:t>
          </a:r>
        </a:p>
        <a:p>
          <a:r>
            <a:rPr lang="en-US" sz="1400" dirty="0" smtClean="0"/>
            <a:t>Conduct short research projects that build knowledge</a:t>
          </a:r>
        </a:p>
        <a:p>
          <a:r>
            <a:rPr lang="en-US" sz="1400" dirty="0" smtClean="0"/>
            <a:t>Gather relevant information from print and digital sources</a:t>
          </a:r>
        </a:p>
      </dgm:t>
    </dgm:pt>
    <dgm:pt modelId="{FF6FFCD7-D0B3-41E8-91C2-E0D78675E67B}" type="parTrans" cxnId="{DD0939D6-5DD3-45EA-ABA1-278F86CF2EBC}">
      <dgm:prSet/>
      <dgm:spPr/>
      <dgm:t>
        <a:bodyPr/>
        <a:lstStyle/>
        <a:p>
          <a:endParaRPr lang="en-US"/>
        </a:p>
      </dgm:t>
    </dgm:pt>
    <dgm:pt modelId="{EE61E758-13AD-4952-97CA-2C6CB255FB67}" type="sibTrans" cxnId="{DD0939D6-5DD3-45EA-ABA1-278F86CF2EBC}">
      <dgm:prSet/>
      <dgm:spPr/>
      <dgm:t>
        <a:bodyPr/>
        <a:lstStyle/>
        <a:p>
          <a:endParaRPr lang="en-US"/>
        </a:p>
      </dgm:t>
    </dgm:pt>
    <dgm:pt modelId="{EFBD5D46-72EC-4F2A-A617-A725A8FAB858}">
      <dgm:prSet phldrT="[Text]" custT="1"/>
      <dgm:spPr/>
      <dgm:t>
        <a:bodyPr/>
        <a:lstStyle/>
        <a:p>
          <a:r>
            <a:rPr lang="en-US" sz="1400" dirty="0" smtClean="0"/>
            <a:t>Grade 4</a:t>
          </a:r>
        </a:p>
        <a:p>
          <a:r>
            <a:rPr lang="en-US" sz="1400" dirty="0" smtClean="0"/>
            <a:t>…short research projects that build knowledge through investigation of different aspects of a topic</a:t>
          </a:r>
        </a:p>
        <a:p>
          <a:r>
            <a:rPr lang="en-US" sz="1400" dirty="0" smtClean="0"/>
            <a:t>Take notes…Sort evidence</a:t>
          </a:r>
        </a:p>
        <a:p>
          <a:r>
            <a:rPr lang="en-US" sz="1400" dirty="0" smtClean="0"/>
            <a:t>Draw evidence from literary or informational texts to support analysis, reflection and research </a:t>
          </a:r>
        </a:p>
      </dgm:t>
    </dgm:pt>
    <dgm:pt modelId="{94D20A9B-D515-42DA-9962-FACADDACF36F}" type="parTrans" cxnId="{546181D8-BC9A-4365-BD5C-5ACF808FDD76}">
      <dgm:prSet/>
      <dgm:spPr/>
      <dgm:t>
        <a:bodyPr/>
        <a:lstStyle/>
        <a:p>
          <a:endParaRPr lang="en-US"/>
        </a:p>
      </dgm:t>
    </dgm:pt>
    <dgm:pt modelId="{28170C12-EC4A-4244-B425-13D6A0E4E0BD}" type="sibTrans" cxnId="{546181D8-BC9A-4365-BD5C-5ACF808FDD76}">
      <dgm:prSet/>
      <dgm:spPr/>
      <dgm:t>
        <a:bodyPr/>
        <a:lstStyle/>
        <a:p>
          <a:endParaRPr lang="en-US"/>
        </a:p>
      </dgm:t>
    </dgm:pt>
    <dgm:pt modelId="{4010E909-D0A8-4A0C-8699-5836449940CA}">
      <dgm:prSet custT="1"/>
      <dgm:spPr/>
      <dgm:t>
        <a:bodyPr/>
        <a:lstStyle/>
        <a:p>
          <a:r>
            <a:rPr lang="en-US" sz="1400" dirty="0" smtClean="0"/>
            <a:t>Grade 5</a:t>
          </a:r>
        </a:p>
        <a:p>
          <a:r>
            <a:rPr lang="en-US" sz="1400" dirty="0" smtClean="0"/>
            <a:t>…short research projects that use several sources</a:t>
          </a:r>
        </a:p>
        <a:p>
          <a:r>
            <a:rPr lang="en-US" sz="1400" dirty="0" smtClean="0"/>
            <a:t>Print and digital sources</a:t>
          </a:r>
        </a:p>
        <a:p>
          <a:r>
            <a:rPr lang="en-US" sz="1400" dirty="0" smtClean="0"/>
            <a:t>Summarize or paraphrase information</a:t>
          </a:r>
        </a:p>
      </dgm:t>
    </dgm:pt>
    <dgm:pt modelId="{312CE09C-50A8-42B0-B61F-DB00AA78CC8C}" type="parTrans" cxnId="{591B09FB-A960-4E5C-BD83-C4F5836AD134}">
      <dgm:prSet/>
      <dgm:spPr/>
      <dgm:t>
        <a:bodyPr/>
        <a:lstStyle/>
        <a:p>
          <a:endParaRPr lang="en-US"/>
        </a:p>
      </dgm:t>
    </dgm:pt>
    <dgm:pt modelId="{C2BA5C4D-A8D8-4784-8281-041B775E7FEA}" type="sibTrans" cxnId="{591B09FB-A960-4E5C-BD83-C4F5836AD134}">
      <dgm:prSet/>
      <dgm:spPr/>
      <dgm:t>
        <a:bodyPr/>
        <a:lstStyle/>
        <a:p>
          <a:endParaRPr lang="en-US"/>
        </a:p>
      </dgm:t>
    </dgm:pt>
    <dgm:pt modelId="{A3E9FDE2-2172-4B62-929C-FC5BDD180FED}" type="pres">
      <dgm:prSet presAssocID="{9AED958C-38B6-416F-866B-DAFBD6850DFD}" presName="diagram" presStyleCnt="0">
        <dgm:presLayoutVars>
          <dgm:dir/>
          <dgm:resizeHandles val="exact"/>
        </dgm:presLayoutVars>
      </dgm:prSet>
      <dgm:spPr/>
      <dgm:t>
        <a:bodyPr/>
        <a:lstStyle/>
        <a:p>
          <a:endParaRPr lang="en-US"/>
        </a:p>
      </dgm:t>
    </dgm:pt>
    <dgm:pt modelId="{EA3A368B-E681-431F-A3E9-64F450EAAB0F}" type="pres">
      <dgm:prSet presAssocID="{19E74617-8A8E-47D4-BB34-246ADD214BC9}" presName="node" presStyleLbl="node1" presStyleIdx="0" presStyleCnt="5" custScaleX="113852" custScaleY="169204">
        <dgm:presLayoutVars>
          <dgm:bulletEnabled val="1"/>
        </dgm:presLayoutVars>
      </dgm:prSet>
      <dgm:spPr/>
      <dgm:t>
        <a:bodyPr/>
        <a:lstStyle/>
        <a:p>
          <a:endParaRPr lang="en-US"/>
        </a:p>
      </dgm:t>
    </dgm:pt>
    <dgm:pt modelId="{0F10F868-AEDE-45DD-865B-87153ED74290}" type="pres">
      <dgm:prSet presAssocID="{A2350D4C-6B02-49B0-805E-D69742EBEBBF}" presName="sibTrans" presStyleLbl="sibTrans2D1" presStyleIdx="0" presStyleCnt="4"/>
      <dgm:spPr/>
      <dgm:t>
        <a:bodyPr/>
        <a:lstStyle/>
        <a:p>
          <a:endParaRPr lang="en-US"/>
        </a:p>
      </dgm:t>
    </dgm:pt>
    <dgm:pt modelId="{1E077AB9-3D2A-4EBD-BCF9-410BDA6ABFC3}" type="pres">
      <dgm:prSet presAssocID="{A2350D4C-6B02-49B0-805E-D69742EBEBBF}" presName="connectorText" presStyleLbl="sibTrans2D1" presStyleIdx="0" presStyleCnt="4"/>
      <dgm:spPr/>
      <dgm:t>
        <a:bodyPr/>
        <a:lstStyle/>
        <a:p>
          <a:endParaRPr lang="en-US"/>
        </a:p>
      </dgm:t>
    </dgm:pt>
    <dgm:pt modelId="{ED9D244A-35AA-45F4-9518-767505BAE003}" type="pres">
      <dgm:prSet presAssocID="{18210705-444E-4DBA-8EE0-2159AC715CE0}" presName="node" presStyleLbl="node1" presStyleIdx="1" presStyleCnt="5" custScaleX="112827" custScaleY="166005">
        <dgm:presLayoutVars>
          <dgm:bulletEnabled val="1"/>
        </dgm:presLayoutVars>
      </dgm:prSet>
      <dgm:spPr/>
      <dgm:t>
        <a:bodyPr/>
        <a:lstStyle/>
        <a:p>
          <a:endParaRPr lang="en-US"/>
        </a:p>
      </dgm:t>
    </dgm:pt>
    <dgm:pt modelId="{317CC53B-91A6-4F1C-AB0E-32390AD221B7}" type="pres">
      <dgm:prSet presAssocID="{5B187667-FA2E-4DD8-93AC-877CAB0E1D32}" presName="sibTrans" presStyleLbl="sibTrans2D1" presStyleIdx="1" presStyleCnt="4"/>
      <dgm:spPr/>
      <dgm:t>
        <a:bodyPr/>
        <a:lstStyle/>
        <a:p>
          <a:endParaRPr lang="en-US"/>
        </a:p>
      </dgm:t>
    </dgm:pt>
    <dgm:pt modelId="{BDCC96AB-515C-4A0F-9BB3-551591C4FF39}" type="pres">
      <dgm:prSet presAssocID="{5B187667-FA2E-4DD8-93AC-877CAB0E1D32}" presName="connectorText" presStyleLbl="sibTrans2D1" presStyleIdx="1" presStyleCnt="4"/>
      <dgm:spPr/>
      <dgm:t>
        <a:bodyPr/>
        <a:lstStyle/>
        <a:p>
          <a:endParaRPr lang="en-US"/>
        </a:p>
      </dgm:t>
    </dgm:pt>
    <dgm:pt modelId="{446F224C-3DB4-4A89-819F-73B3C30610D6}" type="pres">
      <dgm:prSet presAssocID="{FF8DF567-F131-45E1-9FB1-55C137EEE6DB}" presName="node" presStyleLbl="node1" presStyleIdx="2" presStyleCnt="5" custScaleX="120383" custScaleY="162239">
        <dgm:presLayoutVars>
          <dgm:bulletEnabled val="1"/>
        </dgm:presLayoutVars>
      </dgm:prSet>
      <dgm:spPr/>
      <dgm:t>
        <a:bodyPr/>
        <a:lstStyle/>
        <a:p>
          <a:endParaRPr lang="en-US"/>
        </a:p>
      </dgm:t>
    </dgm:pt>
    <dgm:pt modelId="{6F007079-7CE4-4901-A40D-9A1E6238CD28}" type="pres">
      <dgm:prSet presAssocID="{EE61E758-13AD-4952-97CA-2C6CB255FB67}" presName="sibTrans" presStyleLbl="sibTrans2D1" presStyleIdx="2" presStyleCnt="4" custAng="20128776"/>
      <dgm:spPr/>
      <dgm:t>
        <a:bodyPr/>
        <a:lstStyle/>
        <a:p>
          <a:endParaRPr lang="en-US"/>
        </a:p>
      </dgm:t>
    </dgm:pt>
    <dgm:pt modelId="{EEFD01BA-61D8-42D2-BF54-BF2B72B9AA0C}" type="pres">
      <dgm:prSet presAssocID="{EE61E758-13AD-4952-97CA-2C6CB255FB67}" presName="connectorText" presStyleLbl="sibTrans2D1" presStyleIdx="2" presStyleCnt="4"/>
      <dgm:spPr/>
      <dgm:t>
        <a:bodyPr/>
        <a:lstStyle/>
        <a:p>
          <a:endParaRPr lang="en-US"/>
        </a:p>
      </dgm:t>
    </dgm:pt>
    <dgm:pt modelId="{FB0AD483-7BA8-403C-A05D-D53538089D9B}" type="pres">
      <dgm:prSet presAssocID="{EFBD5D46-72EC-4F2A-A617-A725A8FAB858}" presName="node" presStyleLbl="node1" presStyleIdx="3" presStyleCnt="5" custScaleX="203454" custScaleY="149503" custLinFactNeighborX="-17370" custLinFactNeighborY="-10796">
        <dgm:presLayoutVars>
          <dgm:bulletEnabled val="1"/>
        </dgm:presLayoutVars>
      </dgm:prSet>
      <dgm:spPr/>
      <dgm:t>
        <a:bodyPr/>
        <a:lstStyle/>
        <a:p>
          <a:endParaRPr lang="en-US"/>
        </a:p>
      </dgm:t>
    </dgm:pt>
    <dgm:pt modelId="{B774B1C5-3C7D-4FBD-8345-61877709D81D}" type="pres">
      <dgm:prSet presAssocID="{28170C12-EC4A-4244-B425-13D6A0E4E0BD}" presName="sibTrans" presStyleLbl="sibTrans2D1" presStyleIdx="3" presStyleCnt="4"/>
      <dgm:spPr/>
      <dgm:t>
        <a:bodyPr/>
        <a:lstStyle/>
        <a:p>
          <a:endParaRPr lang="en-US"/>
        </a:p>
      </dgm:t>
    </dgm:pt>
    <dgm:pt modelId="{0C6C02B7-B4C7-4C44-AB51-0193B7E6D488}" type="pres">
      <dgm:prSet presAssocID="{28170C12-EC4A-4244-B425-13D6A0E4E0BD}" presName="connectorText" presStyleLbl="sibTrans2D1" presStyleIdx="3" presStyleCnt="4"/>
      <dgm:spPr/>
      <dgm:t>
        <a:bodyPr/>
        <a:lstStyle/>
        <a:p>
          <a:endParaRPr lang="en-US"/>
        </a:p>
      </dgm:t>
    </dgm:pt>
    <dgm:pt modelId="{A64EFBE6-B5C9-4532-989D-8FA2428C734A}" type="pres">
      <dgm:prSet presAssocID="{4010E909-D0A8-4A0C-8699-5836449940CA}" presName="node" presStyleLbl="node1" presStyleIdx="4" presStyleCnt="5" custScaleX="164645" custScaleY="149503" custLinFactNeighborX="-93924" custLinFactNeighborY="-16194">
        <dgm:presLayoutVars>
          <dgm:bulletEnabled val="1"/>
        </dgm:presLayoutVars>
      </dgm:prSet>
      <dgm:spPr/>
      <dgm:t>
        <a:bodyPr/>
        <a:lstStyle/>
        <a:p>
          <a:endParaRPr lang="en-US"/>
        </a:p>
      </dgm:t>
    </dgm:pt>
  </dgm:ptLst>
  <dgm:cxnLst>
    <dgm:cxn modelId="{68085771-00E0-4AFC-95A5-84703F03EF0C}" type="presOf" srcId="{4010E909-D0A8-4A0C-8699-5836449940CA}" destId="{A64EFBE6-B5C9-4532-989D-8FA2428C734A}" srcOrd="0" destOrd="0" presId="urn:microsoft.com/office/officeart/2005/8/layout/process5"/>
    <dgm:cxn modelId="{6A676219-DB31-4792-9A7E-962537604C86}" type="presOf" srcId="{EE61E758-13AD-4952-97CA-2C6CB255FB67}" destId="{6F007079-7CE4-4901-A40D-9A1E6238CD28}" srcOrd="0" destOrd="0" presId="urn:microsoft.com/office/officeart/2005/8/layout/process5"/>
    <dgm:cxn modelId="{1308A430-2308-435C-B056-ABB31277BE93}" type="presOf" srcId="{18210705-444E-4DBA-8EE0-2159AC715CE0}" destId="{ED9D244A-35AA-45F4-9518-767505BAE003}" srcOrd="0" destOrd="0" presId="urn:microsoft.com/office/officeart/2005/8/layout/process5"/>
    <dgm:cxn modelId="{546181D8-BC9A-4365-BD5C-5ACF808FDD76}" srcId="{9AED958C-38B6-416F-866B-DAFBD6850DFD}" destId="{EFBD5D46-72EC-4F2A-A617-A725A8FAB858}" srcOrd="3" destOrd="0" parTransId="{94D20A9B-D515-42DA-9962-FACADDACF36F}" sibTransId="{28170C12-EC4A-4244-B425-13D6A0E4E0BD}"/>
    <dgm:cxn modelId="{C31467FB-1DE8-4579-98BD-57A214D202CF}" type="presOf" srcId="{EE61E758-13AD-4952-97CA-2C6CB255FB67}" destId="{EEFD01BA-61D8-42D2-BF54-BF2B72B9AA0C}" srcOrd="1" destOrd="0" presId="urn:microsoft.com/office/officeart/2005/8/layout/process5"/>
    <dgm:cxn modelId="{D6B18140-EF43-4A7C-81ED-146E67A256B6}" type="presOf" srcId="{19E74617-8A8E-47D4-BB34-246ADD214BC9}" destId="{EA3A368B-E681-431F-A3E9-64F450EAAB0F}" srcOrd="0" destOrd="0" presId="urn:microsoft.com/office/officeart/2005/8/layout/process5"/>
    <dgm:cxn modelId="{CAFF931A-D034-4D29-8E51-127D37A78D0C}" srcId="{9AED958C-38B6-416F-866B-DAFBD6850DFD}" destId="{19E74617-8A8E-47D4-BB34-246ADD214BC9}" srcOrd="0" destOrd="0" parTransId="{28EE75CE-84CE-4124-9025-4C1CE9B688C5}" sibTransId="{A2350D4C-6B02-49B0-805E-D69742EBEBBF}"/>
    <dgm:cxn modelId="{DD0939D6-5DD3-45EA-ABA1-278F86CF2EBC}" srcId="{9AED958C-38B6-416F-866B-DAFBD6850DFD}" destId="{FF8DF567-F131-45E1-9FB1-55C137EEE6DB}" srcOrd="2" destOrd="0" parTransId="{FF6FFCD7-D0B3-41E8-91C2-E0D78675E67B}" sibTransId="{EE61E758-13AD-4952-97CA-2C6CB255FB67}"/>
    <dgm:cxn modelId="{66E3FF1D-3744-495F-86F6-E7E91FCC6F3E}" type="presOf" srcId="{5B187667-FA2E-4DD8-93AC-877CAB0E1D32}" destId="{317CC53B-91A6-4F1C-AB0E-32390AD221B7}" srcOrd="0" destOrd="0" presId="urn:microsoft.com/office/officeart/2005/8/layout/process5"/>
    <dgm:cxn modelId="{971C4CBD-C95C-41D2-B52D-074F626B254E}" type="presOf" srcId="{9AED958C-38B6-416F-866B-DAFBD6850DFD}" destId="{A3E9FDE2-2172-4B62-929C-FC5BDD180FED}" srcOrd="0" destOrd="0" presId="urn:microsoft.com/office/officeart/2005/8/layout/process5"/>
    <dgm:cxn modelId="{F5A50AF3-46B6-4024-8765-6508E290B42C}" type="presOf" srcId="{FF8DF567-F131-45E1-9FB1-55C137EEE6DB}" destId="{446F224C-3DB4-4A89-819F-73B3C30610D6}" srcOrd="0" destOrd="0" presId="urn:microsoft.com/office/officeart/2005/8/layout/process5"/>
    <dgm:cxn modelId="{8DA1C878-D0A6-4945-94B3-1436D87728D2}" type="presOf" srcId="{28170C12-EC4A-4244-B425-13D6A0E4E0BD}" destId="{B774B1C5-3C7D-4FBD-8345-61877709D81D}" srcOrd="0" destOrd="0" presId="urn:microsoft.com/office/officeart/2005/8/layout/process5"/>
    <dgm:cxn modelId="{6B1A88D1-36E1-4EBC-9864-EF593924EAD9}" type="presOf" srcId="{28170C12-EC4A-4244-B425-13D6A0E4E0BD}" destId="{0C6C02B7-B4C7-4C44-AB51-0193B7E6D488}" srcOrd="1" destOrd="0" presId="urn:microsoft.com/office/officeart/2005/8/layout/process5"/>
    <dgm:cxn modelId="{734EC9DC-FB4B-4CE5-8D3C-2D84E93BE0B6}" type="presOf" srcId="{EFBD5D46-72EC-4F2A-A617-A725A8FAB858}" destId="{FB0AD483-7BA8-403C-A05D-D53538089D9B}" srcOrd="0" destOrd="0" presId="urn:microsoft.com/office/officeart/2005/8/layout/process5"/>
    <dgm:cxn modelId="{AD68C18B-D5E4-4F55-B07D-3AF67BBFB8F5}" type="presOf" srcId="{A2350D4C-6B02-49B0-805E-D69742EBEBBF}" destId="{0F10F868-AEDE-45DD-865B-87153ED74290}" srcOrd="0" destOrd="0" presId="urn:microsoft.com/office/officeart/2005/8/layout/process5"/>
    <dgm:cxn modelId="{45B21F29-7832-4480-965C-D2C6EEFB73CF}" srcId="{9AED958C-38B6-416F-866B-DAFBD6850DFD}" destId="{18210705-444E-4DBA-8EE0-2159AC715CE0}" srcOrd="1" destOrd="0" parTransId="{0BDA9CFB-505A-4FDF-88E4-6F922E93EE7B}" sibTransId="{5B187667-FA2E-4DD8-93AC-877CAB0E1D32}"/>
    <dgm:cxn modelId="{696313E6-2736-47F9-89FA-4E5B21B4BBBA}" type="presOf" srcId="{5B187667-FA2E-4DD8-93AC-877CAB0E1D32}" destId="{BDCC96AB-515C-4A0F-9BB3-551591C4FF39}" srcOrd="1" destOrd="0" presId="urn:microsoft.com/office/officeart/2005/8/layout/process5"/>
    <dgm:cxn modelId="{BC7065C2-9046-4D29-9DCF-BCCCD7DA60F3}" type="presOf" srcId="{A2350D4C-6B02-49B0-805E-D69742EBEBBF}" destId="{1E077AB9-3D2A-4EBD-BCF9-410BDA6ABFC3}" srcOrd="1" destOrd="0" presId="urn:microsoft.com/office/officeart/2005/8/layout/process5"/>
    <dgm:cxn modelId="{591B09FB-A960-4E5C-BD83-C4F5836AD134}" srcId="{9AED958C-38B6-416F-866B-DAFBD6850DFD}" destId="{4010E909-D0A8-4A0C-8699-5836449940CA}" srcOrd="4" destOrd="0" parTransId="{312CE09C-50A8-42B0-B61F-DB00AA78CC8C}" sibTransId="{C2BA5C4D-A8D8-4784-8281-041B775E7FEA}"/>
    <dgm:cxn modelId="{8885DF77-892D-4B69-AE0C-7C028B81788A}" type="presParOf" srcId="{A3E9FDE2-2172-4B62-929C-FC5BDD180FED}" destId="{EA3A368B-E681-431F-A3E9-64F450EAAB0F}" srcOrd="0" destOrd="0" presId="urn:microsoft.com/office/officeart/2005/8/layout/process5"/>
    <dgm:cxn modelId="{7FD46CF8-630C-4CE5-B8D0-3A552FC55186}" type="presParOf" srcId="{A3E9FDE2-2172-4B62-929C-FC5BDD180FED}" destId="{0F10F868-AEDE-45DD-865B-87153ED74290}" srcOrd="1" destOrd="0" presId="urn:microsoft.com/office/officeart/2005/8/layout/process5"/>
    <dgm:cxn modelId="{444B1DCF-5045-4712-874A-C7C4829DA394}" type="presParOf" srcId="{0F10F868-AEDE-45DD-865B-87153ED74290}" destId="{1E077AB9-3D2A-4EBD-BCF9-410BDA6ABFC3}" srcOrd="0" destOrd="0" presId="urn:microsoft.com/office/officeart/2005/8/layout/process5"/>
    <dgm:cxn modelId="{12613587-044E-4F24-BD79-4B666208D9D6}" type="presParOf" srcId="{A3E9FDE2-2172-4B62-929C-FC5BDD180FED}" destId="{ED9D244A-35AA-45F4-9518-767505BAE003}" srcOrd="2" destOrd="0" presId="urn:microsoft.com/office/officeart/2005/8/layout/process5"/>
    <dgm:cxn modelId="{5DA679A8-D3BA-434E-BA62-7337C4358805}" type="presParOf" srcId="{A3E9FDE2-2172-4B62-929C-FC5BDD180FED}" destId="{317CC53B-91A6-4F1C-AB0E-32390AD221B7}" srcOrd="3" destOrd="0" presId="urn:microsoft.com/office/officeart/2005/8/layout/process5"/>
    <dgm:cxn modelId="{E05B66CD-86C2-4728-ACDC-399FEEB47FEB}" type="presParOf" srcId="{317CC53B-91A6-4F1C-AB0E-32390AD221B7}" destId="{BDCC96AB-515C-4A0F-9BB3-551591C4FF39}" srcOrd="0" destOrd="0" presId="urn:microsoft.com/office/officeart/2005/8/layout/process5"/>
    <dgm:cxn modelId="{05FAE906-A0AF-4D4A-93E1-2DF2EF97F10C}" type="presParOf" srcId="{A3E9FDE2-2172-4B62-929C-FC5BDD180FED}" destId="{446F224C-3DB4-4A89-819F-73B3C30610D6}" srcOrd="4" destOrd="0" presId="urn:microsoft.com/office/officeart/2005/8/layout/process5"/>
    <dgm:cxn modelId="{8965F78C-9FF9-4037-9F4B-FD3402D6DEED}" type="presParOf" srcId="{A3E9FDE2-2172-4B62-929C-FC5BDD180FED}" destId="{6F007079-7CE4-4901-A40D-9A1E6238CD28}" srcOrd="5" destOrd="0" presId="urn:microsoft.com/office/officeart/2005/8/layout/process5"/>
    <dgm:cxn modelId="{07C33C21-7034-49B6-91C3-6F31697B1452}" type="presParOf" srcId="{6F007079-7CE4-4901-A40D-9A1E6238CD28}" destId="{EEFD01BA-61D8-42D2-BF54-BF2B72B9AA0C}" srcOrd="0" destOrd="0" presId="urn:microsoft.com/office/officeart/2005/8/layout/process5"/>
    <dgm:cxn modelId="{797E68BC-6DCF-4A80-A18D-ED67C90459BA}" type="presParOf" srcId="{A3E9FDE2-2172-4B62-929C-FC5BDD180FED}" destId="{FB0AD483-7BA8-403C-A05D-D53538089D9B}" srcOrd="6" destOrd="0" presId="urn:microsoft.com/office/officeart/2005/8/layout/process5"/>
    <dgm:cxn modelId="{D323FB5F-A07E-4748-ACB8-8DB4AEF4AEBF}" type="presParOf" srcId="{A3E9FDE2-2172-4B62-929C-FC5BDD180FED}" destId="{B774B1C5-3C7D-4FBD-8345-61877709D81D}" srcOrd="7" destOrd="0" presId="urn:microsoft.com/office/officeart/2005/8/layout/process5"/>
    <dgm:cxn modelId="{726EF2FC-2F5D-4E03-99A9-DE02030022B9}" type="presParOf" srcId="{B774B1C5-3C7D-4FBD-8345-61877709D81D}" destId="{0C6C02B7-B4C7-4C44-AB51-0193B7E6D488}" srcOrd="0" destOrd="0" presId="urn:microsoft.com/office/officeart/2005/8/layout/process5"/>
    <dgm:cxn modelId="{58C66E44-083B-43D9-9888-A5EE4095FCD9}" type="presParOf" srcId="{A3E9FDE2-2172-4B62-929C-FC5BDD180FED}" destId="{A64EFBE6-B5C9-4532-989D-8FA2428C734A}"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8732DA-BADC-45DC-B03B-126D059E7E62}"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C9310AAB-D094-44F7-BEB1-EFD758422523}">
      <dgm:prSet phldrT="[Text]"/>
      <dgm:spPr/>
      <dgm:t>
        <a:bodyPr/>
        <a:lstStyle/>
        <a:p>
          <a:r>
            <a:rPr lang="en-US" dirty="0" smtClean="0"/>
            <a:t>To what extent did you see grade level research standards reflected in the units/modules you reviewed? </a:t>
          </a:r>
          <a:endParaRPr lang="en-US" dirty="0"/>
        </a:p>
      </dgm:t>
    </dgm:pt>
    <dgm:pt modelId="{1C3B8754-F0C4-4EB0-BBAD-ED3110A13BD6}" type="parTrans" cxnId="{A654D819-7234-4398-9D98-C0EB1CF41A51}">
      <dgm:prSet/>
      <dgm:spPr/>
      <dgm:t>
        <a:bodyPr/>
        <a:lstStyle/>
        <a:p>
          <a:endParaRPr lang="en-US"/>
        </a:p>
      </dgm:t>
    </dgm:pt>
    <dgm:pt modelId="{D4585CD8-D88F-4F31-AE7B-BD9E27E5FEEF}" type="sibTrans" cxnId="{A654D819-7234-4398-9D98-C0EB1CF41A51}">
      <dgm:prSet/>
      <dgm:spPr/>
      <dgm:t>
        <a:bodyPr/>
        <a:lstStyle/>
        <a:p>
          <a:endParaRPr lang="en-US"/>
        </a:p>
      </dgm:t>
    </dgm:pt>
    <dgm:pt modelId="{9E8BD489-ED06-499D-B7BA-02C4A80953E1}">
      <dgm:prSet phldrT="[Text]"/>
      <dgm:spPr/>
      <dgm:t>
        <a:bodyPr/>
        <a:lstStyle/>
        <a:p>
          <a:r>
            <a:rPr lang="en-US" dirty="0" smtClean="0"/>
            <a:t>What types of instruction in the units will help students grow in their research skills?</a:t>
          </a:r>
          <a:endParaRPr lang="en-US" dirty="0"/>
        </a:p>
      </dgm:t>
    </dgm:pt>
    <dgm:pt modelId="{5310865F-5287-4730-BEAA-301E49168A01}" type="parTrans" cxnId="{92DA1FA5-6FA2-4C8C-8B59-1BBE4ADA39AA}">
      <dgm:prSet/>
      <dgm:spPr/>
      <dgm:t>
        <a:bodyPr/>
        <a:lstStyle/>
        <a:p>
          <a:endParaRPr lang="en-US"/>
        </a:p>
      </dgm:t>
    </dgm:pt>
    <dgm:pt modelId="{B40BC2E5-8C24-4BA4-8C61-EBB0527B23CF}" type="sibTrans" cxnId="{92DA1FA5-6FA2-4C8C-8B59-1BBE4ADA39AA}">
      <dgm:prSet/>
      <dgm:spPr/>
      <dgm:t>
        <a:bodyPr/>
        <a:lstStyle/>
        <a:p>
          <a:endParaRPr lang="en-US"/>
        </a:p>
      </dgm:t>
    </dgm:pt>
    <dgm:pt modelId="{AE87FA11-7D96-435D-B864-97B943D7CF3F}">
      <dgm:prSet phldrT="[Text]"/>
      <dgm:spPr/>
      <dgm:t>
        <a:bodyPr/>
        <a:lstStyle/>
        <a:p>
          <a:r>
            <a:rPr lang="en-US" dirty="0" smtClean="0"/>
            <a:t>How does instruction in research skills differ from (or mirror) other writing instruction?</a:t>
          </a:r>
          <a:endParaRPr lang="en-US" dirty="0"/>
        </a:p>
      </dgm:t>
    </dgm:pt>
    <dgm:pt modelId="{63ED4A11-9602-429D-8A11-6A7370A4B038}" type="parTrans" cxnId="{D20F2A24-3443-4F58-9A52-74F37FBD156A}">
      <dgm:prSet/>
      <dgm:spPr/>
      <dgm:t>
        <a:bodyPr/>
        <a:lstStyle/>
        <a:p>
          <a:endParaRPr lang="en-US"/>
        </a:p>
      </dgm:t>
    </dgm:pt>
    <dgm:pt modelId="{CFAAF777-9B05-411C-84E0-484D687E545C}" type="sibTrans" cxnId="{D20F2A24-3443-4F58-9A52-74F37FBD156A}">
      <dgm:prSet/>
      <dgm:spPr/>
      <dgm:t>
        <a:bodyPr/>
        <a:lstStyle/>
        <a:p>
          <a:endParaRPr lang="en-US"/>
        </a:p>
      </dgm:t>
    </dgm:pt>
    <dgm:pt modelId="{FEA146C3-5414-485C-A8AE-10D635E8B6B9}" type="pres">
      <dgm:prSet presAssocID="{A68732DA-BADC-45DC-B03B-126D059E7E62}" presName="linearFlow" presStyleCnt="0">
        <dgm:presLayoutVars>
          <dgm:dir/>
          <dgm:resizeHandles val="exact"/>
        </dgm:presLayoutVars>
      </dgm:prSet>
      <dgm:spPr/>
      <dgm:t>
        <a:bodyPr/>
        <a:lstStyle/>
        <a:p>
          <a:endParaRPr lang="en-US"/>
        </a:p>
      </dgm:t>
    </dgm:pt>
    <dgm:pt modelId="{BB7F7CDA-7C0D-4377-ADE0-9E3EAA042D3C}" type="pres">
      <dgm:prSet presAssocID="{C9310AAB-D094-44F7-BEB1-EFD758422523}" presName="composite" presStyleCnt="0"/>
      <dgm:spPr/>
    </dgm:pt>
    <dgm:pt modelId="{95CA7CFC-61F2-4C43-BB88-3A055C542DBA}" type="pres">
      <dgm:prSet presAssocID="{C9310AAB-D094-44F7-BEB1-EFD758422523}" presName="imgShp" presStyleLbl="fgImgPlac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25000" b="-25000"/>
          </a:stretch>
        </a:blipFill>
      </dgm:spPr>
      <dgm:t>
        <a:bodyPr/>
        <a:lstStyle/>
        <a:p>
          <a:endParaRPr lang="en-US"/>
        </a:p>
      </dgm:t>
    </dgm:pt>
    <dgm:pt modelId="{88D665AD-FAD2-4C9A-A87B-2F3E67708EF3}" type="pres">
      <dgm:prSet presAssocID="{C9310AAB-D094-44F7-BEB1-EFD758422523}" presName="txShp" presStyleLbl="node1" presStyleIdx="0" presStyleCnt="3">
        <dgm:presLayoutVars>
          <dgm:bulletEnabled val="1"/>
        </dgm:presLayoutVars>
      </dgm:prSet>
      <dgm:spPr/>
      <dgm:t>
        <a:bodyPr/>
        <a:lstStyle/>
        <a:p>
          <a:endParaRPr lang="en-US"/>
        </a:p>
      </dgm:t>
    </dgm:pt>
    <dgm:pt modelId="{2D78C6F9-A098-4A2C-9BE4-CECC9AAA2ABC}" type="pres">
      <dgm:prSet presAssocID="{D4585CD8-D88F-4F31-AE7B-BD9E27E5FEEF}" presName="spacing" presStyleCnt="0"/>
      <dgm:spPr/>
    </dgm:pt>
    <dgm:pt modelId="{AE7675AD-C52A-44DA-ADD5-F6598A380586}" type="pres">
      <dgm:prSet presAssocID="{9E8BD489-ED06-499D-B7BA-02C4A80953E1}" presName="composite" presStyleCnt="0"/>
      <dgm:spPr/>
    </dgm:pt>
    <dgm:pt modelId="{D45809E1-2DCA-4ED8-99CF-8EA2B3B3E4B8}" type="pres">
      <dgm:prSet presAssocID="{9E8BD489-ED06-499D-B7BA-02C4A80953E1}" presName="imgShp" presStyleLbl="fgImgPlace1" presStyleIdx="1" presStyleCnt="3"/>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33000" r="-33000"/>
          </a:stretch>
        </a:blipFill>
      </dgm:spPr>
      <dgm:t>
        <a:bodyPr/>
        <a:lstStyle/>
        <a:p>
          <a:endParaRPr lang="en-US"/>
        </a:p>
      </dgm:t>
    </dgm:pt>
    <dgm:pt modelId="{91993339-424D-44DE-AB40-674BA5C9455F}" type="pres">
      <dgm:prSet presAssocID="{9E8BD489-ED06-499D-B7BA-02C4A80953E1}" presName="txShp" presStyleLbl="node1" presStyleIdx="1" presStyleCnt="3">
        <dgm:presLayoutVars>
          <dgm:bulletEnabled val="1"/>
        </dgm:presLayoutVars>
      </dgm:prSet>
      <dgm:spPr/>
      <dgm:t>
        <a:bodyPr/>
        <a:lstStyle/>
        <a:p>
          <a:endParaRPr lang="en-US"/>
        </a:p>
      </dgm:t>
    </dgm:pt>
    <dgm:pt modelId="{2C1B8BDD-559C-4D63-9695-41A8FEAEBD44}" type="pres">
      <dgm:prSet presAssocID="{B40BC2E5-8C24-4BA4-8C61-EBB0527B23CF}" presName="spacing" presStyleCnt="0"/>
      <dgm:spPr/>
    </dgm:pt>
    <dgm:pt modelId="{0E622E76-8459-4614-B03B-4B7F859CDE6F}" type="pres">
      <dgm:prSet presAssocID="{AE87FA11-7D96-435D-B864-97B943D7CF3F}" presName="composite" presStyleCnt="0"/>
      <dgm:spPr/>
    </dgm:pt>
    <dgm:pt modelId="{17278964-A227-4565-A667-1A4BEBDD1D7D}" type="pres">
      <dgm:prSet presAssocID="{AE87FA11-7D96-435D-B864-97B943D7CF3F}" presName="imgShp" presStyleLbl="fgImgPlace1" presStyleIdx="2" presStyleCnt="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dgm:spPr>
    </dgm:pt>
    <dgm:pt modelId="{E59E6910-F53E-4FA7-83B0-FA6048C34D5D}" type="pres">
      <dgm:prSet presAssocID="{AE87FA11-7D96-435D-B864-97B943D7CF3F}" presName="txShp" presStyleLbl="node1" presStyleIdx="2" presStyleCnt="3">
        <dgm:presLayoutVars>
          <dgm:bulletEnabled val="1"/>
        </dgm:presLayoutVars>
      </dgm:prSet>
      <dgm:spPr/>
      <dgm:t>
        <a:bodyPr/>
        <a:lstStyle/>
        <a:p>
          <a:endParaRPr lang="en-US"/>
        </a:p>
      </dgm:t>
    </dgm:pt>
  </dgm:ptLst>
  <dgm:cxnLst>
    <dgm:cxn modelId="{A654D819-7234-4398-9D98-C0EB1CF41A51}" srcId="{A68732DA-BADC-45DC-B03B-126D059E7E62}" destId="{C9310AAB-D094-44F7-BEB1-EFD758422523}" srcOrd="0" destOrd="0" parTransId="{1C3B8754-F0C4-4EB0-BBAD-ED3110A13BD6}" sibTransId="{D4585CD8-D88F-4F31-AE7B-BD9E27E5FEEF}"/>
    <dgm:cxn modelId="{2B34B314-2FFF-4393-A56A-87B01FAE4DA5}" type="presOf" srcId="{A68732DA-BADC-45DC-B03B-126D059E7E62}" destId="{FEA146C3-5414-485C-A8AE-10D635E8B6B9}" srcOrd="0" destOrd="0" presId="urn:microsoft.com/office/officeart/2005/8/layout/vList3#1"/>
    <dgm:cxn modelId="{C380C634-E058-48A6-AAFC-E2688C6987B5}" type="presOf" srcId="{AE87FA11-7D96-435D-B864-97B943D7CF3F}" destId="{E59E6910-F53E-4FA7-83B0-FA6048C34D5D}" srcOrd="0" destOrd="0" presId="urn:microsoft.com/office/officeart/2005/8/layout/vList3#1"/>
    <dgm:cxn modelId="{33F042B2-1337-40DB-B7CA-D3ECB52E3BBD}" type="presOf" srcId="{9E8BD489-ED06-499D-B7BA-02C4A80953E1}" destId="{91993339-424D-44DE-AB40-674BA5C9455F}" srcOrd="0" destOrd="0" presId="urn:microsoft.com/office/officeart/2005/8/layout/vList3#1"/>
    <dgm:cxn modelId="{97067D63-7B7C-44DB-B4C1-04C728827D60}" type="presOf" srcId="{C9310AAB-D094-44F7-BEB1-EFD758422523}" destId="{88D665AD-FAD2-4C9A-A87B-2F3E67708EF3}" srcOrd="0" destOrd="0" presId="urn:microsoft.com/office/officeart/2005/8/layout/vList3#1"/>
    <dgm:cxn modelId="{D20F2A24-3443-4F58-9A52-74F37FBD156A}" srcId="{A68732DA-BADC-45DC-B03B-126D059E7E62}" destId="{AE87FA11-7D96-435D-B864-97B943D7CF3F}" srcOrd="2" destOrd="0" parTransId="{63ED4A11-9602-429D-8A11-6A7370A4B038}" sibTransId="{CFAAF777-9B05-411C-84E0-484D687E545C}"/>
    <dgm:cxn modelId="{92DA1FA5-6FA2-4C8C-8B59-1BBE4ADA39AA}" srcId="{A68732DA-BADC-45DC-B03B-126D059E7E62}" destId="{9E8BD489-ED06-499D-B7BA-02C4A80953E1}" srcOrd="1" destOrd="0" parTransId="{5310865F-5287-4730-BEAA-301E49168A01}" sibTransId="{B40BC2E5-8C24-4BA4-8C61-EBB0527B23CF}"/>
    <dgm:cxn modelId="{EEC1B26D-CF8F-437C-A16C-1AEFCEC738E1}" type="presParOf" srcId="{FEA146C3-5414-485C-A8AE-10D635E8B6B9}" destId="{BB7F7CDA-7C0D-4377-ADE0-9E3EAA042D3C}" srcOrd="0" destOrd="0" presId="urn:microsoft.com/office/officeart/2005/8/layout/vList3#1"/>
    <dgm:cxn modelId="{2A5ABF3D-2F58-4C59-84A1-3A265BAF2D7D}" type="presParOf" srcId="{BB7F7CDA-7C0D-4377-ADE0-9E3EAA042D3C}" destId="{95CA7CFC-61F2-4C43-BB88-3A055C542DBA}" srcOrd="0" destOrd="0" presId="urn:microsoft.com/office/officeart/2005/8/layout/vList3#1"/>
    <dgm:cxn modelId="{1A0CB61F-5AD2-44EA-AD02-4B373CAC17C2}" type="presParOf" srcId="{BB7F7CDA-7C0D-4377-ADE0-9E3EAA042D3C}" destId="{88D665AD-FAD2-4C9A-A87B-2F3E67708EF3}" srcOrd="1" destOrd="0" presId="urn:microsoft.com/office/officeart/2005/8/layout/vList3#1"/>
    <dgm:cxn modelId="{1C344326-3089-4E2A-9F29-4B7C16D9444F}" type="presParOf" srcId="{FEA146C3-5414-485C-A8AE-10D635E8B6B9}" destId="{2D78C6F9-A098-4A2C-9BE4-CECC9AAA2ABC}" srcOrd="1" destOrd="0" presId="urn:microsoft.com/office/officeart/2005/8/layout/vList3#1"/>
    <dgm:cxn modelId="{AFB7BC25-E299-4875-A16D-3921EA84F13D}" type="presParOf" srcId="{FEA146C3-5414-485C-A8AE-10D635E8B6B9}" destId="{AE7675AD-C52A-44DA-ADD5-F6598A380586}" srcOrd="2" destOrd="0" presId="urn:microsoft.com/office/officeart/2005/8/layout/vList3#1"/>
    <dgm:cxn modelId="{265C4E40-0A70-4765-BAAB-CE2FFC7C4AF9}" type="presParOf" srcId="{AE7675AD-C52A-44DA-ADD5-F6598A380586}" destId="{D45809E1-2DCA-4ED8-99CF-8EA2B3B3E4B8}" srcOrd="0" destOrd="0" presId="urn:microsoft.com/office/officeart/2005/8/layout/vList3#1"/>
    <dgm:cxn modelId="{E2955749-0403-4F11-8394-E9652381DF7C}" type="presParOf" srcId="{AE7675AD-C52A-44DA-ADD5-F6598A380586}" destId="{91993339-424D-44DE-AB40-674BA5C9455F}" srcOrd="1" destOrd="0" presId="urn:microsoft.com/office/officeart/2005/8/layout/vList3#1"/>
    <dgm:cxn modelId="{DF252D7D-AAA1-41B6-B739-8C6FA9326607}" type="presParOf" srcId="{FEA146C3-5414-485C-A8AE-10D635E8B6B9}" destId="{2C1B8BDD-559C-4D63-9695-41A8FEAEBD44}" srcOrd="3" destOrd="0" presId="urn:microsoft.com/office/officeart/2005/8/layout/vList3#1"/>
    <dgm:cxn modelId="{F6F75198-3E14-4436-A4DA-7CDD26995228}" type="presParOf" srcId="{FEA146C3-5414-485C-A8AE-10D635E8B6B9}" destId="{0E622E76-8459-4614-B03B-4B7F859CDE6F}" srcOrd="4" destOrd="0" presId="urn:microsoft.com/office/officeart/2005/8/layout/vList3#1"/>
    <dgm:cxn modelId="{CF841CF3-C9BC-46D2-82F1-7D7CA6115984}" type="presParOf" srcId="{0E622E76-8459-4614-B03B-4B7F859CDE6F}" destId="{17278964-A227-4565-A667-1A4BEBDD1D7D}" srcOrd="0" destOrd="0" presId="urn:microsoft.com/office/officeart/2005/8/layout/vList3#1"/>
    <dgm:cxn modelId="{71D354D5-E640-4F85-81D7-F08FC5F434E7}" type="presParOf" srcId="{0E622E76-8459-4614-B03B-4B7F859CDE6F}" destId="{E59E6910-F53E-4FA7-83B0-FA6048C34D5D}"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spcAft>
              <a:spcPts val="0"/>
            </a:spcAft>
          </a:pPr>
          <a:r>
            <a:rPr lang="en-US" sz="2400" b="0" dirty="0" smtClean="0"/>
            <a:t>Writing Grounded in Evidence</a:t>
          </a:r>
        </a:p>
        <a:p>
          <a:pPr algn="ctr">
            <a:spcAft>
              <a:spcPts val="0"/>
            </a:spcAft>
          </a:pPr>
          <a:r>
            <a:rPr lang="en-US" sz="2400" b="0" dirty="0" smtClean="0"/>
            <a:t>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t>Supporting Students in Writing</a:t>
          </a:r>
          <a:endParaRPr lang="en-US" sz="2400" b="1"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0944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C99FD1C4-A95A-45B7-8757-576E2EAEFA81}" type="presOf" srcId="{8691F7BC-3BF2-4274-8C3C-961D302C3E80}" destId="{ABA4AD6F-2F38-4BDD-9216-4EDB340AA554}" srcOrd="0" destOrd="0" presId="urn:microsoft.com/office/officeart/2005/8/layout/hierarchy3"/>
    <dgm:cxn modelId="{B86527DC-6ADB-425B-BEB6-B02D4D1D6AD3}" type="presOf" srcId="{B217A518-BEE6-4DD9-9286-89D1EA55A1ED}" destId="{96FF3DE8-3675-4CB8-B07C-3DCAFF305E01}" srcOrd="0" destOrd="0" presId="urn:microsoft.com/office/officeart/2005/8/layout/hierarchy3"/>
    <dgm:cxn modelId="{D482B36E-EB83-4410-A221-DD2F14F703EC}" type="presOf" srcId="{951D879D-BE7E-430E-B000-5597C8FEFDD3}" destId="{85BB03BB-9CE9-47E8-9947-C2B05A20157F}" srcOrd="0" destOrd="0" presId="urn:microsoft.com/office/officeart/2005/8/layout/hierarchy3"/>
    <dgm:cxn modelId="{DAE78BEE-D682-4493-93AA-ED42C05FB560}" type="presOf" srcId="{58DCE318-75B7-47FE-8525-3043B002245B}" destId="{9825A28B-C7C5-4204-94C3-E8D7000EEC4F}" srcOrd="0" destOrd="0" presId="urn:microsoft.com/office/officeart/2005/8/layout/hierarchy3"/>
    <dgm:cxn modelId="{E6870D7B-681E-4207-8BA1-22CE5EBCC1D4}" type="presOf" srcId="{C49DE7C9-3CCD-4A68-9AF1-4959318AB8CE}" destId="{01013C70-3796-4887-98D0-B93D667D085C}" srcOrd="1" destOrd="0" presId="urn:microsoft.com/office/officeart/2005/8/layout/hierarchy3"/>
    <dgm:cxn modelId="{41AD6376-AE2C-405F-8DCA-4ECEB25F7AE5}" type="presOf" srcId="{40CAD029-3C99-4E8D-98B4-2953D52807B2}" destId="{0ECFACD2-E546-4248-9C0E-3A50A1F0895C}" srcOrd="0" destOrd="0" presId="urn:microsoft.com/office/officeart/2005/8/layout/hierarchy3"/>
    <dgm:cxn modelId="{83B3D308-1631-4F1F-9C00-73F90DBCF79A}" type="presOf" srcId="{EF4E6064-2222-4025-843B-774CAA10FB18}" destId="{0406E04E-E93F-457E-87F7-A76954C0A595}"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1C1D1E13-23FF-4955-995B-842E271AC871}" type="presOf" srcId="{EF8DE587-9847-40DC-9A6D-C684684E3EAA}" destId="{0912B255-822D-42AD-8D51-EAD24CC90B92}" srcOrd="0" destOrd="0" presId="urn:microsoft.com/office/officeart/2005/8/layout/hierarchy3"/>
    <dgm:cxn modelId="{D32A2143-7B4D-4C27-A6BD-665023712D01}" type="presOf" srcId="{E2B7F8FC-10AD-4B06-B4C7-BEB6C56223E7}" destId="{885DB2E2-94C8-4BD6-A25B-A6DF9906D3CD}" srcOrd="0" destOrd="0" presId="urn:microsoft.com/office/officeart/2005/8/layout/hierarchy3"/>
    <dgm:cxn modelId="{E42F8630-393F-4D7E-9D3D-FF96ABF72FB1}" type="presOf" srcId="{01677119-4045-431C-B853-E26F7E884148}" destId="{725300A4-7A1C-40A2-A020-57CA6A1A3BF0}"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5C481808-1EF6-44B9-AAC2-D470D251257F}" type="presOf" srcId="{BD23E557-7C98-4DE1-8314-D7BD845DAFE9}" destId="{199D0DAA-F8E9-49A7-864C-8F57EB052505}" srcOrd="0" destOrd="0" presId="urn:microsoft.com/office/officeart/2005/8/layout/hierarchy3"/>
    <dgm:cxn modelId="{FEE6DFA7-319C-47EC-94BD-2D466E80852E}" type="presOf" srcId="{C49DE7C9-3CCD-4A68-9AF1-4959318AB8CE}" destId="{18B331A4-2A99-4364-B5B4-8854F2CECE91}" srcOrd="0" destOrd="0" presId="urn:microsoft.com/office/officeart/2005/8/layout/hierarchy3"/>
    <dgm:cxn modelId="{B54FDF24-56E8-4438-8987-90AC53B7D154}" type="presOf" srcId="{BC6540E0-3144-49F0-80D0-9F9B86DC9743}" destId="{19D262A1-4F11-47A2-91BC-C1BB23103FA7}"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B89EA606-5974-4C78-9AB6-5706B97980E1}" type="presOf" srcId="{875902B6-D7AA-46D0-A995-D11880EA2FD1}" destId="{30415E90-D52D-48D0-83BA-D69F81D22A24}" srcOrd="0" destOrd="0" presId="urn:microsoft.com/office/officeart/2005/8/layout/hierarchy3"/>
    <dgm:cxn modelId="{52919002-0C33-4F79-AF02-154BFB983626}" type="presOf" srcId="{D8771175-9235-4964-9D27-84A6F0079BDC}" destId="{86EBD45B-2267-4CA8-B8C4-6B38ED4F7284}"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2DE34E87-0BCE-496B-BEB6-0A90301E1A82}" type="presParOf" srcId="{96FF3DE8-3675-4CB8-B07C-3DCAFF305E01}" destId="{9DD75A0C-E450-4BE0-810F-123BF65818C1}" srcOrd="0" destOrd="0" presId="urn:microsoft.com/office/officeart/2005/8/layout/hierarchy3"/>
    <dgm:cxn modelId="{63A9E6F4-9641-44A7-A277-24CCA6DF7224}" type="presParOf" srcId="{9DD75A0C-E450-4BE0-810F-123BF65818C1}" destId="{0A884521-68A1-4C12-8831-974241E448AA}" srcOrd="0" destOrd="0" presId="urn:microsoft.com/office/officeart/2005/8/layout/hierarchy3"/>
    <dgm:cxn modelId="{1EE71D3B-F025-40F4-BE56-6A725E6D1896}" type="presParOf" srcId="{0A884521-68A1-4C12-8831-974241E448AA}" destId="{18B331A4-2A99-4364-B5B4-8854F2CECE91}" srcOrd="0" destOrd="0" presId="urn:microsoft.com/office/officeart/2005/8/layout/hierarchy3"/>
    <dgm:cxn modelId="{3149F643-5AFA-41AC-B24A-E76F50E35D61}" type="presParOf" srcId="{0A884521-68A1-4C12-8831-974241E448AA}" destId="{01013C70-3796-4887-98D0-B93D667D085C}" srcOrd="1" destOrd="0" presId="urn:microsoft.com/office/officeart/2005/8/layout/hierarchy3"/>
    <dgm:cxn modelId="{10E65E20-DDCF-4229-A377-A92FF1EE7D15}" type="presParOf" srcId="{9DD75A0C-E450-4BE0-810F-123BF65818C1}" destId="{7530FBDF-F41C-4729-BAE1-3909AC81C7F2}" srcOrd="1" destOrd="0" presId="urn:microsoft.com/office/officeart/2005/8/layout/hierarchy3"/>
    <dgm:cxn modelId="{30F8DF10-0339-4948-8BFF-4A0980D53F6E}" type="presParOf" srcId="{7530FBDF-F41C-4729-BAE1-3909AC81C7F2}" destId="{0912B255-822D-42AD-8D51-EAD24CC90B92}" srcOrd="0" destOrd="0" presId="urn:microsoft.com/office/officeart/2005/8/layout/hierarchy3"/>
    <dgm:cxn modelId="{92C2FAC2-E3C7-4183-B904-17104D7B1514}" type="presParOf" srcId="{7530FBDF-F41C-4729-BAE1-3909AC81C7F2}" destId="{30415E90-D52D-48D0-83BA-D69F81D22A24}" srcOrd="1" destOrd="0" presId="urn:microsoft.com/office/officeart/2005/8/layout/hierarchy3"/>
    <dgm:cxn modelId="{5E5C7E5C-C83B-4DE9-83C5-85D702D19CF8}" type="presParOf" srcId="{7530FBDF-F41C-4729-BAE1-3909AC81C7F2}" destId="{19D262A1-4F11-47A2-91BC-C1BB23103FA7}" srcOrd="2" destOrd="0" presId="urn:microsoft.com/office/officeart/2005/8/layout/hierarchy3"/>
    <dgm:cxn modelId="{30592CC4-F71C-4E53-8FFD-59C3DDFA4419}" type="presParOf" srcId="{7530FBDF-F41C-4729-BAE1-3909AC81C7F2}" destId="{9825A28B-C7C5-4204-94C3-E8D7000EEC4F}" srcOrd="3" destOrd="0" presId="urn:microsoft.com/office/officeart/2005/8/layout/hierarchy3"/>
    <dgm:cxn modelId="{62EFF0FB-D99A-44D7-806F-9EB83522F98B}" type="presParOf" srcId="{7530FBDF-F41C-4729-BAE1-3909AC81C7F2}" destId="{0ECFACD2-E546-4248-9C0E-3A50A1F0895C}" srcOrd="4" destOrd="0" presId="urn:microsoft.com/office/officeart/2005/8/layout/hierarchy3"/>
    <dgm:cxn modelId="{653CE1D3-3DBD-4B81-9940-0977C718A4BB}" type="presParOf" srcId="{7530FBDF-F41C-4729-BAE1-3909AC81C7F2}" destId="{ABA4AD6F-2F38-4BDD-9216-4EDB340AA554}" srcOrd="5" destOrd="0" presId="urn:microsoft.com/office/officeart/2005/8/layout/hierarchy3"/>
    <dgm:cxn modelId="{30EB5E0A-BDEA-4731-814C-533F1784AEEA}" type="presParOf" srcId="{7530FBDF-F41C-4729-BAE1-3909AC81C7F2}" destId="{0406E04E-E93F-457E-87F7-A76954C0A595}" srcOrd="6" destOrd="0" presId="urn:microsoft.com/office/officeart/2005/8/layout/hierarchy3"/>
    <dgm:cxn modelId="{17B09682-BEA1-4B20-98BD-812EEB16ECE5}" type="presParOf" srcId="{7530FBDF-F41C-4729-BAE1-3909AC81C7F2}" destId="{885DB2E2-94C8-4BD6-A25B-A6DF9906D3CD}" srcOrd="7" destOrd="0" presId="urn:microsoft.com/office/officeart/2005/8/layout/hierarchy3"/>
    <dgm:cxn modelId="{0CD9C1F8-E725-47B3-9201-9AD621E4211A}" type="presParOf" srcId="{7530FBDF-F41C-4729-BAE1-3909AC81C7F2}" destId="{199D0DAA-F8E9-49A7-864C-8F57EB052505}" srcOrd="8" destOrd="0" presId="urn:microsoft.com/office/officeart/2005/8/layout/hierarchy3"/>
    <dgm:cxn modelId="{D7D03DCD-E901-4CB2-81A0-7B1109612085}" type="presParOf" srcId="{7530FBDF-F41C-4729-BAE1-3909AC81C7F2}" destId="{725300A4-7A1C-40A2-A020-57CA6A1A3BF0}" srcOrd="9" destOrd="0" presId="urn:microsoft.com/office/officeart/2005/8/layout/hierarchy3"/>
    <dgm:cxn modelId="{0EEC5C89-ED49-4990-B25E-AB1882BE9C4E}" type="presParOf" srcId="{7530FBDF-F41C-4729-BAE1-3909AC81C7F2}" destId="{85BB03BB-9CE9-47E8-9947-C2B05A20157F}" srcOrd="10" destOrd="0" presId="urn:microsoft.com/office/officeart/2005/8/layout/hierarchy3"/>
    <dgm:cxn modelId="{9B4E09BA-9A6A-4DA8-86CE-6D0C348CC800}"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47B86E-A28D-4BD2-9BA0-90FF69A4E34C}" type="doc">
      <dgm:prSet loTypeId="urn:microsoft.com/office/officeart/2005/8/layout/pyramid1" loCatId="pyramid" qsTypeId="urn:microsoft.com/office/officeart/2005/8/quickstyle/simple1" qsCatId="simple" csTypeId="urn:microsoft.com/office/officeart/2005/8/colors/accent1_2" csCatId="accent1" phldr="1"/>
      <dgm:spPr/>
    </dgm:pt>
    <dgm:pt modelId="{EFC92127-D81F-494C-B9CD-378725C5B44B}">
      <dgm:prSet phldrT="[Text]" custT="1"/>
      <dgm:spPr/>
      <dgm:t>
        <a:bodyPr/>
        <a:lstStyle/>
        <a:p>
          <a:r>
            <a:rPr lang="en-US" sz="1050" dirty="0" smtClean="0"/>
            <a:t>.</a:t>
          </a:r>
          <a:endParaRPr lang="en-US" sz="2100" dirty="0"/>
        </a:p>
      </dgm:t>
    </dgm:pt>
    <dgm:pt modelId="{C685A898-395B-449C-BAC7-E4ADD8E75318}" type="parTrans" cxnId="{904B0F64-C04F-4AA6-B1CD-0A94AAF15139}">
      <dgm:prSet/>
      <dgm:spPr/>
      <dgm:t>
        <a:bodyPr/>
        <a:lstStyle/>
        <a:p>
          <a:endParaRPr lang="en-US"/>
        </a:p>
      </dgm:t>
    </dgm:pt>
    <dgm:pt modelId="{8351033C-70FE-45DB-9465-ED8E7F99A152}" type="sibTrans" cxnId="{904B0F64-C04F-4AA6-B1CD-0A94AAF15139}">
      <dgm:prSet/>
      <dgm:spPr/>
      <dgm:t>
        <a:bodyPr/>
        <a:lstStyle/>
        <a:p>
          <a:endParaRPr lang="en-US"/>
        </a:p>
      </dgm:t>
    </dgm:pt>
    <dgm:pt modelId="{D79E29D4-0837-4DD4-BB60-552F5DED76FE}">
      <dgm:prSet phldrT="[Text]"/>
      <dgm:spPr/>
      <dgm:t>
        <a:bodyPr/>
        <a:lstStyle/>
        <a:p>
          <a:r>
            <a:rPr lang="en-US" dirty="0" smtClean="0"/>
            <a:t>Collaborative</a:t>
          </a:r>
          <a:endParaRPr lang="en-US" dirty="0"/>
        </a:p>
      </dgm:t>
    </dgm:pt>
    <dgm:pt modelId="{4E09DD75-F42B-49C2-997F-0D576164ED67}" type="parTrans" cxnId="{0BC488C1-C154-42F9-A0FB-10BB6E918CFB}">
      <dgm:prSet/>
      <dgm:spPr/>
      <dgm:t>
        <a:bodyPr/>
        <a:lstStyle/>
        <a:p>
          <a:endParaRPr lang="en-US"/>
        </a:p>
      </dgm:t>
    </dgm:pt>
    <dgm:pt modelId="{A883A47A-777C-4FB1-A083-9E52A6A63973}" type="sibTrans" cxnId="{0BC488C1-C154-42F9-A0FB-10BB6E918CFB}">
      <dgm:prSet/>
      <dgm:spPr/>
      <dgm:t>
        <a:bodyPr/>
        <a:lstStyle/>
        <a:p>
          <a:endParaRPr lang="en-US"/>
        </a:p>
      </dgm:t>
    </dgm:pt>
    <dgm:pt modelId="{C6E62704-60A5-4F95-ACA7-C8FB5A6648AB}">
      <dgm:prSet phldrT="[Text]"/>
      <dgm:spPr/>
      <dgm:t>
        <a:bodyPr/>
        <a:lstStyle/>
        <a:p>
          <a:r>
            <a:rPr lang="en-US" dirty="0" smtClean="0"/>
            <a:t>Independent</a:t>
          </a:r>
          <a:endParaRPr lang="en-US" dirty="0"/>
        </a:p>
      </dgm:t>
    </dgm:pt>
    <dgm:pt modelId="{CC47849C-F64C-4D9A-B987-4B2A0C468398}" type="parTrans" cxnId="{A7A65B53-C5AD-4FF2-B818-DA062EF2D032}">
      <dgm:prSet/>
      <dgm:spPr/>
      <dgm:t>
        <a:bodyPr/>
        <a:lstStyle/>
        <a:p>
          <a:endParaRPr lang="en-US"/>
        </a:p>
      </dgm:t>
    </dgm:pt>
    <dgm:pt modelId="{C634BD07-55B5-477E-A049-D03FC0806C2A}" type="sibTrans" cxnId="{A7A65B53-C5AD-4FF2-B818-DA062EF2D032}">
      <dgm:prSet/>
      <dgm:spPr/>
      <dgm:t>
        <a:bodyPr/>
        <a:lstStyle/>
        <a:p>
          <a:endParaRPr lang="en-US"/>
        </a:p>
      </dgm:t>
    </dgm:pt>
    <dgm:pt modelId="{4E7D8310-CAFA-4F9F-81BB-B292561436F7}" type="pres">
      <dgm:prSet presAssocID="{2747B86E-A28D-4BD2-9BA0-90FF69A4E34C}" presName="Name0" presStyleCnt="0">
        <dgm:presLayoutVars>
          <dgm:dir/>
          <dgm:animLvl val="lvl"/>
          <dgm:resizeHandles val="exact"/>
        </dgm:presLayoutVars>
      </dgm:prSet>
      <dgm:spPr/>
    </dgm:pt>
    <dgm:pt modelId="{4766F718-A0B7-413F-90FF-DDF926A74E42}" type="pres">
      <dgm:prSet presAssocID="{EFC92127-D81F-494C-B9CD-378725C5B44B}" presName="Name8" presStyleCnt="0"/>
      <dgm:spPr/>
    </dgm:pt>
    <dgm:pt modelId="{4A2DF684-7560-4F76-86F6-439B8C5FF77E}" type="pres">
      <dgm:prSet presAssocID="{EFC92127-D81F-494C-B9CD-378725C5B44B}" presName="level" presStyleLbl="node1" presStyleIdx="0" presStyleCnt="3">
        <dgm:presLayoutVars>
          <dgm:chMax val="1"/>
          <dgm:bulletEnabled val="1"/>
        </dgm:presLayoutVars>
      </dgm:prSet>
      <dgm:spPr/>
      <dgm:t>
        <a:bodyPr/>
        <a:lstStyle/>
        <a:p>
          <a:endParaRPr lang="en-US"/>
        </a:p>
      </dgm:t>
    </dgm:pt>
    <dgm:pt modelId="{465F8588-5994-4EB5-A0C2-267FB19A3A3D}" type="pres">
      <dgm:prSet presAssocID="{EFC92127-D81F-494C-B9CD-378725C5B44B}" presName="levelTx" presStyleLbl="revTx" presStyleIdx="0" presStyleCnt="0">
        <dgm:presLayoutVars>
          <dgm:chMax val="1"/>
          <dgm:bulletEnabled val="1"/>
        </dgm:presLayoutVars>
      </dgm:prSet>
      <dgm:spPr/>
      <dgm:t>
        <a:bodyPr/>
        <a:lstStyle/>
        <a:p>
          <a:endParaRPr lang="en-US"/>
        </a:p>
      </dgm:t>
    </dgm:pt>
    <dgm:pt modelId="{2A8B7092-7CEA-4373-885A-A0BB223199CA}" type="pres">
      <dgm:prSet presAssocID="{D79E29D4-0837-4DD4-BB60-552F5DED76FE}" presName="Name8" presStyleCnt="0"/>
      <dgm:spPr/>
    </dgm:pt>
    <dgm:pt modelId="{158C07F2-BD4A-4663-8415-B6B9FF99275D}" type="pres">
      <dgm:prSet presAssocID="{D79E29D4-0837-4DD4-BB60-552F5DED76FE}" presName="level" presStyleLbl="node1" presStyleIdx="1" presStyleCnt="3">
        <dgm:presLayoutVars>
          <dgm:chMax val="1"/>
          <dgm:bulletEnabled val="1"/>
        </dgm:presLayoutVars>
      </dgm:prSet>
      <dgm:spPr/>
      <dgm:t>
        <a:bodyPr/>
        <a:lstStyle/>
        <a:p>
          <a:endParaRPr lang="en-US"/>
        </a:p>
      </dgm:t>
    </dgm:pt>
    <dgm:pt modelId="{EBC9F8E5-26EC-4FB9-9D8A-E6647AEDB3B8}" type="pres">
      <dgm:prSet presAssocID="{D79E29D4-0837-4DD4-BB60-552F5DED76FE}" presName="levelTx" presStyleLbl="revTx" presStyleIdx="0" presStyleCnt="0">
        <dgm:presLayoutVars>
          <dgm:chMax val="1"/>
          <dgm:bulletEnabled val="1"/>
        </dgm:presLayoutVars>
      </dgm:prSet>
      <dgm:spPr/>
      <dgm:t>
        <a:bodyPr/>
        <a:lstStyle/>
        <a:p>
          <a:endParaRPr lang="en-US"/>
        </a:p>
      </dgm:t>
    </dgm:pt>
    <dgm:pt modelId="{162C867D-7A41-47F8-B330-35E2CFEE6954}" type="pres">
      <dgm:prSet presAssocID="{C6E62704-60A5-4F95-ACA7-C8FB5A6648AB}" presName="Name8" presStyleCnt="0"/>
      <dgm:spPr/>
    </dgm:pt>
    <dgm:pt modelId="{B5B2392D-B11D-43D9-AD04-2AE4DB39AB59}" type="pres">
      <dgm:prSet presAssocID="{C6E62704-60A5-4F95-ACA7-C8FB5A6648AB}" presName="level" presStyleLbl="node1" presStyleIdx="2" presStyleCnt="3">
        <dgm:presLayoutVars>
          <dgm:chMax val="1"/>
          <dgm:bulletEnabled val="1"/>
        </dgm:presLayoutVars>
      </dgm:prSet>
      <dgm:spPr/>
      <dgm:t>
        <a:bodyPr/>
        <a:lstStyle/>
        <a:p>
          <a:endParaRPr lang="en-US"/>
        </a:p>
      </dgm:t>
    </dgm:pt>
    <dgm:pt modelId="{6DFE2E9C-4881-40E0-BE38-718E535AE47C}" type="pres">
      <dgm:prSet presAssocID="{C6E62704-60A5-4F95-ACA7-C8FB5A6648AB}" presName="levelTx" presStyleLbl="revTx" presStyleIdx="0" presStyleCnt="0">
        <dgm:presLayoutVars>
          <dgm:chMax val="1"/>
          <dgm:bulletEnabled val="1"/>
        </dgm:presLayoutVars>
      </dgm:prSet>
      <dgm:spPr/>
      <dgm:t>
        <a:bodyPr/>
        <a:lstStyle/>
        <a:p>
          <a:endParaRPr lang="en-US"/>
        </a:p>
      </dgm:t>
    </dgm:pt>
  </dgm:ptLst>
  <dgm:cxnLst>
    <dgm:cxn modelId="{7942956E-607B-459E-873D-C4177C381950}" type="presOf" srcId="{C6E62704-60A5-4F95-ACA7-C8FB5A6648AB}" destId="{6DFE2E9C-4881-40E0-BE38-718E535AE47C}" srcOrd="1" destOrd="0" presId="urn:microsoft.com/office/officeart/2005/8/layout/pyramid1"/>
    <dgm:cxn modelId="{ACFE728C-3FBC-4B48-B145-896D643F95F1}" type="presOf" srcId="{D79E29D4-0837-4DD4-BB60-552F5DED76FE}" destId="{EBC9F8E5-26EC-4FB9-9D8A-E6647AEDB3B8}" srcOrd="1" destOrd="0" presId="urn:microsoft.com/office/officeart/2005/8/layout/pyramid1"/>
    <dgm:cxn modelId="{AA2F72C3-1F57-4FD9-93F8-BCCE720D797F}" type="presOf" srcId="{EFC92127-D81F-494C-B9CD-378725C5B44B}" destId="{465F8588-5994-4EB5-A0C2-267FB19A3A3D}" srcOrd="1" destOrd="0" presId="urn:microsoft.com/office/officeart/2005/8/layout/pyramid1"/>
    <dgm:cxn modelId="{FA14C212-C644-4D8C-A4E0-618FC51AFB26}" type="presOf" srcId="{D79E29D4-0837-4DD4-BB60-552F5DED76FE}" destId="{158C07F2-BD4A-4663-8415-B6B9FF99275D}" srcOrd="0" destOrd="0" presId="urn:microsoft.com/office/officeart/2005/8/layout/pyramid1"/>
    <dgm:cxn modelId="{A7A65B53-C5AD-4FF2-B818-DA062EF2D032}" srcId="{2747B86E-A28D-4BD2-9BA0-90FF69A4E34C}" destId="{C6E62704-60A5-4F95-ACA7-C8FB5A6648AB}" srcOrd="2" destOrd="0" parTransId="{CC47849C-F64C-4D9A-B987-4B2A0C468398}" sibTransId="{C634BD07-55B5-477E-A049-D03FC0806C2A}"/>
    <dgm:cxn modelId="{A9EF986D-D954-496E-A007-4B8E436DD8BF}" type="presOf" srcId="{EFC92127-D81F-494C-B9CD-378725C5B44B}" destId="{4A2DF684-7560-4F76-86F6-439B8C5FF77E}" srcOrd="0" destOrd="0" presId="urn:microsoft.com/office/officeart/2005/8/layout/pyramid1"/>
    <dgm:cxn modelId="{8776B8A0-22C0-4F55-AE25-04A15A2DCE77}" type="presOf" srcId="{2747B86E-A28D-4BD2-9BA0-90FF69A4E34C}" destId="{4E7D8310-CAFA-4F9F-81BB-B292561436F7}" srcOrd="0" destOrd="0" presId="urn:microsoft.com/office/officeart/2005/8/layout/pyramid1"/>
    <dgm:cxn modelId="{904B0F64-C04F-4AA6-B1CD-0A94AAF15139}" srcId="{2747B86E-A28D-4BD2-9BA0-90FF69A4E34C}" destId="{EFC92127-D81F-494C-B9CD-378725C5B44B}" srcOrd="0" destOrd="0" parTransId="{C685A898-395B-449C-BAC7-E4ADD8E75318}" sibTransId="{8351033C-70FE-45DB-9465-ED8E7F99A152}"/>
    <dgm:cxn modelId="{F7B46828-EF2B-445E-8727-67D0A2DECF84}" type="presOf" srcId="{C6E62704-60A5-4F95-ACA7-C8FB5A6648AB}" destId="{B5B2392D-B11D-43D9-AD04-2AE4DB39AB59}" srcOrd="0" destOrd="0" presId="urn:microsoft.com/office/officeart/2005/8/layout/pyramid1"/>
    <dgm:cxn modelId="{0BC488C1-C154-42F9-A0FB-10BB6E918CFB}" srcId="{2747B86E-A28D-4BD2-9BA0-90FF69A4E34C}" destId="{D79E29D4-0837-4DD4-BB60-552F5DED76FE}" srcOrd="1" destOrd="0" parTransId="{4E09DD75-F42B-49C2-997F-0D576164ED67}" sibTransId="{A883A47A-777C-4FB1-A083-9E52A6A63973}"/>
    <dgm:cxn modelId="{AD649400-9E02-4DF7-971B-AB6A2F497F1E}" type="presParOf" srcId="{4E7D8310-CAFA-4F9F-81BB-B292561436F7}" destId="{4766F718-A0B7-413F-90FF-DDF926A74E42}" srcOrd="0" destOrd="0" presId="urn:microsoft.com/office/officeart/2005/8/layout/pyramid1"/>
    <dgm:cxn modelId="{5E009175-2D80-41DB-9E74-6824E7045015}" type="presParOf" srcId="{4766F718-A0B7-413F-90FF-DDF926A74E42}" destId="{4A2DF684-7560-4F76-86F6-439B8C5FF77E}" srcOrd="0" destOrd="0" presId="urn:microsoft.com/office/officeart/2005/8/layout/pyramid1"/>
    <dgm:cxn modelId="{DCEDA18B-DBD6-48B6-8157-47AF5E517C43}" type="presParOf" srcId="{4766F718-A0B7-413F-90FF-DDF926A74E42}" destId="{465F8588-5994-4EB5-A0C2-267FB19A3A3D}" srcOrd="1" destOrd="0" presId="urn:microsoft.com/office/officeart/2005/8/layout/pyramid1"/>
    <dgm:cxn modelId="{1FE93435-BCD9-49ED-96AA-F0D15D34635F}" type="presParOf" srcId="{4E7D8310-CAFA-4F9F-81BB-B292561436F7}" destId="{2A8B7092-7CEA-4373-885A-A0BB223199CA}" srcOrd="1" destOrd="0" presId="urn:microsoft.com/office/officeart/2005/8/layout/pyramid1"/>
    <dgm:cxn modelId="{5EA100E0-F7EF-46B7-87A3-FFAD595A353D}" type="presParOf" srcId="{2A8B7092-7CEA-4373-885A-A0BB223199CA}" destId="{158C07F2-BD4A-4663-8415-B6B9FF99275D}" srcOrd="0" destOrd="0" presId="urn:microsoft.com/office/officeart/2005/8/layout/pyramid1"/>
    <dgm:cxn modelId="{EA8F1B31-1F93-4504-AB50-A0C70642E1AE}" type="presParOf" srcId="{2A8B7092-7CEA-4373-885A-A0BB223199CA}" destId="{EBC9F8E5-26EC-4FB9-9D8A-E6647AEDB3B8}" srcOrd="1" destOrd="0" presId="urn:microsoft.com/office/officeart/2005/8/layout/pyramid1"/>
    <dgm:cxn modelId="{DC78A948-249E-4877-8B89-4670D311417A}" type="presParOf" srcId="{4E7D8310-CAFA-4F9F-81BB-B292561436F7}" destId="{162C867D-7A41-47F8-B330-35E2CFEE6954}" srcOrd="2" destOrd="0" presId="urn:microsoft.com/office/officeart/2005/8/layout/pyramid1"/>
    <dgm:cxn modelId="{EFCCD399-9088-47A5-8FD1-D20B2957F6D5}" type="presParOf" srcId="{162C867D-7A41-47F8-B330-35E2CFEE6954}" destId="{B5B2392D-B11D-43D9-AD04-2AE4DB39AB59}" srcOrd="0" destOrd="0" presId="urn:microsoft.com/office/officeart/2005/8/layout/pyramid1"/>
    <dgm:cxn modelId="{B69CA812-FD0A-4185-A1A8-5C8114A611CA}" type="presParOf" srcId="{162C867D-7A41-47F8-B330-35E2CFEE6954}" destId="{6DFE2E9C-4881-40E0-BE38-718E535AE47C}"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8EA9FC-2CDB-4075-9833-334397141FD5}" type="doc">
      <dgm:prSet loTypeId="urn:microsoft.com/office/officeart/2005/8/layout/pyramid3" loCatId="pyramid" qsTypeId="urn:microsoft.com/office/officeart/2005/8/quickstyle/simple1" qsCatId="simple" csTypeId="urn:microsoft.com/office/officeart/2005/8/colors/accent1_2" csCatId="accent1" phldr="1"/>
      <dgm:spPr/>
    </dgm:pt>
    <dgm:pt modelId="{D8EFC229-8E71-4A0A-9D3B-790BE1D04DF7}">
      <dgm:prSet phldrT="[Text]"/>
      <dgm:spPr/>
      <dgm:t>
        <a:bodyPr/>
        <a:lstStyle/>
        <a:p>
          <a:r>
            <a:rPr lang="en-US" dirty="0" smtClean="0"/>
            <a:t>Focus Lesson</a:t>
          </a:r>
          <a:endParaRPr lang="en-US" dirty="0"/>
        </a:p>
      </dgm:t>
    </dgm:pt>
    <dgm:pt modelId="{88C35A3A-8918-41EA-9F10-6D8C23AF4793}" type="parTrans" cxnId="{E80EE2C1-D99E-47B2-A3D0-A7587DBEF0F8}">
      <dgm:prSet/>
      <dgm:spPr/>
      <dgm:t>
        <a:bodyPr/>
        <a:lstStyle/>
        <a:p>
          <a:endParaRPr lang="en-US"/>
        </a:p>
      </dgm:t>
    </dgm:pt>
    <dgm:pt modelId="{EAB3A5C1-C418-4087-9094-023340F4AA21}" type="sibTrans" cxnId="{E80EE2C1-D99E-47B2-A3D0-A7587DBEF0F8}">
      <dgm:prSet/>
      <dgm:spPr/>
      <dgm:t>
        <a:bodyPr/>
        <a:lstStyle/>
        <a:p>
          <a:endParaRPr lang="en-US"/>
        </a:p>
      </dgm:t>
    </dgm:pt>
    <dgm:pt modelId="{189594A3-B7CD-4597-9BB8-6A0257FDD6A2}">
      <dgm:prSet phldrT="[Text]"/>
      <dgm:spPr/>
      <dgm:t>
        <a:bodyPr/>
        <a:lstStyle/>
        <a:p>
          <a:r>
            <a:rPr lang="en-US" dirty="0" smtClean="0"/>
            <a:t>Guided Instruction</a:t>
          </a:r>
          <a:endParaRPr lang="en-US" dirty="0"/>
        </a:p>
      </dgm:t>
    </dgm:pt>
    <dgm:pt modelId="{7B87A249-F038-481A-8008-EE47CCDEA200}" type="parTrans" cxnId="{66F7D9BE-A78A-413E-AD76-FB8944AD0755}">
      <dgm:prSet/>
      <dgm:spPr/>
      <dgm:t>
        <a:bodyPr/>
        <a:lstStyle/>
        <a:p>
          <a:endParaRPr lang="en-US"/>
        </a:p>
      </dgm:t>
    </dgm:pt>
    <dgm:pt modelId="{3C5DBD8F-D7C0-418D-8085-0EA32FED85A8}" type="sibTrans" cxnId="{66F7D9BE-A78A-413E-AD76-FB8944AD0755}">
      <dgm:prSet/>
      <dgm:spPr/>
      <dgm:t>
        <a:bodyPr/>
        <a:lstStyle/>
        <a:p>
          <a:endParaRPr lang="en-US"/>
        </a:p>
      </dgm:t>
    </dgm:pt>
    <dgm:pt modelId="{CA5872F2-FC2F-4060-A9D1-C4F02CD7034E}">
      <dgm:prSet phldrT="[Text]" custT="1"/>
      <dgm:spPr/>
      <dgm:t>
        <a:bodyPr/>
        <a:lstStyle/>
        <a:p>
          <a:r>
            <a:rPr lang="en-US" sz="1000" dirty="0" smtClean="0"/>
            <a:t>.</a:t>
          </a:r>
          <a:endParaRPr lang="en-US" sz="2400" dirty="0"/>
        </a:p>
      </dgm:t>
    </dgm:pt>
    <dgm:pt modelId="{DF0E1192-FDF3-4E88-BE38-0EBFB1D6EC69}" type="sibTrans" cxnId="{1938B842-E8F5-4379-8009-C427D7D55F91}">
      <dgm:prSet/>
      <dgm:spPr/>
      <dgm:t>
        <a:bodyPr/>
        <a:lstStyle/>
        <a:p>
          <a:endParaRPr lang="en-US"/>
        </a:p>
      </dgm:t>
    </dgm:pt>
    <dgm:pt modelId="{DB6CC7C2-8ED9-4551-8AC4-9F147CFE8BBC}" type="parTrans" cxnId="{1938B842-E8F5-4379-8009-C427D7D55F91}">
      <dgm:prSet/>
      <dgm:spPr/>
      <dgm:t>
        <a:bodyPr/>
        <a:lstStyle/>
        <a:p>
          <a:endParaRPr lang="en-US"/>
        </a:p>
      </dgm:t>
    </dgm:pt>
    <dgm:pt modelId="{644FBC13-CC2B-4FC3-8D08-C42F2B528812}" type="pres">
      <dgm:prSet presAssocID="{838EA9FC-2CDB-4075-9833-334397141FD5}" presName="Name0" presStyleCnt="0">
        <dgm:presLayoutVars>
          <dgm:dir/>
          <dgm:animLvl val="lvl"/>
          <dgm:resizeHandles val="exact"/>
        </dgm:presLayoutVars>
      </dgm:prSet>
      <dgm:spPr/>
    </dgm:pt>
    <dgm:pt modelId="{C55E1D08-A536-4593-88DB-0C5B2380B87D}" type="pres">
      <dgm:prSet presAssocID="{D8EFC229-8E71-4A0A-9D3B-790BE1D04DF7}" presName="Name8" presStyleCnt="0"/>
      <dgm:spPr/>
    </dgm:pt>
    <dgm:pt modelId="{06087A45-1A87-46AD-B4C7-1E56BD22464F}" type="pres">
      <dgm:prSet presAssocID="{D8EFC229-8E71-4A0A-9D3B-790BE1D04DF7}" presName="level" presStyleLbl="node1" presStyleIdx="0" presStyleCnt="3" custLinFactNeighborX="-1412" custLinFactNeighborY="-731">
        <dgm:presLayoutVars>
          <dgm:chMax val="1"/>
          <dgm:bulletEnabled val="1"/>
        </dgm:presLayoutVars>
      </dgm:prSet>
      <dgm:spPr/>
      <dgm:t>
        <a:bodyPr/>
        <a:lstStyle/>
        <a:p>
          <a:endParaRPr lang="en-US"/>
        </a:p>
      </dgm:t>
    </dgm:pt>
    <dgm:pt modelId="{90B4E1B2-82A0-4BB3-BE9C-AC96E029BFF4}" type="pres">
      <dgm:prSet presAssocID="{D8EFC229-8E71-4A0A-9D3B-790BE1D04DF7}" presName="levelTx" presStyleLbl="revTx" presStyleIdx="0" presStyleCnt="0">
        <dgm:presLayoutVars>
          <dgm:chMax val="1"/>
          <dgm:bulletEnabled val="1"/>
        </dgm:presLayoutVars>
      </dgm:prSet>
      <dgm:spPr/>
      <dgm:t>
        <a:bodyPr/>
        <a:lstStyle/>
        <a:p>
          <a:endParaRPr lang="en-US"/>
        </a:p>
      </dgm:t>
    </dgm:pt>
    <dgm:pt modelId="{A588F081-6B81-4DD6-92D3-9F1DADDE83CB}" type="pres">
      <dgm:prSet presAssocID="{189594A3-B7CD-4597-9BB8-6A0257FDD6A2}" presName="Name8" presStyleCnt="0"/>
      <dgm:spPr/>
    </dgm:pt>
    <dgm:pt modelId="{26122158-4D93-421F-9375-C03296E469B5}" type="pres">
      <dgm:prSet presAssocID="{189594A3-B7CD-4597-9BB8-6A0257FDD6A2}" presName="level" presStyleLbl="node1" presStyleIdx="1" presStyleCnt="3">
        <dgm:presLayoutVars>
          <dgm:chMax val="1"/>
          <dgm:bulletEnabled val="1"/>
        </dgm:presLayoutVars>
      </dgm:prSet>
      <dgm:spPr/>
      <dgm:t>
        <a:bodyPr/>
        <a:lstStyle/>
        <a:p>
          <a:endParaRPr lang="en-US"/>
        </a:p>
      </dgm:t>
    </dgm:pt>
    <dgm:pt modelId="{65A5380F-ABB6-4D2F-8A6F-51BE7E1DCDE8}" type="pres">
      <dgm:prSet presAssocID="{189594A3-B7CD-4597-9BB8-6A0257FDD6A2}" presName="levelTx" presStyleLbl="revTx" presStyleIdx="0" presStyleCnt="0">
        <dgm:presLayoutVars>
          <dgm:chMax val="1"/>
          <dgm:bulletEnabled val="1"/>
        </dgm:presLayoutVars>
      </dgm:prSet>
      <dgm:spPr/>
      <dgm:t>
        <a:bodyPr/>
        <a:lstStyle/>
        <a:p>
          <a:endParaRPr lang="en-US"/>
        </a:p>
      </dgm:t>
    </dgm:pt>
    <dgm:pt modelId="{F83BAF26-9747-4C17-A3D3-CDE89063592B}" type="pres">
      <dgm:prSet presAssocID="{CA5872F2-FC2F-4060-A9D1-C4F02CD7034E}" presName="Name8" presStyleCnt="0"/>
      <dgm:spPr/>
    </dgm:pt>
    <dgm:pt modelId="{DA04F822-754D-4279-802A-5D6F01E6B213}" type="pres">
      <dgm:prSet presAssocID="{CA5872F2-FC2F-4060-A9D1-C4F02CD7034E}" presName="level" presStyleLbl="node1" presStyleIdx="2" presStyleCnt="3">
        <dgm:presLayoutVars>
          <dgm:chMax val="1"/>
          <dgm:bulletEnabled val="1"/>
        </dgm:presLayoutVars>
      </dgm:prSet>
      <dgm:spPr/>
      <dgm:t>
        <a:bodyPr/>
        <a:lstStyle/>
        <a:p>
          <a:endParaRPr lang="en-US"/>
        </a:p>
      </dgm:t>
    </dgm:pt>
    <dgm:pt modelId="{3F2BC26D-4A59-4FBB-B1FB-0597D5BCA11B}" type="pres">
      <dgm:prSet presAssocID="{CA5872F2-FC2F-4060-A9D1-C4F02CD7034E}" presName="levelTx" presStyleLbl="revTx" presStyleIdx="0" presStyleCnt="0">
        <dgm:presLayoutVars>
          <dgm:chMax val="1"/>
          <dgm:bulletEnabled val="1"/>
        </dgm:presLayoutVars>
      </dgm:prSet>
      <dgm:spPr/>
      <dgm:t>
        <a:bodyPr/>
        <a:lstStyle/>
        <a:p>
          <a:endParaRPr lang="en-US"/>
        </a:p>
      </dgm:t>
    </dgm:pt>
  </dgm:ptLst>
  <dgm:cxnLst>
    <dgm:cxn modelId="{1938B842-E8F5-4379-8009-C427D7D55F91}" srcId="{838EA9FC-2CDB-4075-9833-334397141FD5}" destId="{CA5872F2-FC2F-4060-A9D1-C4F02CD7034E}" srcOrd="2" destOrd="0" parTransId="{DB6CC7C2-8ED9-4551-8AC4-9F147CFE8BBC}" sibTransId="{DF0E1192-FDF3-4E88-BE38-0EBFB1D6EC69}"/>
    <dgm:cxn modelId="{C9905134-74D1-452A-BECB-571D29C9F7A7}" type="presOf" srcId="{189594A3-B7CD-4597-9BB8-6A0257FDD6A2}" destId="{65A5380F-ABB6-4D2F-8A6F-51BE7E1DCDE8}" srcOrd="1" destOrd="0" presId="urn:microsoft.com/office/officeart/2005/8/layout/pyramid3"/>
    <dgm:cxn modelId="{67D8D6B6-8902-4D8F-93A1-9EB5F1CCBDAA}" type="presOf" srcId="{D8EFC229-8E71-4A0A-9D3B-790BE1D04DF7}" destId="{90B4E1B2-82A0-4BB3-BE9C-AC96E029BFF4}" srcOrd="1" destOrd="0" presId="urn:microsoft.com/office/officeart/2005/8/layout/pyramid3"/>
    <dgm:cxn modelId="{A02EA501-9253-4206-B123-F3A1CCF0809E}" type="presOf" srcId="{838EA9FC-2CDB-4075-9833-334397141FD5}" destId="{644FBC13-CC2B-4FC3-8D08-C42F2B528812}" srcOrd="0" destOrd="0" presId="urn:microsoft.com/office/officeart/2005/8/layout/pyramid3"/>
    <dgm:cxn modelId="{AE48244E-F0ED-49EC-BC0A-10A8057744D1}" type="presOf" srcId="{CA5872F2-FC2F-4060-A9D1-C4F02CD7034E}" destId="{3F2BC26D-4A59-4FBB-B1FB-0597D5BCA11B}" srcOrd="1" destOrd="0" presId="urn:microsoft.com/office/officeart/2005/8/layout/pyramid3"/>
    <dgm:cxn modelId="{E80EE2C1-D99E-47B2-A3D0-A7587DBEF0F8}" srcId="{838EA9FC-2CDB-4075-9833-334397141FD5}" destId="{D8EFC229-8E71-4A0A-9D3B-790BE1D04DF7}" srcOrd="0" destOrd="0" parTransId="{88C35A3A-8918-41EA-9F10-6D8C23AF4793}" sibTransId="{EAB3A5C1-C418-4087-9094-023340F4AA21}"/>
    <dgm:cxn modelId="{98673969-71F9-4A9C-9E3C-F4FBB1BF32A8}" type="presOf" srcId="{CA5872F2-FC2F-4060-A9D1-C4F02CD7034E}" destId="{DA04F822-754D-4279-802A-5D6F01E6B213}" srcOrd="0" destOrd="0" presId="urn:microsoft.com/office/officeart/2005/8/layout/pyramid3"/>
    <dgm:cxn modelId="{94AE6D11-F8B5-4666-B6CA-C651EBA0FE09}" type="presOf" srcId="{189594A3-B7CD-4597-9BB8-6A0257FDD6A2}" destId="{26122158-4D93-421F-9375-C03296E469B5}" srcOrd="0" destOrd="0" presId="urn:microsoft.com/office/officeart/2005/8/layout/pyramid3"/>
    <dgm:cxn modelId="{4F81252A-FFF5-43C3-81B3-1E1D8B762821}" type="presOf" srcId="{D8EFC229-8E71-4A0A-9D3B-790BE1D04DF7}" destId="{06087A45-1A87-46AD-B4C7-1E56BD22464F}" srcOrd="0" destOrd="0" presId="urn:microsoft.com/office/officeart/2005/8/layout/pyramid3"/>
    <dgm:cxn modelId="{66F7D9BE-A78A-413E-AD76-FB8944AD0755}" srcId="{838EA9FC-2CDB-4075-9833-334397141FD5}" destId="{189594A3-B7CD-4597-9BB8-6A0257FDD6A2}" srcOrd="1" destOrd="0" parTransId="{7B87A249-F038-481A-8008-EE47CCDEA200}" sibTransId="{3C5DBD8F-D7C0-418D-8085-0EA32FED85A8}"/>
    <dgm:cxn modelId="{0D1D2CBE-7032-4B59-A5D2-F60B00A67332}" type="presParOf" srcId="{644FBC13-CC2B-4FC3-8D08-C42F2B528812}" destId="{C55E1D08-A536-4593-88DB-0C5B2380B87D}" srcOrd="0" destOrd="0" presId="urn:microsoft.com/office/officeart/2005/8/layout/pyramid3"/>
    <dgm:cxn modelId="{4B2BA1A6-E66E-4BD6-9B87-4759D0EE5B1D}" type="presParOf" srcId="{C55E1D08-A536-4593-88DB-0C5B2380B87D}" destId="{06087A45-1A87-46AD-B4C7-1E56BD22464F}" srcOrd="0" destOrd="0" presId="urn:microsoft.com/office/officeart/2005/8/layout/pyramid3"/>
    <dgm:cxn modelId="{1406C1F7-D32B-4287-B2F7-9F91619AFCAF}" type="presParOf" srcId="{C55E1D08-A536-4593-88DB-0C5B2380B87D}" destId="{90B4E1B2-82A0-4BB3-BE9C-AC96E029BFF4}" srcOrd="1" destOrd="0" presId="urn:microsoft.com/office/officeart/2005/8/layout/pyramid3"/>
    <dgm:cxn modelId="{FB5C88CD-04B9-4524-9A2E-DE60EBD55A19}" type="presParOf" srcId="{644FBC13-CC2B-4FC3-8D08-C42F2B528812}" destId="{A588F081-6B81-4DD6-92D3-9F1DADDE83CB}" srcOrd="1" destOrd="0" presId="urn:microsoft.com/office/officeart/2005/8/layout/pyramid3"/>
    <dgm:cxn modelId="{B9974B62-5EE5-4E95-A88B-7F89EBF58DD5}" type="presParOf" srcId="{A588F081-6B81-4DD6-92D3-9F1DADDE83CB}" destId="{26122158-4D93-421F-9375-C03296E469B5}" srcOrd="0" destOrd="0" presId="urn:microsoft.com/office/officeart/2005/8/layout/pyramid3"/>
    <dgm:cxn modelId="{6951F84F-3675-4A2E-AB03-1FACCED23D93}" type="presParOf" srcId="{A588F081-6B81-4DD6-92D3-9F1DADDE83CB}" destId="{65A5380F-ABB6-4D2F-8A6F-51BE7E1DCDE8}" srcOrd="1" destOrd="0" presId="urn:microsoft.com/office/officeart/2005/8/layout/pyramid3"/>
    <dgm:cxn modelId="{56F197EE-85BC-4097-BEBC-7D78C355789D}" type="presParOf" srcId="{644FBC13-CC2B-4FC3-8D08-C42F2B528812}" destId="{F83BAF26-9747-4C17-A3D3-CDE89063592B}" srcOrd="2" destOrd="0" presId="urn:microsoft.com/office/officeart/2005/8/layout/pyramid3"/>
    <dgm:cxn modelId="{C249A97B-70B9-471B-AB9A-95B680BE6F1E}" type="presParOf" srcId="{F83BAF26-9747-4C17-A3D3-CDE89063592B}" destId="{DA04F822-754D-4279-802A-5D6F01E6B213}" srcOrd="0" destOrd="0" presId="urn:microsoft.com/office/officeart/2005/8/layout/pyramid3"/>
    <dgm:cxn modelId="{6B728C28-76E0-4008-8BC1-890D93CC19C6}" type="presParOf" srcId="{F83BAF26-9747-4C17-A3D3-CDE89063592B}" destId="{3F2BC26D-4A59-4FBB-B1FB-0597D5BCA11B}" srcOrd="1" destOrd="0" presId="urn:microsoft.com/office/officeart/2005/8/layout/pyramid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F2C2D8-8456-41E4-81EC-B8744A0D09CD}" type="doc">
      <dgm:prSet loTypeId="urn:microsoft.com/office/officeart/2005/8/layout/hProcess9" loCatId="process" qsTypeId="urn:microsoft.com/office/officeart/2005/8/quickstyle/simple1" qsCatId="simple" csTypeId="urn:microsoft.com/office/officeart/2005/8/colors/accent1_2" csCatId="accent1" phldr="1"/>
      <dgm:spPr/>
    </dgm:pt>
    <dgm:pt modelId="{A0489CA7-5A87-4D5F-B951-BC9244B9D4BC}">
      <dgm:prSet phldrT="[Text]"/>
      <dgm:spPr/>
      <dgm:t>
        <a:bodyPr/>
        <a:lstStyle/>
        <a:p>
          <a:r>
            <a:rPr lang="en-US" dirty="0" smtClean="0"/>
            <a:t>Modeled/Shared  Writing</a:t>
          </a:r>
          <a:endParaRPr lang="en-US" dirty="0"/>
        </a:p>
      </dgm:t>
    </dgm:pt>
    <dgm:pt modelId="{2CE7E1F6-A878-4F58-9E53-8688A771E345}" type="parTrans" cxnId="{EBC7D0EA-1B94-4241-8379-9160CB71D3CB}">
      <dgm:prSet/>
      <dgm:spPr/>
      <dgm:t>
        <a:bodyPr/>
        <a:lstStyle/>
        <a:p>
          <a:endParaRPr lang="en-US"/>
        </a:p>
      </dgm:t>
    </dgm:pt>
    <dgm:pt modelId="{23FD2737-362A-4809-A433-C9978262A28E}" type="sibTrans" cxnId="{EBC7D0EA-1B94-4241-8379-9160CB71D3CB}">
      <dgm:prSet/>
      <dgm:spPr/>
      <dgm:t>
        <a:bodyPr/>
        <a:lstStyle/>
        <a:p>
          <a:endParaRPr lang="en-US"/>
        </a:p>
      </dgm:t>
    </dgm:pt>
    <dgm:pt modelId="{D02FC653-AB4F-40F9-99F8-69438E279263}">
      <dgm:prSet phldrT="[Text]"/>
      <dgm:spPr/>
      <dgm:t>
        <a:bodyPr/>
        <a:lstStyle/>
        <a:p>
          <a:r>
            <a:rPr lang="en-US" dirty="0" smtClean="0"/>
            <a:t>Interactive Writing</a:t>
          </a:r>
          <a:endParaRPr lang="en-US" dirty="0"/>
        </a:p>
      </dgm:t>
    </dgm:pt>
    <dgm:pt modelId="{2EF14EA7-9DFA-445B-82EC-9CEE9965F9E5}" type="parTrans" cxnId="{681F9C51-B895-47A8-8C20-DE39D296162D}">
      <dgm:prSet/>
      <dgm:spPr/>
      <dgm:t>
        <a:bodyPr/>
        <a:lstStyle/>
        <a:p>
          <a:endParaRPr lang="en-US"/>
        </a:p>
      </dgm:t>
    </dgm:pt>
    <dgm:pt modelId="{34322F73-E511-4D34-B911-DE5DAC39DF33}" type="sibTrans" cxnId="{681F9C51-B895-47A8-8C20-DE39D296162D}">
      <dgm:prSet/>
      <dgm:spPr/>
      <dgm:t>
        <a:bodyPr/>
        <a:lstStyle/>
        <a:p>
          <a:endParaRPr lang="en-US"/>
        </a:p>
      </dgm:t>
    </dgm:pt>
    <dgm:pt modelId="{9CE23A65-8555-4ED6-977E-1A6B80D45491}">
      <dgm:prSet phldrT="[Text]"/>
      <dgm:spPr/>
      <dgm:t>
        <a:bodyPr/>
        <a:lstStyle/>
        <a:p>
          <a:r>
            <a:rPr lang="en-US" dirty="0" smtClean="0"/>
            <a:t>Independent Writing</a:t>
          </a:r>
          <a:endParaRPr lang="en-US" dirty="0"/>
        </a:p>
      </dgm:t>
    </dgm:pt>
    <dgm:pt modelId="{90938673-9EB2-4532-8A92-077535FA6F8E}" type="parTrans" cxnId="{5E84D933-AD13-418B-BACE-C3C3E1A07A84}">
      <dgm:prSet/>
      <dgm:spPr/>
      <dgm:t>
        <a:bodyPr/>
        <a:lstStyle/>
        <a:p>
          <a:endParaRPr lang="en-US"/>
        </a:p>
      </dgm:t>
    </dgm:pt>
    <dgm:pt modelId="{8B05F396-19B9-423C-B201-CE834C77549A}" type="sibTrans" cxnId="{5E84D933-AD13-418B-BACE-C3C3E1A07A84}">
      <dgm:prSet/>
      <dgm:spPr/>
      <dgm:t>
        <a:bodyPr/>
        <a:lstStyle/>
        <a:p>
          <a:endParaRPr lang="en-US"/>
        </a:p>
      </dgm:t>
    </dgm:pt>
    <dgm:pt modelId="{7D15AB59-31F6-4E31-BC7F-CC2F228C3C01}" type="pres">
      <dgm:prSet presAssocID="{C8F2C2D8-8456-41E4-81EC-B8744A0D09CD}" presName="CompostProcess" presStyleCnt="0">
        <dgm:presLayoutVars>
          <dgm:dir/>
          <dgm:resizeHandles val="exact"/>
        </dgm:presLayoutVars>
      </dgm:prSet>
      <dgm:spPr/>
    </dgm:pt>
    <dgm:pt modelId="{A337F77C-A074-4762-89FD-730607481F0D}" type="pres">
      <dgm:prSet presAssocID="{C8F2C2D8-8456-41E4-81EC-B8744A0D09CD}" presName="arrow" presStyleLbl="bgShp" presStyleIdx="0" presStyleCnt="1"/>
      <dgm:spPr/>
    </dgm:pt>
    <dgm:pt modelId="{E9071BD2-7358-43C6-A515-434307DED1F9}" type="pres">
      <dgm:prSet presAssocID="{C8F2C2D8-8456-41E4-81EC-B8744A0D09CD}" presName="linearProcess" presStyleCnt="0"/>
      <dgm:spPr/>
    </dgm:pt>
    <dgm:pt modelId="{A8447502-D8EA-449D-A3CE-A3F2891EE6FB}" type="pres">
      <dgm:prSet presAssocID="{A0489CA7-5A87-4D5F-B951-BC9244B9D4BC}" presName="textNode" presStyleLbl="node1" presStyleIdx="0" presStyleCnt="3">
        <dgm:presLayoutVars>
          <dgm:bulletEnabled val="1"/>
        </dgm:presLayoutVars>
      </dgm:prSet>
      <dgm:spPr/>
      <dgm:t>
        <a:bodyPr/>
        <a:lstStyle/>
        <a:p>
          <a:endParaRPr lang="en-US"/>
        </a:p>
      </dgm:t>
    </dgm:pt>
    <dgm:pt modelId="{D2454526-3F8E-4659-83C6-E3D15B9F50F0}" type="pres">
      <dgm:prSet presAssocID="{23FD2737-362A-4809-A433-C9978262A28E}" presName="sibTrans" presStyleCnt="0"/>
      <dgm:spPr/>
    </dgm:pt>
    <dgm:pt modelId="{C84185DA-65F8-4A10-9E7F-B57B8B7B64EF}" type="pres">
      <dgm:prSet presAssocID="{D02FC653-AB4F-40F9-99F8-69438E279263}" presName="textNode" presStyleLbl="node1" presStyleIdx="1" presStyleCnt="3">
        <dgm:presLayoutVars>
          <dgm:bulletEnabled val="1"/>
        </dgm:presLayoutVars>
      </dgm:prSet>
      <dgm:spPr/>
      <dgm:t>
        <a:bodyPr/>
        <a:lstStyle/>
        <a:p>
          <a:endParaRPr lang="en-US"/>
        </a:p>
      </dgm:t>
    </dgm:pt>
    <dgm:pt modelId="{11B8E251-1573-409D-9210-6FE7BA3A1897}" type="pres">
      <dgm:prSet presAssocID="{34322F73-E511-4D34-B911-DE5DAC39DF33}" presName="sibTrans" presStyleCnt="0"/>
      <dgm:spPr/>
    </dgm:pt>
    <dgm:pt modelId="{358343BC-F9AA-4C7A-B7D6-9299C8FC9D9D}" type="pres">
      <dgm:prSet presAssocID="{9CE23A65-8555-4ED6-977E-1A6B80D45491}" presName="textNode" presStyleLbl="node1" presStyleIdx="2" presStyleCnt="3">
        <dgm:presLayoutVars>
          <dgm:bulletEnabled val="1"/>
        </dgm:presLayoutVars>
      </dgm:prSet>
      <dgm:spPr/>
      <dgm:t>
        <a:bodyPr/>
        <a:lstStyle/>
        <a:p>
          <a:endParaRPr lang="en-US"/>
        </a:p>
      </dgm:t>
    </dgm:pt>
  </dgm:ptLst>
  <dgm:cxnLst>
    <dgm:cxn modelId="{EBC7D0EA-1B94-4241-8379-9160CB71D3CB}" srcId="{C8F2C2D8-8456-41E4-81EC-B8744A0D09CD}" destId="{A0489CA7-5A87-4D5F-B951-BC9244B9D4BC}" srcOrd="0" destOrd="0" parTransId="{2CE7E1F6-A878-4F58-9E53-8688A771E345}" sibTransId="{23FD2737-362A-4809-A433-C9978262A28E}"/>
    <dgm:cxn modelId="{681F9C51-B895-47A8-8C20-DE39D296162D}" srcId="{C8F2C2D8-8456-41E4-81EC-B8744A0D09CD}" destId="{D02FC653-AB4F-40F9-99F8-69438E279263}" srcOrd="1" destOrd="0" parTransId="{2EF14EA7-9DFA-445B-82EC-9CEE9965F9E5}" sibTransId="{34322F73-E511-4D34-B911-DE5DAC39DF33}"/>
    <dgm:cxn modelId="{8B1791A4-2E1D-4BA2-B2E2-8491685AAA89}" type="presOf" srcId="{D02FC653-AB4F-40F9-99F8-69438E279263}" destId="{C84185DA-65F8-4A10-9E7F-B57B8B7B64EF}" srcOrd="0" destOrd="0" presId="urn:microsoft.com/office/officeart/2005/8/layout/hProcess9"/>
    <dgm:cxn modelId="{F73945FD-F761-416E-B9C1-5FF777355C6D}" type="presOf" srcId="{A0489CA7-5A87-4D5F-B951-BC9244B9D4BC}" destId="{A8447502-D8EA-449D-A3CE-A3F2891EE6FB}" srcOrd="0" destOrd="0" presId="urn:microsoft.com/office/officeart/2005/8/layout/hProcess9"/>
    <dgm:cxn modelId="{5E84D933-AD13-418B-BACE-C3C3E1A07A84}" srcId="{C8F2C2D8-8456-41E4-81EC-B8744A0D09CD}" destId="{9CE23A65-8555-4ED6-977E-1A6B80D45491}" srcOrd="2" destOrd="0" parTransId="{90938673-9EB2-4532-8A92-077535FA6F8E}" sibTransId="{8B05F396-19B9-423C-B201-CE834C77549A}"/>
    <dgm:cxn modelId="{78D0D2FB-1F4D-4CB3-9753-B78C43FB9574}" type="presOf" srcId="{9CE23A65-8555-4ED6-977E-1A6B80D45491}" destId="{358343BC-F9AA-4C7A-B7D6-9299C8FC9D9D}" srcOrd="0" destOrd="0" presId="urn:microsoft.com/office/officeart/2005/8/layout/hProcess9"/>
    <dgm:cxn modelId="{D8DCAE21-F6FD-4259-AFA2-A9F35F65BFCD}" type="presOf" srcId="{C8F2C2D8-8456-41E4-81EC-B8744A0D09CD}" destId="{7D15AB59-31F6-4E31-BC7F-CC2F228C3C01}" srcOrd="0" destOrd="0" presId="urn:microsoft.com/office/officeart/2005/8/layout/hProcess9"/>
    <dgm:cxn modelId="{E8AE9166-F1B3-4ACF-8617-6B55B1B95E21}" type="presParOf" srcId="{7D15AB59-31F6-4E31-BC7F-CC2F228C3C01}" destId="{A337F77C-A074-4762-89FD-730607481F0D}" srcOrd="0" destOrd="0" presId="urn:microsoft.com/office/officeart/2005/8/layout/hProcess9"/>
    <dgm:cxn modelId="{CA5CC95C-111B-41A8-96CE-E96F1608BC87}" type="presParOf" srcId="{7D15AB59-31F6-4E31-BC7F-CC2F228C3C01}" destId="{E9071BD2-7358-43C6-A515-434307DED1F9}" srcOrd="1" destOrd="0" presId="urn:microsoft.com/office/officeart/2005/8/layout/hProcess9"/>
    <dgm:cxn modelId="{AE472204-A937-436D-86D0-2E1C53C44908}" type="presParOf" srcId="{E9071BD2-7358-43C6-A515-434307DED1F9}" destId="{A8447502-D8EA-449D-A3CE-A3F2891EE6FB}" srcOrd="0" destOrd="0" presId="urn:microsoft.com/office/officeart/2005/8/layout/hProcess9"/>
    <dgm:cxn modelId="{08E86B5F-E9E1-4E8B-A475-700B758C766D}" type="presParOf" srcId="{E9071BD2-7358-43C6-A515-434307DED1F9}" destId="{D2454526-3F8E-4659-83C6-E3D15B9F50F0}" srcOrd="1" destOrd="0" presId="urn:microsoft.com/office/officeart/2005/8/layout/hProcess9"/>
    <dgm:cxn modelId="{CB21F2EA-87EF-464E-B283-335CB4B65C3F}" type="presParOf" srcId="{E9071BD2-7358-43C6-A515-434307DED1F9}" destId="{C84185DA-65F8-4A10-9E7F-B57B8B7B64EF}" srcOrd="2" destOrd="0" presId="urn:microsoft.com/office/officeart/2005/8/layout/hProcess9"/>
    <dgm:cxn modelId="{994782EB-9F93-4F5D-91EE-4A72941A27AA}" type="presParOf" srcId="{E9071BD2-7358-43C6-A515-434307DED1F9}" destId="{11B8E251-1573-409D-9210-6FE7BA3A1897}" srcOrd="3" destOrd="0" presId="urn:microsoft.com/office/officeart/2005/8/layout/hProcess9"/>
    <dgm:cxn modelId="{2B2ACC01-AE5C-4CA6-B023-89B27BD75C8B}" type="presParOf" srcId="{E9071BD2-7358-43C6-A515-434307DED1F9}" destId="{358343BC-F9AA-4C7A-B7D6-9299C8FC9D9D}"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spcAft>
              <a:spcPts val="0"/>
            </a:spcAft>
          </a:pPr>
          <a:r>
            <a:rPr lang="en-US" sz="2400" b="0" dirty="0" smtClean="0"/>
            <a:t>Writing Grounded in Evidence</a:t>
          </a:r>
        </a:p>
        <a:p>
          <a:pPr algn="ctr">
            <a:spcAft>
              <a:spcPts val="0"/>
            </a:spcAft>
          </a:pPr>
          <a:r>
            <a:rPr lang="en-US" sz="2400" b="0" dirty="0" smtClean="0"/>
            <a:t>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chemeClr val="bg1">
            <a:alpha val="90000"/>
          </a:schemeClr>
        </a:solidFill>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a:solidFill>
          <a:srgbClr val="FFFF85">
            <a:alpha val="90000"/>
          </a:srgbClr>
        </a:solidFill>
      </dgm:spPr>
      <dgm:t>
        <a:bodyPr/>
        <a:lstStyle/>
        <a:p>
          <a:pPr algn="ctr"/>
          <a:r>
            <a:rPr lang="en-US" sz="2400" b="1" dirty="0" smtClean="0"/>
            <a:t>Routine and Daily Writing</a:t>
          </a:r>
          <a:endParaRPr lang="en-US" sz="2400" b="1"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535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23043" custScaleY="104549" custLinFactNeighborX="14376" custLinFactNeighborY="-10734">
        <dgm:presLayoutVars>
          <dgm:bulletEnabled val="1"/>
        </dgm:presLayoutVars>
      </dgm:prSet>
      <dgm:spPr/>
      <dgm:t>
        <a:bodyPr/>
        <a:lstStyle/>
        <a:p>
          <a:endParaRPr lang="en-US"/>
        </a:p>
      </dgm:t>
    </dgm:pt>
  </dgm:ptLst>
  <dgm:cxnLst>
    <dgm:cxn modelId="{EFB796EF-E45E-44EE-9711-5408A44F18BC}" type="presOf" srcId="{875902B6-D7AA-46D0-A995-D11880EA2FD1}" destId="{30415E90-D52D-48D0-83BA-D69F81D22A24}" srcOrd="0" destOrd="0" presId="urn:microsoft.com/office/officeart/2005/8/layout/hierarchy3"/>
    <dgm:cxn modelId="{156E8FE9-4C0C-4221-B1D8-6158CD7FD0BF}" type="presOf" srcId="{01677119-4045-431C-B853-E26F7E884148}" destId="{725300A4-7A1C-40A2-A020-57CA6A1A3BF0}" srcOrd="0" destOrd="0" presId="urn:microsoft.com/office/officeart/2005/8/layout/hierarchy3"/>
    <dgm:cxn modelId="{8AE0A23B-300F-42F7-9E20-13DC3A18E045}" type="presOf" srcId="{951D879D-BE7E-430E-B000-5597C8FEFDD3}" destId="{85BB03BB-9CE9-47E8-9947-C2B05A20157F}" srcOrd="0" destOrd="0" presId="urn:microsoft.com/office/officeart/2005/8/layout/hierarchy3"/>
    <dgm:cxn modelId="{34EF5890-0020-4BAB-B04D-004869C8E4C8}" type="presOf" srcId="{C49DE7C9-3CCD-4A68-9AF1-4959318AB8CE}" destId="{18B331A4-2A99-4364-B5B4-8854F2CECE91}" srcOrd="0" destOrd="0" presId="urn:microsoft.com/office/officeart/2005/8/layout/hierarchy3"/>
    <dgm:cxn modelId="{3AF76967-AADD-43EC-BA40-B1CF35321F79}" type="presOf" srcId="{E2B7F8FC-10AD-4B06-B4C7-BEB6C56223E7}" destId="{885DB2E2-94C8-4BD6-A25B-A6DF9906D3CD}" srcOrd="0" destOrd="0" presId="urn:microsoft.com/office/officeart/2005/8/layout/hierarchy3"/>
    <dgm:cxn modelId="{3E73A416-4167-42FF-95E1-EB16399AB2D1}" type="presOf" srcId="{58DCE318-75B7-47FE-8525-3043B002245B}" destId="{9825A28B-C7C5-4204-94C3-E8D7000EEC4F}" srcOrd="0" destOrd="0" presId="urn:microsoft.com/office/officeart/2005/8/layout/hierarchy3"/>
    <dgm:cxn modelId="{408CB922-1DD7-46F3-8817-663C9EB1F334}" type="presOf" srcId="{EF8DE587-9847-40DC-9A6D-C684684E3EAA}" destId="{0912B255-822D-42AD-8D51-EAD24CC90B92}"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336CEA55-B04E-49FA-B3E7-5CB40739853E}" type="presOf" srcId="{EF4E6064-2222-4025-843B-774CAA10FB18}" destId="{0406E04E-E93F-457E-87F7-A76954C0A595}" srcOrd="0" destOrd="0" presId="urn:microsoft.com/office/officeart/2005/8/layout/hierarchy3"/>
    <dgm:cxn modelId="{B6D66F3B-1398-46D1-A9F8-E919F7BD812E}" type="presOf" srcId="{D8771175-9235-4964-9D27-84A6F0079BDC}" destId="{86EBD45B-2267-4CA8-B8C4-6B38ED4F7284}"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A2750002-3FA4-4810-8736-FCA5069B81ED}" type="presOf" srcId="{B217A518-BEE6-4DD9-9286-89D1EA55A1ED}" destId="{96FF3DE8-3675-4CB8-B07C-3DCAFF305E0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B776095E-28BE-465C-95F3-D470654643E6}" type="presOf" srcId="{BC6540E0-3144-49F0-80D0-9F9B86DC9743}" destId="{19D262A1-4F11-47A2-91BC-C1BB23103FA7}"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1FFCC29A-513C-4F90-8FCC-3ECED328D4E2}" type="presOf" srcId="{C49DE7C9-3CCD-4A68-9AF1-4959318AB8CE}" destId="{01013C70-3796-4887-98D0-B93D667D085C}" srcOrd="1" destOrd="0" presId="urn:microsoft.com/office/officeart/2005/8/layout/hierarchy3"/>
    <dgm:cxn modelId="{738F553A-95DA-4A8B-98E3-67BE4D88BE71}" type="presOf" srcId="{8691F7BC-3BF2-4274-8C3C-961D302C3E80}" destId="{ABA4AD6F-2F38-4BDD-9216-4EDB340AA554}" srcOrd="0" destOrd="0" presId="urn:microsoft.com/office/officeart/2005/8/layout/hierarchy3"/>
    <dgm:cxn modelId="{199A8552-82A4-435D-BC05-D9910B85A466}" type="presOf" srcId="{BD23E557-7C98-4DE1-8314-D7BD845DAFE9}" destId="{199D0DAA-F8E9-49A7-864C-8F57EB052505}" srcOrd="0" destOrd="0" presId="urn:microsoft.com/office/officeart/2005/8/layout/hierarchy3"/>
    <dgm:cxn modelId="{87EEAB01-5F92-420C-A3F2-E90396B1A8BC}" type="presOf" srcId="{40CAD029-3C99-4E8D-98B4-2953D52807B2}" destId="{0ECFACD2-E546-4248-9C0E-3A50A1F0895C}"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A983E206-B1B3-4805-9F0E-5A5FE2BFB036}" type="presParOf" srcId="{96FF3DE8-3675-4CB8-B07C-3DCAFF305E01}" destId="{9DD75A0C-E450-4BE0-810F-123BF65818C1}" srcOrd="0" destOrd="0" presId="urn:microsoft.com/office/officeart/2005/8/layout/hierarchy3"/>
    <dgm:cxn modelId="{B6DF5FF3-E4FC-49C7-AC23-2BA80CF0F287}" type="presParOf" srcId="{9DD75A0C-E450-4BE0-810F-123BF65818C1}" destId="{0A884521-68A1-4C12-8831-974241E448AA}" srcOrd="0" destOrd="0" presId="urn:microsoft.com/office/officeart/2005/8/layout/hierarchy3"/>
    <dgm:cxn modelId="{B5C1596F-6464-4B7C-A4BD-8D2305288A89}" type="presParOf" srcId="{0A884521-68A1-4C12-8831-974241E448AA}" destId="{18B331A4-2A99-4364-B5B4-8854F2CECE91}" srcOrd="0" destOrd="0" presId="urn:microsoft.com/office/officeart/2005/8/layout/hierarchy3"/>
    <dgm:cxn modelId="{290EBA50-DE9A-40F0-B96A-1A7553B45A9B}" type="presParOf" srcId="{0A884521-68A1-4C12-8831-974241E448AA}" destId="{01013C70-3796-4887-98D0-B93D667D085C}" srcOrd="1" destOrd="0" presId="urn:microsoft.com/office/officeart/2005/8/layout/hierarchy3"/>
    <dgm:cxn modelId="{42EE59F1-12C0-499A-8CA6-FEC4CFF82FD9}" type="presParOf" srcId="{9DD75A0C-E450-4BE0-810F-123BF65818C1}" destId="{7530FBDF-F41C-4729-BAE1-3909AC81C7F2}" srcOrd="1" destOrd="0" presId="urn:microsoft.com/office/officeart/2005/8/layout/hierarchy3"/>
    <dgm:cxn modelId="{90696708-B958-455F-B9F4-446833062F9F}" type="presParOf" srcId="{7530FBDF-F41C-4729-BAE1-3909AC81C7F2}" destId="{0912B255-822D-42AD-8D51-EAD24CC90B92}" srcOrd="0" destOrd="0" presId="urn:microsoft.com/office/officeart/2005/8/layout/hierarchy3"/>
    <dgm:cxn modelId="{F3AE1CAF-F558-416D-8F1B-665D4F9D4313}" type="presParOf" srcId="{7530FBDF-F41C-4729-BAE1-3909AC81C7F2}" destId="{30415E90-D52D-48D0-83BA-D69F81D22A24}" srcOrd="1" destOrd="0" presId="urn:microsoft.com/office/officeart/2005/8/layout/hierarchy3"/>
    <dgm:cxn modelId="{DD951916-B48D-4010-A215-A840EABF4DF8}" type="presParOf" srcId="{7530FBDF-F41C-4729-BAE1-3909AC81C7F2}" destId="{19D262A1-4F11-47A2-91BC-C1BB23103FA7}" srcOrd="2" destOrd="0" presId="urn:microsoft.com/office/officeart/2005/8/layout/hierarchy3"/>
    <dgm:cxn modelId="{07A91718-F1BD-4CBC-AFF1-A13CE52B1737}" type="presParOf" srcId="{7530FBDF-F41C-4729-BAE1-3909AC81C7F2}" destId="{9825A28B-C7C5-4204-94C3-E8D7000EEC4F}" srcOrd="3" destOrd="0" presId="urn:microsoft.com/office/officeart/2005/8/layout/hierarchy3"/>
    <dgm:cxn modelId="{C76DC0F4-9A5E-4B1C-B653-B4984D8FEBB6}" type="presParOf" srcId="{7530FBDF-F41C-4729-BAE1-3909AC81C7F2}" destId="{0ECFACD2-E546-4248-9C0E-3A50A1F0895C}" srcOrd="4" destOrd="0" presId="urn:microsoft.com/office/officeart/2005/8/layout/hierarchy3"/>
    <dgm:cxn modelId="{B179DE12-8E6B-4DE9-B63B-F96F86E00D2A}" type="presParOf" srcId="{7530FBDF-F41C-4729-BAE1-3909AC81C7F2}" destId="{ABA4AD6F-2F38-4BDD-9216-4EDB340AA554}" srcOrd="5" destOrd="0" presId="urn:microsoft.com/office/officeart/2005/8/layout/hierarchy3"/>
    <dgm:cxn modelId="{063E5923-DD24-4F02-BDCF-C898A2477871}" type="presParOf" srcId="{7530FBDF-F41C-4729-BAE1-3909AC81C7F2}" destId="{0406E04E-E93F-457E-87F7-A76954C0A595}" srcOrd="6" destOrd="0" presId="urn:microsoft.com/office/officeart/2005/8/layout/hierarchy3"/>
    <dgm:cxn modelId="{9E27F18F-84B3-4813-9C37-67CC1AC088B4}" type="presParOf" srcId="{7530FBDF-F41C-4729-BAE1-3909AC81C7F2}" destId="{885DB2E2-94C8-4BD6-A25B-A6DF9906D3CD}" srcOrd="7" destOrd="0" presId="urn:microsoft.com/office/officeart/2005/8/layout/hierarchy3"/>
    <dgm:cxn modelId="{86F1D25C-33A5-417F-94A9-06B47F50D3B1}" type="presParOf" srcId="{7530FBDF-F41C-4729-BAE1-3909AC81C7F2}" destId="{199D0DAA-F8E9-49A7-864C-8F57EB052505}" srcOrd="8" destOrd="0" presId="urn:microsoft.com/office/officeart/2005/8/layout/hierarchy3"/>
    <dgm:cxn modelId="{02835459-5BEE-418C-93C0-251B559E66DA}" type="presParOf" srcId="{7530FBDF-F41C-4729-BAE1-3909AC81C7F2}" destId="{725300A4-7A1C-40A2-A020-57CA6A1A3BF0}" srcOrd="9" destOrd="0" presId="urn:microsoft.com/office/officeart/2005/8/layout/hierarchy3"/>
    <dgm:cxn modelId="{453B425B-4F96-45F7-BE47-B4868C156E30}" type="presParOf" srcId="{7530FBDF-F41C-4729-BAE1-3909AC81C7F2}" destId="{85BB03BB-9CE9-47E8-9947-C2B05A20157F}" srcOrd="10" destOrd="0" presId="urn:microsoft.com/office/officeart/2005/8/layout/hierarchy3"/>
    <dgm:cxn modelId="{86C81C86-4C32-4330-8B58-EB07B0F26D24}"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Writing Grounded in Evidence</a:t>
          </a:r>
          <a:br>
            <a:rPr lang="en-US" sz="2400" b="0" dirty="0" smtClean="0"/>
          </a:br>
          <a:r>
            <a:rPr lang="en-US" sz="2400" b="0" dirty="0" smtClean="0"/>
            <a:t>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777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7DE56062-536F-4CD2-AAB3-9FB204E41383}" type="presOf" srcId="{40CAD029-3C99-4E8D-98B4-2953D52807B2}" destId="{0ECFACD2-E546-4248-9C0E-3A50A1F0895C}" srcOrd="0" destOrd="0" presId="urn:microsoft.com/office/officeart/2005/8/layout/hierarchy3"/>
    <dgm:cxn modelId="{13C9E44F-440E-4280-A5AE-7DA3983A4438}" type="presOf" srcId="{951D879D-BE7E-430E-B000-5597C8FEFDD3}" destId="{85BB03BB-9CE9-47E8-9947-C2B05A20157F}" srcOrd="0" destOrd="0" presId="urn:microsoft.com/office/officeart/2005/8/layout/hierarchy3"/>
    <dgm:cxn modelId="{664F7BC2-4505-4C39-9E12-7CE735AA9579}" type="presOf" srcId="{D8771175-9235-4964-9D27-84A6F0079BDC}" destId="{86EBD45B-2267-4CA8-B8C4-6B38ED4F7284}" srcOrd="0" destOrd="0" presId="urn:microsoft.com/office/officeart/2005/8/layout/hierarchy3"/>
    <dgm:cxn modelId="{8A899F65-65FC-4B5F-88C0-518DABDCA810}" type="presOf" srcId="{BC6540E0-3144-49F0-80D0-9F9B86DC9743}" destId="{19D262A1-4F11-47A2-91BC-C1BB23103FA7}" srcOrd="0" destOrd="0" presId="urn:microsoft.com/office/officeart/2005/8/layout/hierarchy3"/>
    <dgm:cxn modelId="{02FF2D92-058E-4A6C-A3E0-94DA474C81E6}" type="presOf" srcId="{BD23E557-7C98-4DE1-8314-D7BD845DAFE9}" destId="{199D0DAA-F8E9-49A7-864C-8F57EB052505}"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67CFD4EA-820E-4B37-88BB-80F44C21A2B6}" type="presOf" srcId="{8691F7BC-3BF2-4274-8C3C-961D302C3E80}" destId="{ABA4AD6F-2F38-4BDD-9216-4EDB340AA554}"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F445240-409E-4DDF-A808-52330101F915}" type="presOf" srcId="{B217A518-BEE6-4DD9-9286-89D1EA55A1ED}" destId="{96FF3DE8-3675-4CB8-B07C-3DCAFF305E01}"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222B68D9-7CAC-464E-8D94-D9753CBF5378}" type="presOf" srcId="{EF4E6064-2222-4025-843B-774CAA10FB18}" destId="{0406E04E-E93F-457E-87F7-A76954C0A595}" srcOrd="0" destOrd="0" presId="urn:microsoft.com/office/officeart/2005/8/layout/hierarchy3"/>
    <dgm:cxn modelId="{8A8DA4FB-A3B3-4F61-9ECA-5E476CED5B10}" type="presOf" srcId="{875902B6-D7AA-46D0-A995-D11880EA2FD1}" destId="{30415E90-D52D-48D0-83BA-D69F81D22A24}" srcOrd="0" destOrd="0" presId="urn:microsoft.com/office/officeart/2005/8/layout/hierarchy3"/>
    <dgm:cxn modelId="{3085D761-E9E6-4332-B227-62F6448DA572}" type="presOf" srcId="{01677119-4045-431C-B853-E26F7E884148}" destId="{725300A4-7A1C-40A2-A020-57CA6A1A3BF0}"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60FD37F6-1EE7-4CCE-B3FA-879CE81C16D8}" type="presOf" srcId="{58DCE318-75B7-47FE-8525-3043B002245B}" destId="{9825A28B-C7C5-4204-94C3-E8D7000EEC4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0A0DFD2-B580-454C-8074-6881EAD156FA}" type="presOf" srcId="{C49DE7C9-3CCD-4A68-9AF1-4959318AB8CE}" destId="{18B331A4-2A99-4364-B5B4-8854F2CECE91}"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 modelId="{9FACC4A5-828A-4515-92C8-714B65568A93}" type="presParOf" srcId="{7530FBDF-F41C-4729-BAE1-3909AC81C7F2}" destId="{199D0DAA-F8E9-49A7-864C-8F57EB052505}" srcOrd="8" destOrd="0" presId="urn:microsoft.com/office/officeart/2005/8/layout/hierarchy3"/>
    <dgm:cxn modelId="{51D7338D-477E-485D-AB1C-F64F1B21B953}" type="presParOf" srcId="{7530FBDF-F41C-4729-BAE1-3909AC81C7F2}" destId="{725300A4-7A1C-40A2-A020-57CA6A1A3BF0}" srcOrd="9" destOrd="0" presId="urn:microsoft.com/office/officeart/2005/8/layout/hierarchy3"/>
    <dgm:cxn modelId="{346401B5-C2BF-4D45-ACD4-60ACDB688E77}" type="presParOf" srcId="{7530FBDF-F41C-4729-BAE1-3909AC81C7F2}" destId="{85BB03BB-9CE9-47E8-9947-C2B05A20157F}" srcOrd="10" destOrd="0" presId="urn:microsoft.com/office/officeart/2005/8/layout/hierarchy3"/>
    <dgm:cxn modelId="{C0DAB54F-A10D-40AC-AE3E-15BEF6B48123}"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t>Close Look at the Writing Standards</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spcAft>
              <a:spcPts val="0"/>
            </a:spcAft>
          </a:pPr>
          <a:r>
            <a:rPr lang="en-US" sz="2400" b="0" dirty="0" smtClean="0"/>
            <a:t>Writing Grounded in Evidence</a:t>
          </a:r>
        </a:p>
        <a:p>
          <a:pPr algn="ctr">
            <a:spcAft>
              <a:spcPts val="0"/>
            </a:spcAft>
          </a:pPr>
          <a:r>
            <a:rPr lang="en-US" sz="2400" b="0" dirty="0" smtClean="0"/>
            <a:t>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013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25D91C3D-0D00-4A2D-BC30-24B780130411}" type="presOf" srcId="{EF4E6064-2222-4025-843B-774CAA10FB18}" destId="{0406E04E-E93F-457E-87F7-A76954C0A595}" srcOrd="0" destOrd="0" presId="urn:microsoft.com/office/officeart/2005/8/layout/hierarchy3"/>
    <dgm:cxn modelId="{AEF5CCF0-D13C-4BD9-A857-E73C20394E65}" type="presOf" srcId="{C49DE7C9-3CCD-4A68-9AF1-4959318AB8CE}" destId="{18B331A4-2A99-4364-B5B4-8854F2CECE91}" srcOrd="0" destOrd="0" presId="urn:microsoft.com/office/officeart/2005/8/layout/hierarchy3"/>
    <dgm:cxn modelId="{B63FA83C-905D-4290-B4BE-479D644C2290}" type="presOf" srcId="{951D879D-BE7E-430E-B000-5597C8FEFDD3}" destId="{85BB03BB-9CE9-47E8-9947-C2B05A20157F}" srcOrd="0" destOrd="0" presId="urn:microsoft.com/office/officeart/2005/8/layout/hierarchy3"/>
    <dgm:cxn modelId="{A39FD4FA-D082-4313-B107-D150039ED76C}" type="presOf" srcId="{BC6540E0-3144-49F0-80D0-9F9B86DC9743}" destId="{19D262A1-4F11-47A2-91BC-C1BB23103FA7}" srcOrd="0" destOrd="0" presId="urn:microsoft.com/office/officeart/2005/8/layout/hierarchy3"/>
    <dgm:cxn modelId="{B9F42979-55D2-4E9C-9BF5-5D0085573466}" type="presOf" srcId="{EF8DE587-9847-40DC-9A6D-C684684E3EAA}" destId="{0912B255-822D-42AD-8D51-EAD24CC90B92}" srcOrd="0" destOrd="0" presId="urn:microsoft.com/office/officeart/2005/8/layout/hierarchy3"/>
    <dgm:cxn modelId="{41C213FB-6C3D-4EB8-BA74-9073A5C05476}" type="presOf" srcId="{58DCE318-75B7-47FE-8525-3043B002245B}" destId="{9825A28B-C7C5-4204-94C3-E8D7000EEC4F}" srcOrd="0" destOrd="0" presId="urn:microsoft.com/office/officeart/2005/8/layout/hierarchy3"/>
    <dgm:cxn modelId="{CE949022-0C50-4E9D-A521-1C1D7430A4FD}" type="presOf" srcId="{875902B6-D7AA-46D0-A995-D11880EA2FD1}" destId="{30415E90-D52D-48D0-83BA-D69F81D22A24}" srcOrd="0" destOrd="0" presId="urn:microsoft.com/office/officeart/2005/8/layout/hierarchy3"/>
    <dgm:cxn modelId="{6276E095-D530-4B80-ACCF-E7AACE1C9868}" type="presOf" srcId="{01677119-4045-431C-B853-E26F7E884148}" destId="{725300A4-7A1C-40A2-A020-57CA6A1A3BF0}" srcOrd="0" destOrd="0" presId="urn:microsoft.com/office/officeart/2005/8/layout/hierarchy3"/>
    <dgm:cxn modelId="{2B1ED686-BD24-4F22-B556-FF8FE1A77F68}" type="presOf" srcId="{8691F7BC-3BF2-4274-8C3C-961D302C3E80}" destId="{ABA4AD6F-2F38-4BDD-9216-4EDB340AA554}"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E49CBF13-F8B0-4927-A735-22C6711A7CFB}" type="presOf" srcId="{D8771175-9235-4964-9D27-84A6F0079BDC}" destId="{86EBD45B-2267-4CA8-B8C4-6B38ED4F7284}" srcOrd="0" destOrd="0" presId="urn:microsoft.com/office/officeart/2005/8/layout/hierarchy3"/>
    <dgm:cxn modelId="{9E232DE2-473E-41F5-9D6D-4526BFF242C6}"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787BDD59-7892-4F86-96D6-383C58EE5197}" type="presOf" srcId="{BD23E557-7C98-4DE1-8314-D7BD845DAFE9}" destId="{199D0DAA-F8E9-49A7-864C-8F57EB052505}" srcOrd="0" destOrd="0" presId="urn:microsoft.com/office/officeart/2005/8/layout/hierarchy3"/>
    <dgm:cxn modelId="{F0DC49C8-E27D-4B44-A7BA-571CC37D4F98}" type="presOf" srcId="{B217A518-BEE6-4DD9-9286-89D1EA55A1ED}" destId="{96FF3DE8-3675-4CB8-B07C-3DCAFF305E01}" srcOrd="0" destOrd="0" presId="urn:microsoft.com/office/officeart/2005/8/layout/hierarchy3"/>
    <dgm:cxn modelId="{D1F9AEBE-BDA0-41A7-915B-811969B89901}" type="presOf" srcId="{C49DE7C9-3CCD-4A68-9AF1-4959318AB8CE}" destId="{01013C70-3796-4887-98D0-B93D667D085C}" srcOrd="1" destOrd="0" presId="urn:microsoft.com/office/officeart/2005/8/layout/hierarchy3"/>
    <dgm:cxn modelId="{404FCE2B-B7E7-4D93-9E66-CA66C26A7689}" type="presOf" srcId="{40CAD029-3C99-4E8D-98B4-2953D52807B2}" destId="{0ECFACD2-E546-4248-9C0E-3A50A1F0895C}"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BE9829C8-B2EA-4A04-8AD4-D2BBA0B8F5A5}" type="presParOf" srcId="{96FF3DE8-3675-4CB8-B07C-3DCAFF305E01}" destId="{9DD75A0C-E450-4BE0-810F-123BF65818C1}" srcOrd="0" destOrd="0" presId="urn:microsoft.com/office/officeart/2005/8/layout/hierarchy3"/>
    <dgm:cxn modelId="{CFAEADA2-8C32-4E35-808E-917E55FF7D18}" type="presParOf" srcId="{9DD75A0C-E450-4BE0-810F-123BF65818C1}" destId="{0A884521-68A1-4C12-8831-974241E448AA}" srcOrd="0" destOrd="0" presId="urn:microsoft.com/office/officeart/2005/8/layout/hierarchy3"/>
    <dgm:cxn modelId="{CD9328B9-61B2-4E84-90F5-54CA871F983E}" type="presParOf" srcId="{0A884521-68A1-4C12-8831-974241E448AA}" destId="{18B331A4-2A99-4364-B5B4-8854F2CECE91}" srcOrd="0" destOrd="0" presId="urn:microsoft.com/office/officeart/2005/8/layout/hierarchy3"/>
    <dgm:cxn modelId="{01E8DC9A-976D-45CD-B9B0-1020CC5A37DD}" type="presParOf" srcId="{0A884521-68A1-4C12-8831-974241E448AA}" destId="{01013C70-3796-4887-98D0-B93D667D085C}" srcOrd="1" destOrd="0" presId="urn:microsoft.com/office/officeart/2005/8/layout/hierarchy3"/>
    <dgm:cxn modelId="{DD7947F0-8768-488F-B714-49244D60CCB2}" type="presParOf" srcId="{9DD75A0C-E450-4BE0-810F-123BF65818C1}" destId="{7530FBDF-F41C-4729-BAE1-3909AC81C7F2}" srcOrd="1" destOrd="0" presId="urn:microsoft.com/office/officeart/2005/8/layout/hierarchy3"/>
    <dgm:cxn modelId="{EF2DFD08-CD43-4F7A-814C-C75F1037DD87}" type="presParOf" srcId="{7530FBDF-F41C-4729-BAE1-3909AC81C7F2}" destId="{0912B255-822D-42AD-8D51-EAD24CC90B92}" srcOrd="0" destOrd="0" presId="urn:microsoft.com/office/officeart/2005/8/layout/hierarchy3"/>
    <dgm:cxn modelId="{ABBF659F-69EE-4F0A-8914-93D3CA38B3B3}" type="presParOf" srcId="{7530FBDF-F41C-4729-BAE1-3909AC81C7F2}" destId="{30415E90-D52D-48D0-83BA-D69F81D22A24}" srcOrd="1" destOrd="0" presId="urn:microsoft.com/office/officeart/2005/8/layout/hierarchy3"/>
    <dgm:cxn modelId="{F3A3201D-47D5-4BF1-B4E8-E7EB5A9F8534}" type="presParOf" srcId="{7530FBDF-F41C-4729-BAE1-3909AC81C7F2}" destId="{19D262A1-4F11-47A2-91BC-C1BB23103FA7}" srcOrd="2" destOrd="0" presId="urn:microsoft.com/office/officeart/2005/8/layout/hierarchy3"/>
    <dgm:cxn modelId="{18B94793-6B2A-4959-A62D-B23C3A95AAA1}" type="presParOf" srcId="{7530FBDF-F41C-4729-BAE1-3909AC81C7F2}" destId="{9825A28B-C7C5-4204-94C3-E8D7000EEC4F}" srcOrd="3" destOrd="0" presId="urn:microsoft.com/office/officeart/2005/8/layout/hierarchy3"/>
    <dgm:cxn modelId="{E3B0446A-41D9-42D0-881B-40EE51773997}" type="presParOf" srcId="{7530FBDF-F41C-4729-BAE1-3909AC81C7F2}" destId="{0ECFACD2-E546-4248-9C0E-3A50A1F0895C}" srcOrd="4" destOrd="0" presId="urn:microsoft.com/office/officeart/2005/8/layout/hierarchy3"/>
    <dgm:cxn modelId="{0199D54D-72C4-4BA6-A362-F686F8A627FD}" type="presParOf" srcId="{7530FBDF-F41C-4729-BAE1-3909AC81C7F2}" destId="{ABA4AD6F-2F38-4BDD-9216-4EDB340AA554}" srcOrd="5" destOrd="0" presId="urn:microsoft.com/office/officeart/2005/8/layout/hierarchy3"/>
    <dgm:cxn modelId="{3EEE6DFE-F07F-4C52-8F85-9EABF8BCB20B}" type="presParOf" srcId="{7530FBDF-F41C-4729-BAE1-3909AC81C7F2}" destId="{0406E04E-E93F-457E-87F7-A76954C0A595}" srcOrd="6" destOrd="0" presId="urn:microsoft.com/office/officeart/2005/8/layout/hierarchy3"/>
    <dgm:cxn modelId="{F67D6B4F-D57B-47A7-82C2-030B10DFA805}" type="presParOf" srcId="{7530FBDF-F41C-4729-BAE1-3909AC81C7F2}" destId="{885DB2E2-94C8-4BD6-A25B-A6DF9906D3CD}" srcOrd="7" destOrd="0" presId="urn:microsoft.com/office/officeart/2005/8/layout/hierarchy3"/>
    <dgm:cxn modelId="{A88B40A7-7CE2-474C-ABC5-22FFEC04C221}" type="presParOf" srcId="{7530FBDF-F41C-4729-BAE1-3909AC81C7F2}" destId="{199D0DAA-F8E9-49A7-864C-8F57EB052505}" srcOrd="8" destOrd="0" presId="urn:microsoft.com/office/officeart/2005/8/layout/hierarchy3"/>
    <dgm:cxn modelId="{48B5B55B-DAFE-4605-86C9-4CD5C8F56F13}" type="presParOf" srcId="{7530FBDF-F41C-4729-BAE1-3909AC81C7F2}" destId="{725300A4-7A1C-40A2-A020-57CA6A1A3BF0}" srcOrd="9" destOrd="0" presId="urn:microsoft.com/office/officeart/2005/8/layout/hierarchy3"/>
    <dgm:cxn modelId="{62921BC4-52E6-4486-89CC-B090AFDD342A}" type="presParOf" srcId="{7530FBDF-F41C-4729-BAE1-3909AC81C7F2}" destId="{85BB03BB-9CE9-47E8-9947-C2B05A20157F}" srcOrd="10" destOrd="0" presId="urn:microsoft.com/office/officeart/2005/8/layout/hierarchy3"/>
    <dgm:cxn modelId="{43D2A63B-02B7-4EC9-AC32-C6BA2C81E1CF}"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346CD5-0FF0-4116-9474-6FEF3011DF31}"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F610FAB3-62C9-4C4A-8332-3A1412FC7FF1}">
      <dgm:prSet phldrT="[Text]" custT="1"/>
      <dgm:spPr/>
      <dgm:t>
        <a:bodyPr/>
        <a:lstStyle/>
        <a:p>
          <a:r>
            <a:rPr lang="en-US" sz="1800" dirty="0" smtClean="0"/>
            <a:t>Kindergarten</a:t>
          </a:r>
          <a:endParaRPr lang="en-US" sz="1800" dirty="0"/>
        </a:p>
      </dgm:t>
    </dgm:pt>
    <dgm:pt modelId="{161C6116-C128-4094-8B71-D63E1CEB7372}" type="parTrans" cxnId="{EA5F4573-3B00-439A-9FFA-732ECE31846B}">
      <dgm:prSet/>
      <dgm:spPr/>
      <dgm:t>
        <a:bodyPr/>
        <a:lstStyle/>
        <a:p>
          <a:endParaRPr lang="en-US"/>
        </a:p>
      </dgm:t>
    </dgm:pt>
    <dgm:pt modelId="{6AE88835-DAD1-4ECA-A1C5-31612B6C4C33}" type="sibTrans" cxnId="{EA5F4573-3B00-439A-9FFA-732ECE31846B}">
      <dgm:prSet/>
      <dgm:spPr/>
      <dgm:t>
        <a:bodyPr/>
        <a:lstStyle/>
        <a:p>
          <a:endParaRPr lang="en-US"/>
        </a:p>
      </dgm:t>
    </dgm:pt>
    <dgm:pt modelId="{DF926A64-0F2A-44AE-99B4-74FCFEE76473}">
      <dgm:prSet phldrT="[Text]" custT="1"/>
      <dgm:spPr/>
      <dgm:t>
        <a:bodyPr/>
        <a:lstStyle/>
        <a:p>
          <a:r>
            <a:rPr lang="en-US" sz="1800" dirty="0" smtClean="0"/>
            <a:t>Grade 1</a:t>
          </a:r>
          <a:endParaRPr lang="en-US" sz="1800" dirty="0"/>
        </a:p>
      </dgm:t>
    </dgm:pt>
    <dgm:pt modelId="{B0505838-7404-4EE2-B1FA-B836AB6B327B}" type="parTrans" cxnId="{11EBCC07-AF19-4E33-AAF1-6477A35EC94A}">
      <dgm:prSet/>
      <dgm:spPr/>
      <dgm:t>
        <a:bodyPr/>
        <a:lstStyle/>
        <a:p>
          <a:endParaRPr lang="en-US"/>
        </a:p>
      </dgm:t>
    </dgm:pt>
    <dgm:pt modelId="{F94A8F28-FCA4-4130-AB1A-CA6318F62568}" type="sibTrans" cxnId="{11EBCC07-AF19-4E33-AAF1-6477A35EC94A}">
      <dgm:prSet/>
      <dgm:spPr/>
      <dgm:t>
        <a:bodyPr/>
        <a:lstStyle/>
        <a:p>
          <a:endParaRPr lang="en-US"/>
        </a:p>
      </dgm:t>
    </dgm:pt>
    <dgm:pt modelId="{430276DC-9102-4922-89EA-F17AEF1DC7A1}">
      <dgm:prSet phldrT="[Text]" custT="1"/>
      <dgm:spPr/>
      <dgm:t>
        <a:bodyPr/>
        <a:lstStyle/>
        <a:p>
          <a:r>
            <a:rPr lang="en-US" sz="1800" dirty="0" smtClean="0"/>
            <a:t>Grade 2</a:t>
          </a:r>
          <a:endParaRPr lang="en-US" sz="1800" dirty="0"/>
        </a:p>
      </dgm:t>
    </dgm:pt>
    <dgm:pt modelId="{8DF460B6-87FA-403B-AB6C-4F47F3019865}" type="parTrans" cxnId="{409F0885-EA46-4CBB-84EA-C5D1417B2B74}">
      <dgm:prSet/>
      <dgm:spPr/>
      <dgm:t>
        <a:bodyPr/>
        <a:lstStyle/>
        <a:p>
          <a:endParaRPr lang="en-US"/>
        </a:p>
      </dgm:t>
    </dgm:pt>
    <dgm:pt modelId="{E37BE60D-C77A-473F-8FCB-D15B8ACD2549}" type="sibTrans" cxnId="{409F0885-EA46-4CBB-84EA-C5D1417B2B74}">
      <dgm:prSet/>
      <dgm:spPr/>
      <dgm:t>
        <a:bodyPr/>
        <a:lstStyle/>
        <a:p>
          <a:endParaRPr lang="en-US"/>
        </a:p>
      </dgm:t>
    </dgm:pt>
    <dgm:pt modelId="{4F13C520-554A-4791-B2AA-6931E48E2977}">
      <dgm:prSet phldrT="[Text]" custT="1"/>
      <dgm:spPr/>
      <dgm:t>
        <a:bodyPr/>
        <a:lstStyle/>
        <a:p>
          <a:r>
            <a:rPr lang="en-US" sz="1800" dirty="0" smtClean="0"/>
            <a:t>Grade 4</a:t>
          </a:r>
          <a:endParaRPr lang="en-US" sz="1800" dirty="0"/>
        </a:p>
      </dgm:t>
    </dgm:pt>
    <dgm:pt modelId="{0A0B6B68-9F19-4DF7-BADE-A3F823884413}" type="parTrans" cxnId="{88E629FF-6C69-466C-B1B3-E03E4B2EDB3F}">
      <dgm:prSet/>
      <dgm:spPr/>
      <dgm:t>
        <a:bodyPr/>
        <a:lstStyle/>
        <a:p>
          <a:endParaRPr lang="en-US"/>
        </a:p>
      </dgm:t>
    </dgm:pt>
    <dgm:pt modelId="{C0185BE9-7609-4F5E-AEC0-BA94C5D80DD3}" type="sibTrans" cxnId="{88E629FF-6C69-466C-B1B3-E03E4B2EDB3F}">
      <dgm:prSet/>
      <dgm:spPr/>
      <dgm:t>
        <a:bodyPr/>
        <a:lstStyle/>
        <a:p>
          <a:endParaRPr lang="en-US"/>
        </a:p>
      </dgm:t>
    </dgm:pt>
    <dgm:pt modelId="{293011A1-29E5-4893-A60B-FD6FE1173892}">
      <dgm:prSet phldrT="[Text]" custT="1"/>
      <dgm:spPr/>
      <dgm:t>
        <a:bodyPr/>
        <a:lstStyle/>
        <a:p>
          <a:r>
            <a:rPr lang="en-US" sz="1800" dirty="0" smtClean="0"/>
            <a:t>Grade 3</a:t>
          </a:r>
          <a:endParaRPr lang="en-US" sz="1800" dirty="0"/>
        </a:p>
      </dgm:t>
    </dgm:pt>
    <dgm:pt modelId="{0E475C0F-945F-44C2-8B21-5D4FA735AF6C}" type="parTrans" cxnId="{E4A50576-5FD7-47F5-8B8F-302CA174E652}">
      <dgm:prSet/>
      <dgm:spPr/>
      <dgm:t>
        <a:bodyPr/>
        <a:lstStyle/>
        <a:p>
          <a:endParaRPr lang="en-US"/>
        </a:p>
      </dgm:t>
    </dgm:pt>
    <dgm:pt modelId="{35FA7DC7-DC1A-4853-9335-7F64AB37E03C}" type="sibTrans" cxnId="{E4A50576-5FD7-47F5-8B8F-302CA174E652}">
      <dgm:prSet/>
      <dgm:spPr/>
      <dgm:t>
        <a:bodyPr/>
        <a:lstStyle/>
        <a:p>
          <a:endParaRPr lang="en-US"/>
        </a:p>
      </dgm:t>
    </dgm:pt>
    <dgm:pt modelId="{11C76979-C278-4E3A-9D5E-B81F3B33E535}">
      <dgm:prSet phldrT="[Text]" custT="1"/>
      <dgm:spPr/>
      <dgm:t>
        <a:bodyPr/>
        <a:lstStyle/>
        <a:p>
          <a:r>
            <a:rPr lang="en-US" sz="1800" dirty="0" smtClean="0"/>
            <a:t>Grade 5</a:t>
          </a:r>
          <a:endParaRPr lang="en-US" sz="1800" dirty="0"/>
        </a:p>
      </dgm:t>
    </dgm:pt>
    <dgm:pt modelId="{355C85D7-CA42-454B-ACE5-C8F439435BA5}" type="parTrans" cxnId="{56F69E59-6881-43EC-8E84-E9CA541366F2}">
      <dgm:prSet/>
      <dgm:spPr/>
      <dgm:t>
        <a:bodyPr/>
        <a:lstStyle/>
        <a:p>
          <a:endParaRPr lang="en-US"/>
        </a:p>
      </dgm:t>
    </dgm:pt>
    <dgm:pt modelId="{AD66A671-4277-4882-A877-F50A37A54EDF}" type="sibTrans" cxnId="{56F69E59-6881-43EC-8E84-E9CA541366F2}">
      <dgm:prSet/>
      <dgm:spPr/>
      <dgm:t>
        <a:bodyPr/>
        <a:lstStyle/>
        <a:p>
          <a:endParaRPr lang="en-US"/>
        </a:p>
      </dgm:t>
    </dgm:pt>
    <dgm:pt modelId="{8788F844-2E5C-48F2-B090-502E66AD62FC}">
      <dgm:prSet phldrT="[Text]" custT="1"/>
      <dgm:spPr/>
      <dgm:t>
        <a:bodyPr/>
        <a:lstStyle/>
        <a:p>
          <a:r>
            <a:rPr lang="en-US" sz="1800" dirty="0" smtClean="0"/>
            <a:t>Draw, dictate, or write about topic or text</a:t>
          </a:r>
          <a:endParaRPr lang="en-US" sz="1800" dirty="0"/>
        </a:p>
      </dgm:t>
    </dgm:pt>
    <dgm:pt modelId="{3378471B-46B9-440C-804D-9D1B14844EB1}" type="parTrans" cxnId="{53F002C2-4263-4361-A225-81DF0ADFCC09}">
      <dgm:prSet/>
      <dgm:spPr/>
      <dgm:t>
        <a:bodyPr/>
        <a:lstStyle/>
        <a:p>
          <a:endParaRPr lang="en-US"/>
        </a:p>
      </dgm:t>
    </dgm:pt>
    <dgm:pt modelId="{438E13D7-E249-4116-99B7-A86C7521410F}" type="sibTrans" cxnId="{53F002C2-4263-4361-A225-81DF0ADFCC09}">
      <dgm:prSet/>
      <dgm:spPr/>
      <dgm:t>
        <a:bodyPr/>
        <a:lstStyle/>
        <a:p>
          <a:endParaRPr lang="en-US"/>
        </a:p>
      </dgm:t>
    </dgm:pt>
    <dgm:pt modelId="{10560FBE-4933-42B2-9528-9192D6E0708F}">
      <dgm:prSet phldrT="[Text]" custT="1"/>
      <dgm:spPr/>
      <dgm:t>
        <a:bodyPr/>
        <a:lstStyle/>
        <a:p>
          <a:r>
            <a:rPr lang="en-US" sz="1800" dirty="0" smtClean="0"/>
            <a:t>Supply a reason</a:t>
          </a:r>
          <a:endParaRPr lang="en-US" sz="1800" dirty="0"/>
        </a:p>
      </dgm:t>
    </dgm:pt>
    <dgm:pt modelId="{ACFE33C4-A69C-4102-85C5-09635A27D578}" type="parTrans" cxnId="{230FD43B-A179-4836-9259-E04E9F777542}">
      <dgm:prSet/>
      <dgm:spPr/>
      <dgm:t>
        <a:bodyPr/>
        <a:lstStyle/>
        <a:p>
          <a:endParaRPr lang="en-US"/>
        </a:p>
      </dgm:t>
    </dgm:pt>
    <dgm:pt modelId="{CB350B89-76F5-4157-9C03-CCADE677B0F8}" type="sibTrans" cxnId="{230FD43B-A179-4836-9259-E04E9F777542}">
      <dgm:prSet/>
      <dgm:spPr/>
      <dgm:t>
        <a:bodyPr/>
        <a:lstStyle/>
        <a:p>
          <a:endParaRPr lang="en-US"/>
        </a:p>
      </dgm:t>
    </dgm:pt>
    <dgm:pt modelId="{6BF37476-DA2A-409D-8B0C-476087C4BA10}">
      <dgm:prSet phldrT="[Text]" custT="1"/>
      <dgm:spPr/>
      <dgm:t>
        <a:bodyPr/>
        <a:lstStyle/>
        <a:p>
          <a:r>
            <a:rPr lang="en-US" sz="1800" dirty="0" smtClean="0"/>
            <a:t>Provide closure</a:t>
          </a:r>
          <a:endParaRPr lang="en-US" sz="1800" dirty="0"/>
        </a:p>
      </dgm:t>
    </dgm:pt>
    <dgm:pt modelId="{E06A5B30-73EF-4E0A-BB11-32664FFEA0E4}" type="parTrans" cxnId="{B9044E1C-ED0F-4529-ADF5-7DE7CB310BEC}">
      <dgm:prSet/>
      <dgm:spPr/>
      <dgm:t>
        <a:bodyPr/>
        <a:lstStyle/>
        <a:p>
          <a:endParaRPr lang="en-US"/>
        </a:p>
      </dgm:t>
    </dgm:pt>
    <dgm:pt modelId="{2FE90434-ADA4-4F84-8AF8-244A8CBA90C0}" type="sibTrans" cxnId="{B9044E1C-ED0F-4529-ADF5-7DE7CB310BEC}">
      <dgm:prSet/>
      <dgm:spPr/>
      <dgm:t>
        <a:bodyPr/>
        <a:lstStyle/>
        <a:p>
          <a:endParaRPr lang="en-US"/>
        </a:p>
      </dgm:t>
    </dgm:pt>
    <dgm:pt modelId="{55812AC0-D495-4905-BBB2-0CA3E5B52D28}">
      <dgm:prSet phldrT="[Text]" custT="1"/>
      <dgm:spPr/>
      <dgm:t>
        <a:bodyPr/>
        <a:lstStyle/>
        <a:p>
          <a:r>
            <a:rPr lang="en-US" sz="1800" dirty="0" smtClean="0"/>
            <a:t>Reasons support topic</a:t>
          </a:r>
          <a:endParaRPr lang="en-US" sz="1800" dirty="0"/>
        </a:p>
      </dgm:t>
    </dgm:pt>
    <dgm:pt modelId="{701FAC82-8496-4F41-A3CB-6B3D26405D3E}" type="parTrans" cxnId="{7842E930-07A3-46A4-BB6E-1E5F81D78729}">
      <dgm:prSet/>
      <dgm:spPr/>
      <dgm:t>
        <a:bodyPr/>
        <a:lstStyle/>
        <a:p>
          <a:endParaRPr lang="en-US"/>
        </a:p>
      </dgm:t>
    </dgm:pt>
    <dgm:pt modelId="{10106732-4867-4A8B-B174-AF39A7D43805}" type="sibTrans" cxnId="{7842E930-07A3-46A4-BB6E-1E5F81D78729}">
      <dgm:prSet/>
      <dgm:spPr/>
      <dgm:t>
        <a:bodyPr/>
        <a:lstStyle/>
        <a:p>
          <a:endParaRPr lang="en-US"/>
        </a:p>
      </dgm:t>
    </dgm:pt>
    <dgm:pt modelId="{D82ADE9E-4F04-43DC-AE63-EBDE35ABB128}">
      <dgm:prSet phldrT="[Text]" custT="1"/>
      <dgm:spPr/>
      <dgm:t>
        <a:bodyPr/>
        <a:lstStyle/>
        <a:p>
          <a:r>
            <a:rPr lang="en-US" sz="1800" dirty="0" smtClean="0"/>
            <a:t>Use linking words</a:t>
          </a:r>
          <a:endParaRPr lang="en-US" sz="1800" dirty="0"/>
        </a:p>
      </dgm:t>
    </dgm:pt>
    <dgm:pt modelId="{0E29DFFD-6420-41CB-A183-05887D57B3F2}" type="parTrans" cxnId="{3C2032EF-4B24-4DB7-AA5F-D889D969DC34}">
      <dgm:prSet/>
      <dgm:spPr/>
      <dgm:t>
        <a:bodyPr/>
        <a:lstStyle/>
        <a:p>
          <a:endParaRPr lang="en-US"/>
        </a:p>
      </dgm:t>
    </dgm:pt>
    <dgm:pt modelId="{AFD9A5D0-1BA3-447C-A5B0-B67F122AAC94}" type="sibTrans" cxnId="{3C2032EF-4B24-4DB7-AA5F-D889D969DC34}">
      <dgm:prSet/>
      <dgm:spPr/>
      <dgm:t>
        <a:bodyPr/>
        <a:lstStyle/>
        <a:p>
          <a:endParaRPr lang="en-US"/>
        </a:p>
      </dgm:t>
    </dgm:pt>
    <dgm:pt modelId="{23957960-11A0-4574-BEF1-B073F4ECAB36}">
      <dgm:prSet phldrT="[Text]" custT="1"/>
      <dgm:spPr/>
      <dgm:t>
        <a:bodyPr/>
        <a:lstStyle/>
        <a:p>
          <a:r>
            <a:rPr lang="en-US" sz="1800" dirty="0" smtClean="0"/>
            <a:t>Create organizational structure</a:t>
          </a:r>
          <a:endParaRPr lang="en-US" sz="1800" dirty="0"/>
        </a:p>
      </dgm:t>
    </dgm:pt>
    <dgm:pt modelId="{1A329BB7-F15B-4807-990B-E3AE3ECD9ACC}" type="parTrans" cxnId="{CEE5664C-D0A4-4C6A-B138-D1E5BA365602}">
      <dgm:prSet/>
      <dgm:spPr/>
      <dgm:t>
        <a:bodyPr/>
        <a:lstStyle/>
        <a:p>
          <a:endParaRPr lang="en-US"/>
        </a:p>
      </dgm:t>
    </dgm:pt>
    <dgm:pt modelId="{48389241-4CA3-418F-A8D5-2EDF830C1500}" type="sibTrans" cxnId="{CEE5664C-D0A4-4C6A-B138-D1E5BA365602}">
      <dgm:prSet/>
      <dgm:spPr/>
      <dgm:t>
        <a:bodyPr/>
        <a:lstStyle/>
        <a:p>
          <a:endParaRPr lang="en-US"/>
        </a:p>
      </dgm:t>
    </dgm:pt>
    <dgm:pt modelId="{65BFA21B-F0F4-4A35-B2F3-490F68A003D6}">
      <dgm:prSet phldrT="[Text]" custT="1"/>
      <dgm:spPr/>
      <dgm:t>
        <a:bodyPr/>
        <a:lstStyle/>
        <a:p>
          <a:r>
            <a:rPr lang="en-US" sz="1800" dirty="0" smtClean="0"/>
            <a:t>Concluding statement</a:t>
          </a:r>
          <a:endParaRPr lang="en-US" sz="1800" dirty="0"/>
        </a:p>
      </dgm:t>
    </dgm:pt>
    <dgm:pt modelId="{E38326CD-1667-4760-977C-14898D76AD53}" type="parTrans" cxnId="{880C224D-9C6F-4D64-B78E-A6B3C6DBB8F3}">
      <dgm:prSet/>
      <dgm:spPr/>
      <dgm:t>
        <a:bodyPr/>
        <a:lstStyle/>
        <a:p>
          <a:endParaRPr lang="en-US"/>
        </a:p>
      </dgm:t>
    </dgm:pt>
    <dgm:pt modelId="{F088AEAE-F96D-47D1-8161-4E40D70D1B84}" type="sibTrans" cxnId="{880C224D-9C6F-4D64-B78E-A6B3C6DBB8F3}">
      <dgm:prSet/>
      <dgm:spPr/>
      <dgm:t>
        <a:bodyPr/>
        <a:lstStyle/>
        <a:p>
          <a:endParaRPr lang="en-US"/>
        </a:p>
      </dgm:t>
    </dgm:pt>
    <dgm:pt modelId="{9B7F1EE6-2D3E-43AE-8848-C1289C222E15}">
      <dgm:prSet phldrT="[Text]" custT="1"/>
      <dgm:spPr/>
      <dgm:t>
        <a:bodyPr/>
        <a:lstStyle/>
        <a:p>
          <a:r>
            <a:rPr lang="en-US" sz="1800" dirty="0" smtClean="0"/>
            <a:t>List reasons</a:t>
          </a:r>
          <a:endParaRPr lang="en-US" sz="1800" dirty="0"/>
        </a:p>
      </dgm:t>
    </dgm:pt>
    <dgm:pt modelId="{52D9EC09-2842-4EAE-8B64-C43D49D4DB09}" type="parTrans" cxnId="{3447C994-BA23-483C-91B8-31715185A717}">
      <dgm:prSet/>
      <dgm:spPr/>
      <dgm:t>
        <a:bodyPr/>
        <a:lstStyle/>
        <a:p>
          <a:endParaRPr lang="en-US"/>
        </a:p>
      </dgm:t>
    </dgm:pt>
    <dgm:pt modelId="{B261C32F-416A-4EBE-B417-2F75AC20CEA3}" type="sibTrans" cxnId="{3447C994-BA23-483C-91B8-31715185A717}">
      <dgm:prSet/>
      <dgm:spPr/>
      <dgm:t>
        <a:bodyPr/>
        <a:lstStyle/>
        <a:p>
          <a:endParaRPr lang="en-US"/>
        </a:p>
      </dgm:t>
    </dgm:pt>
    <dgm:pt modelId="{02204524-20AF-4C18-BEFD-3866DF674B14}">
      <dgm:prSet phldrT="[Text]" custT="1"/>
      <dgm:spPr/>
      <dgm:t>
        <a:bodyPr/>
        <a:lstStyle/>
        <a:p>
          <a:r>
            <a:rPr lang="en-US" sz="1800" dirty="0" smtClean="0"/>
            <a:t>Introduce clearly</a:t>
          </a:r>
          <a:endParaRPr lang="en-US" sz="1800" dirty="0"/>
        </a:p>
      </dgm:t>
    </dgm:pt>
    <dgm:pt modelId="{6B473AFE-A458-4929-BE19-8C0BD1A3E9E2}" type="parTrans" cxnId="{414DEB0F-FA14-4E7B-B3FE-8E18A5A06E83}">
      <dgm:prSet/>
      <dgm:spPr/>
      <dgm:t>
        <a:bodyPr/>
        <a:lstStyle/>
        <a:p>
          <a:endParaRPr lang="en-US"/>
        </a:p>
      </dgm:t>
    </dgm:pt>
    <dgm:pt modelId="{833B5065-1DE2-491B-B442-8B7CD62952D4}" type="sibTrans" cxnId="{414DEB0F-FA14-4E7B-B3FE-8E18A5A06E83}">
      <dgm:prSet/>
      <dgm:spPr/>
      <dgm:t>
        <a:bodyPr/>
        <a:lstStyle/>
        <a:p>
          <a:endParaRPr lang="en-US"/>
        </a:p>
      </dgm:t>
    </dgm:pt>
    <dgm:pt modelId="{3DAAD906-9CEA-46DD-ABC3-BE402245D654}">
      <dgm:prSet phldrT="[Text]" custT="1"/>
      <dgm:spPr/>
      <dgm:t>
        <a:bodyPr/>
        <a:lstStyle/>
        <a:p>
          <a:r>
            <a:rPr lang="en-US" sz="1800" dirty="0" smtClean="0"/>
            <a:t>Group related ideas to support purpose</a:t>
          </a:r>
          <a:endParaRPr lang="en-US" sz="1800" dirty="0"/>
        </a:p>
      </dgm:t>
    </dgm:pt>
    <dgm:pt modelId="{EACA684B-22C6-4DFD-A80A-D7717291D613}" type="parTrans" cxnId="{D2E22AEB-8816-4D85-AF2D-672C0F30AC4B}">
      <dgm:prSet/>
      <dgm:spPr/>
      <dgm:t>
        <a:bodyPr/>
        <a:lstStyle/>
        <a:p>
          <a:endParaRPr lang="en-US"/>
        </a:p>
      </dgm:t>
    </dgm:pt>
    <dgm:pt modelId="{5FE51E8E-C76C-46DA-A963-70FA04250F07}" type="sibTrans" cxnId="{D2E22AEB-8816-4D85-AF2D-672C0F30AC4B}">
      <dgm:prSet/>
      <dgm:spPr/>
      <dgm:t>
        <a:bodyPr/>
        <a:lstStyle/>
        <a:p>
          <a:endParaRPr lang="en-US"/>
        </a:p>
      </dgm:t>
    </dgm:pt>
    <dgm:pt modelId="{359A83A6-A79E-4467-B29D-E7F3840C1B3B}">
      <dgm:prSet phldrT="[Text]" custT="1"/>
      <dgm:spPr/>
      <dgm:t>
        <a:bodyPr/>
        <a:lstStyle/>
        <a:p>
          <a:r>
            <a:rPr lang="en-US" sz="1800" dirty="0" smtClean="0"/>
            <a:t>Support reasons with facts and details</a:t>
          </a:r>
          <a:endParaRPr lang="en-US" sz="1800" dirty="0"/>
        </a:p>
      </dgm:t>
    </dgm:pt>
    <dgm:pt modelId="{9979FA71-88C3-4FD2-9463-69E15C753285}" type="parTrans" cxnId="{CAB9B856-5710-40A0-9631-358D7335B5E6}">
      <dgm:prSet/>
      <dgm:spPr/>
      <dgm:t>
        <a:bodyPr/>
        <a:lstStyle/>
        <a:p>
          <a:endParaRPr lang="en-US"/>
        </a:p>
      </dgm:t>
    </dgm:pt>
    <dgm:pt modelId="{79C8A1E5-281E-410C-AB35-D536057EFBFA}" type="sibTrans" cxnId="{CAB9B856-5710-40A0-9631-358D7335B5E6}">
      <dgm:prSet/>
      <dgm:spPr/>
      <dgm:t>
        <a:bodyPr/>
        <a:lstStyle/>
        <a:p>
          <a:endParaRPr lang="en-US"/>
        </a:p>
      </dgm:t>
    </dgm:pt>
    <dgm:pt modelId="{04B5EC9F-36A5-4118-9013-5C44DD32CE63}">
      <dgm:prSet phldrT="[Text]" custT="1"/>
      <dgm:spPr/>
      <dgm:t>
        <a:bodyPr/>
        <a:lstStyle/>
        <a:p>
          <a:r>
            <a:rPr lang="en-US" sz="1800" dirty="0" smtClean="0"/>
            <a:t>Relate conclusion to opinion</a:t>
          </a:r>
          <a:endParaRPr lang="en-US" sz="1800" dirty="0"/>
        </a:p>
      </dgm:t>
    </dgm:pt>
    <dgm:pt modelId="{391E2EA1-CBAE-499E-95C2-80876CBE7DAD}" type="parTrans" cxnId="{F864CFED-1B0F-4CB7-BC8E-C0A2E0615BCF}">
      <dgm:prSet/>
      <dgm:spPr/>
      <dgm:t>
        <a:bodyPr/>
        <a:lstStyle/>
        <a:p>
          <a:endParaRPr lang="en-US"/>
        </a:p>
      </dgm:t>
    </dgm:pt>
    <dgm:pt modelId="{CE6440E6-547D-41E7-80CB-E10A94CC28D3}" type="sibTrans" cxnId="{F864CFED-1B0F-4CB7-BC8E-C0A2E0615BCF}">
      <dgm:prSet/>
      <dgm:spPr/>
      <dgm:t>
        <a:bodyPr/>
        <a:lstStyle/>
        <a:p>
          <a:endParaRPr lang="en-US"/>
        </a:p>
      </dgm:t>
    </dgm:pt>
    <dgm:pt modelId="{A854A3D4-7E12-4F09-9CC3-A47C168AC153}">
      <dgm:prSet phldrT="[Text]" custT="1"/>
      <dgm:spPr/>
      <dgm:t>
        <a:bodyPr/>
        <a:lstStyle/>
        <a:p>
          <a:r>
            <a:rPr lang="en-US" sz="1800" dirty="0" smtClean="0"/>
            <a:t>Ideas are logically grouped</a:t>
          </a:r>
          <a:endParaRPr lang="en-US" sz="1800" dirty="0"/>
        </a:p>
      </dgm:t>
    </dgm:pt>
    <dgm:pt modelId="{000C9A07-206D-4648-9614-9140DBA639C6}" type="parTrans" cxnId="{F03BD5F9-C7AD-4F70-AECA-0244CAC7F768}">
      <dgm:prSet/>
      <dgm:spPr/>
      <dgm:t>
        <a:bodyPr/>
        <a:lstStyle/>
        <a:p>
          <a:endParaRPr lang="en-US"/>
        </a:p>
      </dgm:t>
    </dgm:pt>
    <dgm:pt modelId="{C30BD0EB-EFDB-4D45-AE75-E16C996EF7A4}" type="sibTrans" cxnId="{F03BD5F9-C7AD-4F70-AECA-0244CAC7F768}">
      <dgm:prSet/>
      <dgm:spPr/>
      <dgm:t>
        <a:bodyPr/>
        <a:lstStyle/>
        <a:p>
          <a:endParaRPr lang="en-US"/>
        </a:p>
      </dgm:t>
    </dgm:pt>
    <dgm:pt modelId="{5256EDEF-990C-47DE-9DCB-D23EB8B7E6BE}">
      <dgm:prSet phldrT="[Text]" custT="1"/>
      <dgm:spPr/>
      <dgm:t>
        <a:bodyPr/>
        <a:lstStyle/>
        <a:p>
          <a:r>
            <a:rPr lang="en-US" sz="1800" dirty="0" smtClean="0"/>
            <a:t>Logically ordered reasons</a:t>
          </a:r>
          <a:endParaRPr lang="en-US" sz="1800" dirty="0"/>
        </a:p>
      </dgm:t>
    </dgm:pt>
    <dgm:pt modelId="{32453370-6150-4F53-A8E2-7577F6F6D3BC}" type="parTrans" cxnId="{BE3DDB61-5799-4D96-9F5F-38D0C474F9BE}">
      <dgm:prSet/>
      <dgm:spPr/>
      <dgm:t>
        <a:bodyPr/>
        <a:lstStyle/>
        <a:p>
          <a:endParaRPr lang="en-US"/>
        </a:p>
      </dgm:t>
    </dgm:pt>
    <dgm:pt modelId="{C019A44C-4107-4B06-BB6E-95245B98E0A9}" type="sibTrans" cxnId="{BE3DDB61-5799-4D96-9F5F-38D0C474F9BE}">
      <dgm:prSet/>
      <dgm:spPr/>
      <dgm:t>
        <a:bodyPr/>
        <a:lstStyle/>
        <a:p>
          <a:endParaRPr lang="en-US"/>
        </a:p>
      </dgm:t>
    </dgm:pt>
    <dgm:pt modelId="{28E4E4C5-8E89-4BE3-8CEA-BB1B9D1B28C6}">
      <dgm:prSet phldrT="[Text]" custT="1"/>
      <dgm:spPr/>
      <dgm:t>
        <a:bodyPr/>
        <a:lstStyle/>
        <a:p>
          <a:r>
            <a:rPr lang="en-US" sz="1800" dirty="0" smtClean="0"/>
            <a:t>Use words, phrases, and clauses to link opinions and reasons</a:t>
          </a:r>
          <a:endParaRPr lang="en-US" sz="1800" dirty="0"/>
        </a:p>
      </dgm:t>
    </dgm:pt>
    <dgm:pt modelId="{ECA34931-49F8-4535-A698-DBA07FE545D0}" type="parTrans" cxnId="{239E4AA1-6219-4CAF-99D0-ABB99E6B06B1}">
      <dgm:prSet/>
      <dgm:spPr/>
      <dgm:t>
        <a:bodyPr/>
        <a:lstStyle/>
        <a:p>
          <a:endParaRPr lang="en-US"/>
        </a:p>
      </dgm:t>
    </dgm:pt>
    <dgm:pt modelId="{53334787-5C3F-40C2-92BC-519BF3CCE096}" type="sibTrans" cxnId="{239E4AA1-6219-4CAF-99D0-ABB99E6B06B1}">
      <dgm:prSet/>
      <dgm:spPr/>
      <dgm:t>
        <a:bodyPr/>
        <a:lstStyle/>
        <a:p>
          <a:endParaRPr lang="en-US"/>
        </a:p>
      </dgm:t>
    </dgm:pt>
    <dgm:pt modelId="{3D4E0D56-F7AD-44B3-AC77-06C58647C2BB}">
      <dgm:prSet phldrT="[Text]" custT="1"/>
      <dgm:spPr/>
      <dgm:t>
        <a:bodyPr/>
        <a:lstStyle/>
        <a:p>
          <a:r>
            <a:rPr lang="en-US" sz="1800" dirty="0" smtClean="0"/>
            <a:t>Introduce topic</a:t>
          </a:r>
          <a:endParaRPr lang="en-US" sz="1800" dirty="0"/>
        </a:p>
      </dgm:t>
    </dgm:pt>
    <dgm:pt modelId="{2E635F6B-3AFA-4128-A065-A6F28FDD31E7}" type="parTrans" cxnId="{E23EBE77-B625-453F-88AC-3675AE9503A4}">
      <dgm:prSet/>
      <dgm:spPr/>
      <dgm:t>
        <a:bodyPr/>
        <a:lstStyle/>
        <a:p>
          <a:endParaRPr lang="en-US"/>
        </a:p>
      </dgm:t>
    </dgm:pt>
    <dgm:pt modelId="{8EBD4B2A-4F48-47A6-8FAD-D1BCD6F94C58}" type="sibTrans" cxnId="{E23EBE77-B625-453F-88AC-3675AE9503A4}">
      <dgm:prSet/>
      <dgm:spPr/>
      <dgm:t>
        <a:bodyPr/>
        <a:lstStyle/>
        <a:p>
          <a:endParaRPr lang="en-US"/>
        </a:p>
      </dgm:t>
    </dgm:pt>
    <dgm:pt modelId="{EAB91AF3-00A6-47C4-B461-9DE9A1D9A18B}" type="pres">
      <dgm:prSet presAssocID="{6D346CD5-0FF0-4116-9474-6FEF3011DF31}" presName="diagram" presStyleCnt="0">
        <dgm:presLayoutVars>
          <dgm:dir/>
          <dgm:resizeHandles val="exact"/>
        </dgm:presLayoutVars>
      </dgm:prSet>
      <dgm:spPr/>
      <dgm:t>
        <a:bodyPr/>
        <a:lstStyle/>
        <a:p>
          <a:endParaRPr lang="en-US"/>
        </a:p>
      </dgm:t>
    </dgm:pt>
    <dgm:pt modelId="{4B81510C-4EC2-4053-8765-110203217BA5}" type="pres">
      <dgm:prSet presAssocID="{F610FAB3-62C9-4C4A-8332-3A1412FC7FF1}" presName="node" presStyleLbl="node1" presStyleIdx="0" presStyleCnt="6" custScaleX="128530" custScaleY="129975">
        <dgm:presLayoutVars>
          <dgm:bulletEnabled val="1"/>
        </dgm:presLayoutVars>
      </dgm:prSet>
      <dgm:spPr/>
      <dgm:t>
        <a:bodyPr/>
        <a:lstStyle/>
        <a:p>
          <a:endParaRPr lang="en-US"/>
        </a:p>
      </dgm:t>
    </dgm:pt>
    <dgm:pt modelId="{347EF6DA-D444-4334-B988-99E74876111F}" type="pres">
      <dgm:prSet presAssocID="{6AE88835-DAD1-4ECA-A1C5-31612B6C4C33}" presName="sibTrans" presStyleLbl="sibTrans2D1" presStyleIdx="0" presStyleCnt="5"/>
      <dgm:spPr/>
      <dgm:t>
        <a:bodyPr/>
        <a:lstStyle/>
        <a:p>
          <a:endParaRPr lang="en-US"/>
        </a:p>
      </dgm:t>
    </dgm:pt>
    <dgm:pt modelId="{79B77484-81B3-40B6-89A9-8703D66A08D4}" type="pres">
      <dgm:prSet presAssocID="{6AE88835-DAD1-4ECA-A1C5-31612B6C4C33}" presName="connectorText" presStyleLbl="sibTrans2D1" presStyleIdx="0" presStyleCnt="5"/>
      <dgm:spPr/>
      <dgm:t>
        <a:bodyPr/>
        <a:lstStyle/>
        <a:p>
          <a:endParaRPr lang="en-US"/>
        </a:p>
      </dgm:t>
    </dgm:pt>
    <dgm:pt modelId="{27DA1E4A-B6C4-4002-B5DD-DFA93DC8DAAD}" type="pres">
      <dgm:prSet presAssocID="{DF926A64-0F2A-44AE-99B4-74FCFEE76473}" presName="node" presStyleLbl="node1" presStyleIdx="1" presStyleCnt="6" custScaleX="118291" custScaleY="125786">
        <dgm:presLayoutVars>
          <dgm:bulletEnabled val="1"/>
        </dgm:presLayoutVars>
      </dgm:prSet>
      <dgm:spPr/>
      <dgm:t>
        <a:bodyPr/>
        <a:lstStyle/>
        <a:p>
          <a:endParaRPr lang="en-US"/>
        </a:p>
      </dgm:t>
    </dgm:pt>
    <dgm:pt modelId="{3498D60F-4C91-4206-89B7-8891DF76114E}" type="pres">
      <dgm:prSet presAssocID="{F94A8F28-FCA4-4130-AB1A-CA6318F62568}" presName="sibTrans" presStyleLbl="sibTrans2D1" presStyleIdx="1" presStyleCnt="5"/>
      <dgm:spPr/>
      <dgm:t>
        <a:bodyPr/>
        <a:lstStyle/>
        <a:p>
          <a:endParaRPr lang="en-US"/>
        </a:p>
      </dgm:t>
    </dgm:pt>
    <dgm:pt modelId="{9B4AAEFE-7A97-40ED-AA2A-2E76241CA438}" type="pres">
      <dgm:prSet presAssocID="{F94A8F28-FCA4-4130-AB1A-CA6318F62568}" presName="connectorText" presStyleLbl="sibTrans2D1" presStyleIdx="1" presStyleCnt="5"/>
      <dgm:spPr/>
      <dgm:t>
        <a:bodyPr/>
        <a:lstStyle/>
        <a:p>
          <a:endParaRPr lang="en-US"/>
        </a:p>
      </dgm:t>
    </dgm:pt>
    <dgm:pt modelId="{0B90D574-D3DF-4939-B571-585A3DCAF9F9}" type="pres">
      <dgm:prSet presAssocID="{430276DC-9102-4922-89EA-F17AEF1DC7A1}" presName="node" presStyleLbl="node1" presStyleIdx="2" presStyleCnt="6" custScaleX="138452" custScaleY="141187">
        <dgm:presLayoutVars>
          <dgm:bulletEnabled val="1"/>
        </dgm:presLayoutVars>
      </dgm:prSet>
      <dgm:spPr/>
      <dgm:t>
        <a:bodyPr/>
        <a:lstStyle/>
        <a:p>
          <a:endParaRPr lang="en-US"/>
        </a:p>
      </dgm:t>
    </dgm:pt>
    <dgm:pt modelId="{6F824101-1370-4292-8FD5-09D4E7B6277F}" type="pres">
      <dgm:prSet presAssocID="{E37BE60D-C77A-473F-8FCB-D15B8ACD2549}" presName="sibTrans" presStyleLbl="sibTrans2D1" presStyleIdx="2" presStyleCnt="5" custAng="49890"/>
      <dgm:spPr/>
      <dgm:t>
        <a:bodyPr/>
        <a:lstStyle/>
        <a:p>
          <a:endParaRPr lang="en-US"/>
        </a:p>
      </dgm:t>
    </dgm:pt>
    <dgm:pt modelId="{C6ACAF7F-5D0E-4D0B-8D03-05CC97574E0C}" type="pres">
      <dgm:prSet presAssocID="{E37BE60D-C77A-473F-8FCB-D15B8ACD2549}" presName="connectorText" presStyleLbl="sibTrans2D1" presStyleIdx="2" presStyleCnt="5"/>
      <dgm:spPr/>
      <dgm:t>
        <a:bodyPr/>
        <a:lstStyle/>
        <a:p>
          <a:endParaRPr lang="en-US"/>
        </a:p>
      </dgm:t>
    </dgm:pt>
    <dgm:pt modelId="{F11738E7-9059-424A-8095-8A4455F4E2AB}" type="pres">
      <dgm:prSet presAssocID="{293011A1-29E5-4893-A60B-FD6FE1173892}" presName="node" presStyleLbl="node1" presStyleIdx="3" presStyleCnt="6" custAng="0" custScaleX="125434" custScaleY="167277">
        <dgm:presLayoutVars>
          <dgm:bulletEnabled val="1"/>
        </dgm:presLayoutVars>
      </dgm:prSet>
      <dgm:spPr/>
      <dgm:t>
        <a:bodyPr/>
        <a:lstStyle/>
        <a:p>
          <a:endParaRPr lang="en-US"/>
        </a:p>
      </dgm:t>
    </dgm:pt>
    <dgm:pt modelId="{B7C7C451-7393-4825-9126-89BDC613C64D}" type="pres">
      <dgm:prSet presAssocID="{35FA7DC7-DC1A-4853-9335-7F64AB37E03C}" presName="sibTrans" presStyleLbl="sibTrans2D1" presStyleIdx="3" presStyleCnt="5"/>
      <dgm:spPr/>
      <dgm:t>
        <a:bodyPr/>
        <a:lstStyle/>
        <a:p>
          <a:endParaRPr lang="en-US"/>
        </a:p>
      </dgm:t>
    </dgm:pt>
    <dgm:pt modelId="{D9F27589-B4A7-4402-A1D6-A0C0EF96C4D8}" type="pres">
      <dgm:prSet presAssocID="{35FA7DC7-DC1A-4853-9335-7F64AB37E03C}" presName="connectorText" presStyleLbl="sibTrans2D1" presStyleIdx="3" presStyleCnt="5"/>
      <dgm:spPr/>
      <dgm:t>
        <a:bodyPr/>
        <a:lstStyle/>
        <a:p>
          <a:endParaRPr lang="en-US"/>
        </a:p>
      </dgm:t>
    </dgm:pt>
    <dgm:pt modelId="{DCB507DD-CA1E-4329-8B1F-F344D6076E8C}" type="pres">
      <dgm:prSet presAssocID="{4F13C520-554A-4791-B2AA-6931E48E2977}" presName="node" presStyleLbl="node1" presStyleIdx="4" presStyleCnt="6" custScaleX="125535" custScaleY="242930">
        <dgm:presLayoutVars>
          <dgm:bulletEnabled val="1"/>
        </dgm:presLayoutVars>
      </dgm:prSet>
      <dgm:spPr/>
      <dgm:t>
        <a:bodyPr/>
        <a:lstStyle/>
        <a:p>
          <a:endParaRPr lang="en-US"/>
        </a:p>
      </dgm:t>
    </dgm:pt>
    <dgm:pt modelId="{528C9260-F808-42F5-A7BF-504ECF0A5780}" type="pres">
      <dgm:prSet presAssocID="{C0185BE9-7609-4F5E-AEC0-BA94C5D80DD3}" presName="sibTrans" presStyleLbl="sibTrans2D1" presStyleIdx="4" presStyleCnt="5"/>
      <dgm:spPr/>
      <dgm:t>
        <a:bodyPr/>
        <a:lstStyle/>
        <a:p>
          <a:endParaRPr lang="en-US"/>
        </a:p>
      </dgm:t>
    </dgm:pt>
    <dgm:pt modelId="{386881AE-79EF-4BBA-B92B-AD93301AAF38}" type="pres">
      <dgm:prSet presAssocID="{C0185BE9-7609-4F5E-AEC0-BA94C5D80DD3}" presName="connectorText" presStyleLbl="sibTrans2D1" presStyleIdx="4" presStyleCnt="5"/>
      <dgm:spPr/>
      <dgm:t>
        <a:bodyPr/>
        <a:lstStyle/>
        <a:p>
          <a:endParaRPr lang="en-US"/>
        </a:p>
      </dgm:t>
    </dgm:pt>
    <dgm:pt modelId="{614F2D45-39EF-497B-919A-27008BEEBA3A}" type="pres">
      <dgm:prSet presAssocID="{11C76979-C278-4E3A-9D5E-B81F3B33E535}" presName="node" presStyleLbl="node1" presStyleIdx="5" presStyleCnt="6" custScaleX="132221" custScaleY="239413">
        <dgm:presLayoutVars>
          <dgm:bulletEnabled val="1"/>
        </dgm:presLayoutVars>
      </dgm:prSet>
      <dgm:spPr/>
      <dgm:t>
        <a:bodyPr/>
        <a:lstStyle/>
        <a:p>
          <a:endParaRPr lang="en-US"/>
        </a:p>
      </dgm:t>
    </dgm:pt>
  </dgm:ptLst>
  <dgm:cxnLst>
    <dgm:cxn modelId="{88E629FF-6C69-466C-B1B3-E03E4B2EDB3F}" srcId="{6D346CD5-0FF0-4116-9474-6FEF3011DF31}" destId="{4F13C520-554A-4791-B2AA-6931E48E2977}" srcOrd="4" destOrd="0" parTransId="{0A0B6B68-9F19-4DF7-BADE-A3F823884413}" sibTransId="{C0185BE9-7609-4F5E-AEC0-BA94C5D80DD3}"/>
    <dgm:cxn modelId="{47F697A9-D731-4955-AD71-E13D3C8C2E02}" type="presOf" srcId="{3D4E0D56-F7AD-44B3-AC77-06C58647C2BB}" destId="{27DA1E4A-B6C4-4002-B5DD-DFA93DC8DAAD}" srcOrd="0" destOrd="1" presId="urn:microsoft.com/office/officeart/2005/8/layout/process5"/>
    <dgm:cxn modelId="{11EBCC07-AF19-4E33-AAF1-6477A35EC94A}" srcId="{6D346CD5-0FF0-4116-9474-6FEF3011DF31}" destId="{DF926A64-0F2A-44AE-99B4-74FCFEE76473}" srcOrd="1" destOrd="0" parTransId="{B0505838-7404-4EE2-B1FA-B836AB6B327B}" sibTransId="{F94A8F28-FCA4-4130-AB1A-CA6318F62568}"/>
    <dgm:cxn modelId="{56F69E59-6881-43EC-8E84-E9CA541366F2}" srcId="{6D346CD5-0FF0-4116-9474-6FEF3011DF31}" destId="{11C76979-C278-4E3A-9D5E-B81F3B33E535}" srcOrd="5" destOrd="0" parTransId="{355C85D7-CA42-454B-ACE5-C8F439435BA5}" sibTransId="{AD66A671-4277-4882-A877-F50A37A54EDF}"/>
    <dgm:cxn modelId="{1A4A3F69-B22F-4220-BFEB-16F7CB853EE0}" type="presOf" srcId="{04B5EC9F-36A5-4118-9013-5C44DD32CE63}" destId="{DCB507DD-CA1E-4329-8B1F-F344D6076E8C}" srcOrd="0" destOrd="4" presId="urn:microsoft.com/office/officeart/2005/8/layout/process5"/>
    <dgm:cxn modelId="{3A26EBA9-27DD-4AC4-9FB6-A6CC57095078}" type="presOf" srcId="{E37BE60D-C77A-473F-8FCB-D15B8ACD2549}" destId="{6F824101-1370-4292-8FD5-09D4E7B6277F}" srcOrd="0" destOrd="0" presId="urn:microsoft.com/office/officeart/2005/8/layout/process5"/>
    <dgm:cxn modelId="{11452368-8972-43BC-9D60-E5B9D9E71F4E}" type="presOf" srcId="{3DAAD906-9CEA-46DD-ABC3-BE402245D654}" destId="{DCB507DD-CA1E-4329-8B1F-F344D6076E8C}" srcOrd="0" destOrd="2" presId="urn:microsoft.com/office/officeart/2005/8/layout/process5"/>
    <dgm:cxn modelId="{27582CB1-12CB-4D97-A85A-B7F7020FC03D}" type="presOf" srcId="{C0185BE9-7609-4F5E-AEC0-BA94C5D80DD3}" destId="{386881AE-79EF-4BBA-B92B-AD93301AAF38}" srcOrd="1" destOrd="0" presId="urn:microsoft.com/office/officeart/2005/8/layout/process5"/>
    <dgm:cxn modelId="{E05719FB-6BC7-4F3F-9330-10799EFF1D28}" type="presOf" srcId="{11C76979-C278-4E3A-9D5E-B81F3B33E535}" destId="{614F2D45-39EF-497B-919A-27008BEEBA3A}" srcOrd="0" destOrd="0" presId="urn:microsoft.com/office/officeart/2005/8/layout/process5"/>
    <dgm:cxn modelId="{414DEB0F-FA14-4E7B-B3FE-8E18A5A06E83}" srcId="{4F13C520-554A-4791-B2AA-6931E48E2977}" destId="{02204524-20AF-4C18-BEFD-3866DF674B14}" srcOrd="0" destOrd="0" parTransId="{6B473AFE-A458-4929-BE19-8C0BD1A3E9E2}" sibTransId="{833B5065-1DE2-491B-B442-8B7CD62952D4}"/>
    <dgm:cxn modelId="{230FD43B-A179-4836-9259-E04E9F777542}" srcId="{DF926A64-0F2A-44AE-99B4-74FCFEE76473}" destId="{10560FBE-4933-42B2-9528-9192D6E0708F}" srcOrd="1" destOrd="0" parTransId="{ACFE33C4-A69C-4102-85C5-09635A27D578}" sibTransId="{CB350B89-76F5-4157-9C03-CCADE677B0F8}"/>
    <dgm:cxn modelId="{AABE7996-A495-439A-86AC-0016224D983A}" type="presOf" srcId="{55812AC0-D495-4905-BBB2-0CA3E5B52D28}" destId="{0B90D574-D3DF-4939-B571-585A3DCAF9F9}" srcOrd="0" destOrd="1" presId="urn:microsoft.com/office/officeart/2005/8/layout/process5"/>
    <dgm:cxn modelId="{DCED5DD9-252A-45E8-A2A9-7370EF5EDF29}" type="presOf" srcId="{359A83A6-A79E-4467-B29D-E7F3840C1B3B}" destId="{DCB507DD-CA1E-4329-8B1F-F344D6076E8C}" srcOrd="0" destOrd="3" presId="urn:microsoft.com/office/officeart/2005/8/layout/process5"/>
    <dgm:cxn modelId="{68B46D43-4254-43A0-B840-1FA0EFABE32F}" type="presOf" srcId="{35FA7DC7-DC1A-4853-9335-7F64AB37E03C}" destId="{B7C7C451-7393-4825-9126-89BDC613C64D}" srcOrd="0" destOrd="0" presId="urn:microsoft.com/office/officeart/2005/8/layout/process5"/>
    <dgm:cxn modelId="{73FFD418-375A-4931-BA9F-CC2A91FF2158}" type="presOf" srcId="{6AE88835-DAD1-4ECA-A1C5-31612B6C4C33}" destId="{79B77484-81B3-40B6-89A9-8703D66A08D4}" srcOrd="1" destOrd="0" presId="urn:microsoft.com/office/officeart/2005/8/layout/process5"/>
    <dgm:cxn modelId="{60925090-93BD-4C04-B10B-D215FBAFCE24}" type="presOf" srcId="{A854A3D4-7E12-4F09-9CC3-A47C168AC153}" destId="{614F2D45-39EF-497B-919A-27008BEEBA3A}" srcOrd="0" destOrd="1" presId="urn:microsoft.com/office/officeart/2005/8/layout/process5"/>
    <dgm:cxn modelId="{FF8ADE20-1875-417F-8031-E4F22F9906C1}" type="presOf" srcId="{4F13C520-554A-4791-B2AA-6931E48E2977}" destId="{DCB507DD-CA1E-4329-8B1F-F344D6076E8C}" srcOrd="0" destOrd="0" presId="urn:microsoft.com/office/officeart/2005/8/layout/process5"/>
    <dgm:cxn modelId="{AFB58F3A-10A2-4FE7-B83A-3C2B889AF439}" type="presOf" srcId="{6AE88835-DAD1-4ECA-A1C5-31612B6C4C33}" destId="{347EF6DA-D444-4334-B988-99E74876111F}" srcOrd="0" destOrd="0" presId="urn:microsoft.com/office/officeart/2005/8/layout/process5"/>
    <dgm:cxn modelId="{E4A50576-5FD7-47F5-8B8F-302CA174E652}" srcId="{6D346CD5-0FF0-4116-9474-6FEF3011DF31}" destId="{293011A1-29E5-4893-A60B-FD6FE1173892}" srcOrd="3" destOrd="0" parTransId="{0E475C0F-945F-44C2-8B21-5D4FA735AF6C}" sibTransId="{35FA7DC7-DC1A-4853-9335-7F64AB37E03C}"/>
    <dgm:cxn modelId="{2BA653BE-35BA-40F5-86C3-F83D621D42A0}" type="presOf" srcId="{28E4E4C5-8E89-4BE3-8CEA-BB1B9D1B28C6}" destId="{614F2D45-39EF-497B-919A-27008BEEBA3A}" srcOrd="0" destOrd="3" presId="urn:microsoft.com/office/officeart/2005/8/layout/process5"/>
    <dgm:cxn modelId="{1CBFF1C7-BD18-4DF8-B9D5-5E9933208C3E}" type="presOf" srcId="{65BFA21B-F0F4-4A35-B2F3-490F68A003D6}" destId="{0B90D574-D3DF-4939-B571-585A3DCAF9F9}" srcOrd="0" destOrd="3" presId="urn:microsoft.com/office/officeart/2005/8/layout/process5"/>
    <dgm:cxn modelId="{86F77B91-176A-491D-86B7-0C3067376FCE}" type="presOf" srcId="{6D346CD5-0FF0-4116-9474-6FEF3011DF31}" destId="{EAB91AF3-00A6-47C4-B461-9DE9A1D9A18B}" srcOrd="0" destOrd="0" presId="urn:microsoft.com/office/officeart/2005/8/layout/process5"/>
    <dgm:cxn modelId="{9D22D933-4A33-4E4C-8A5A-310CABEACCF3}" type="presOf" srcId="{E37BE60D-C77A-473F-8FCB-D15B8ACD2549}" destId="{C6ACAF7F-5D0E-4D0B-8D03-05CC97574E0C}" srcOrd="1" destOrd="0" presId="urn:microsoft.com/office/officeart/2005/8/layout/process5"/>
    <dgm:cxn modelId="{CEE5664C-D0A4-4C6A-B138-D1E5BA365602}" srcId="{293011A1-29E5-4893-A60B-FD6FE1173892}" destId="{23957960-11A0-4574-BEF1-B073F4ECAB36}" srcOrd="0" destOrd="0" parTransId="{1A329BB7-F15B-4807-990B-E3AE3ECD9ACC}" sibTransId="{48389241-4CA3-418F-A8D5-2EDF830C1500}"/>
    <dgm:cxn modelId="{3447C994-BA23-483C-91B8-31715185A717}" srcId="{293011A1-29E5-4893-A60B-FD6FE1173892}" destId="{9B7F1EE6-2D3E-43AE-8848-C1289C222E15}" srcOrd="1" destOrd="0" parTransId="{52D9EC09-2842-4EAE-8B64-C43D49D4DB09}" sibTransId="{B261C32F-416A-4EBE-B417-2F75AC20CEA3}"/>
    <dgm:cxn modelId="{F391ECFA-D2C4-45A8-961E-3226B2C52A66}" type="presOf" srcId="{02204524-20AF-4C18-BEFD-3866DF674B14}" destId="{DCB507DD-CA1E-4329-8B1F-F344D6076E8C}" srcOrd="0" destOrd="1" presId="urn:microsoft.com/office/officeart/2005/8/layout/process5"/>
    <dgm:cxn modelId="{F03BD5F9-C7AD-4F70-AECA-0244CAC7F768}" srcId="{11C76979-C278-4E3A-9D5E-B81F3B33E535}" destId="{A854A3D4-7E12-4F09-9CC3-A47C168AC153}" srcOrd="0" destOrd="0" parTransId="{000C9A07-206D-4648-9614-9140DBA639C6}" sibTransId="{C30BD0EB-EFDB-4D45-AE75-E16C996EF7A4}"/>
    <dgm:cxn modelId="{E23EBE77-B625-453F-88AC-3675AE9503A4}" srcId="{DF926A64-0F2A-44AE-99B4-74FCFEE76473}" destId="{3D4E0D56-F7AD-44B3-AC77-06C58647C2BB}" srcOrd="0" destOrd="0" parTransId="{2E635F6B-3AFA-4128-A065-A6F28FDD31E7}" sibTransId="{8EBD4B2A-4F48-47A6-8FAD-D1BCD6F94C58}"/>
    <dgm:cxn modelId="{180789DD-E604-447C-B676-9C1EF2A16585}" type="presOf" srcId="{F94A8F28-FCA4-4130-AB1A-CA6318F62568}" destId="{3498D60F-4C91-4206-89B7-8891DF76114E}" srcOrd="0" destOrd="0" presId="urn:microsoft.com/office/officeart/2005/8/layout/process5"/>
    <dgm:cxn modelId="{2210D737-43A1-456B-B323-FD59CFC8B874}" type="presOf" srcId="{10560FBE-4933-42B2-9528-9192D6E0708F}" destId="{27DA1E4A-B6C4-4002-B5DD-DFA93DC8DAAD}" srcOrd="0" destOrd="2" presId="urn:microsoft.com/office/officeart/2005/8/layout/process5"/>
    <dgm:cxn modelId="{7FBFA579-0D96-4EE7-AA36-1324A5A6D616}" type="presOf" srcId="{8788F844-2E5C-48F2-B090-502E66AD62FC}" destId="{4B81510C-4EC2-4053-8765-110203217BA5}" srcOrd="0" destOrd="1" presId="urn:microsoft.com/office/officeart/2005/8/layout/process5"/>
    <dgm:cxn modelId="{B135C6F3-86E5-4EAF-9FD3-951BFAB6B9DB}" type="presOf" srcId="{35FA7DC7-DC1A-4853-9335-7F64AB37E03C}" destId="{D9F27589-B4A7-4402-A1D6-A0C0EF96C4D8}" srcOrd="1" destOrd="0" presId="urn:microsoft.com/office/officeart/2005/8/layout/process5"/>
    <dgm:cxn modelId="{BD917C31-92FB-4F95-92C8-B211F0E35517}" type="presOf" srcId="{F610FAB3-62C9-4C4A-8332-3A1412FC7FF1}" destId="{4B81510C-4EC2-4053-8765-110203217BA5}" srcOrd="0" destOrd="0" presId="urn:microsoft.com/office/officeart/2005/8/layout/process5"/>
    <dgm:cxn modelId="{8A8519B1-7761-46AD-8B8A-EB35FDCD46B4}" type="presOf" srcId="{D82ADE9E-4F04-43DC-AE63-EBDE35ABB128}" destId="{0B90D574-D3DF-4939-B571-585A3DCAF9F9}" srcOrd="0" destOrd="2" presId="urn:microsoft.com/office/officeart/2005/8/layout/process5"/>
    <dgm:cxn modelId="{136A1300-F054-4118-B91A-7CDECAE37E35}" type="presOf" srcId="{DF926A64-0F2A-44AE-99B4-74FCFEE76473}" destId="{27DA1E4A-B6C4-4002-B5DD-DFA93DC8DAAD}" srcOrd="0" destOrd="0" presId="urn:microsoft.com/office/officeart/2005/8/layout/process5"/>
    <dgm:cxn modelId="{D2E22AEB-8816-4D85-AF2D-672C0F30AC4B}" srcId="{4F13C520-554A-4791-B2AA-6931E48E2977}" destId="{3DAAD906-9CEA-46DD-ABC3-BE402245D654}" srcOrd="1" destOrd="0" parTransId="{EACA684B-22C6-4DFD-A80A-D7717291D613}" sibTransId="{5FE51E8E-C76C-46DA-A963-70FA04250F07}"/>
    <dgm:cxn modelId="{0BFDC5F1-A3F3-4F0B-948E-36899F5E5859}" type="presOf" srcId="{293011A1-29E5-4893-A60B-FD6FE1173892}" destId="{F11738E7-9059-424A-8095-8A4455F4E2AB}" srcOrd="0" destOrd="0" presId="urn:microsoft.com/office/officeart/2005/8/layout/process5"/>
    <dgm:cxn modelId="{B9044E1C-ED0F-4529-ADF5-7DE7CB310BEC}" srcId="{DF926A64-0F2A-44AE-99B4-74FCFEE76473}" destId="{6BF37476-DA2A-409D-8B0C-476087C4BA10}" srcOrd="2" destOrd="0" parTransId="{E06A5B30-73EF-4E0A-BB11-32664FFEA0E4}" sibTransId="{2FE90434-ADA4-4F84-8AF8-244A8CBA90C0}"/>
    <dgm:cxn modelId="{239E4AA1-6219-4CAF-99D0-ABB99E6B06B1}" srcId="{11C76979-C278-4E3A-9D5E-B81F3B33E535}" destId="{28E4E4C5-8E89-4BE3-8CEA-BB1B9D1B28C6}" srcOrd="2" destOrd="0" parTransId="{ECA34931-49F8-4535-A698-DBA07FE545D0}" sibTransId="{53334787-5C3F-40C2-92BC-519BF3CCE096}"/>
    <dgm:cxn modelId="{3C2032EF-4B24-4DB7-AA5F-D889D969DC34}" srcId="{430276DC-9102-4922-89EA-F17AEF1DC7A1}" destId="{D82ADE9E-4F04-43DC-AE63-EBDE35ABB128}" srcOrd="1" destOrd="0" parTransId="{0E29DFFD-6420-41CB-A183-05887D57B3F2}" sibTransId="{AFD9A5D0-1BA3-447C-A5B0-B67F122AAC94}"/>
    <dgm:cxn modelId="{EA5F4573-3B00-439A-9FFA-732ECE31846B}" srcId="{6D346CD5-0FF0-4116-9474-6FEF3011DF31}" destId="{F610FAB3-62C9-4C4A-8332-3A1412FC7FF1}" srcOrd="0" destOrd="0" parTransId="{161C6116-C128-4094-8B71-D63E1CEB7372}" sibTransId="{6AE88835-DAD1-4ECA-A1C5-31612B6C4C33}"/>
    <dgm:cxn modelId="{17E853D5-E652-44A2-A8F0-AD5AFB952165}" type="presOf" srcId="{6BF37476-DA2A-409D-8B0C-476087C4BA10}" destId="{27DA1E4A-B6C4-4002-B5DD-DFA93DC8DAAD}" srcOrd="0" destOrd="3" presId="urn:microsoft.com/office/officeart/2005/8/layout/process5"/>
    <dgm:cxn modelId="{B5C9B8F5-8DF7-4128-8921-455CB16E8CFF}" type="presOf" srcId="{C0185BE9-7609-4F5E-AEC0-BA94C5D80DD3}" destId="{528C9260-F808-42F5-A7BF-504ECF0A5780}" srcOrd="0" destOrd="0" presId="urn:microsoft.com/office/officeart/2005/8/layout/process5"/>
    <dgm:cxn modelId="{2F3B1C8C-8FE5-413C-AECF-3BE040C27B6B}" type="presOf" srcId="{430276DC-9102-4922-89EA-F17AEF1DC7A1}" destId="{0B90D574-D3DF-4939-B571-585A3DCAF9F9}" srcOrd="0" destOrd="0" presId="urn:microsoft.com/office/officeart/2005/8/layout/process5"/>
    <dgm:cxn modelId="{F864CFED-1B0F-4CB7-BC8E-C0A2E0615BCF}" srcId="{4F13C520-554A-4791-B2AA-6931E48E2977}" destId="{04B5EC9F-36A5-4118-9013-5C44DD32CE63}" srcOrd="3" destOrd="0" parTransId="{391E2EA1-CBAE-499E-95C2-80876CBE7DAD}" sibTransId="{CE6440E6-547D-41E7-80CB-E10A94CC28D3}"/>
    <dgm:cxn modelId="{409F0885-EA46-4CBB-84EA-C5D1417B2B74}" srcId="{6D346CD5-0FF0-4116-9474-6FEF3011DF31}" destId="{430276DC-9102-4922-89EA-F17AEF1DC7A1}" srcOrd="2" destOrd="0" parTransId="{8DF460B6-87FA-403B-AB6C-4F47F3019865}" sibTransId="{E37BE60D-C77A-473F-8FCB-D15B8ACD2549}"/>
    <dgm:cxn modelId="{6141ED51-2A6E-4B93-ABB4-F5E78F23BBCE}" type="presOf" srcId="{F94A8F28-FCA4-4130-AB1A-CA6318F62568}" destId="{9B4AAEFE-7A97-40ED-AA2A-2E76241CA438}" srcOrd="1" destOrd="0" presId="urn:microsoft.com/office/officeart/2005/8/layout/process5"/>
    <dgm:cxn modelId="{880C224D-9C6F-4D64-B78E-A6B3C6DBB8F3}" srcId="{430276DC-9102-4922-89EA-F17AEF1DC7A1}" destId="{65BFA21B-F0F4-4A35-B2F3-490F68A003D6}" srcOrd="2" destOrd="0" parTransId="{E38326CD-1667-4760-977C-14898D76AD53}" sibTransId="{F088AEAE-F96D-47D1-8161-4E40D70D1B84}"/>
    <dgm:cxn modelId="{2052F6D5-2150-497C-ABCB-03E23D9A5802}" type="presOf" srcId="{9B7F1EE6-2D3E-43AE-8848-C1289C222E15}" destId="{F11738E7-9059-424A-8095-8A4455F4E2AB}" srcOrd="0" destOrd="2" presId="urn:microsoft.com/office/officeart/2005/8/layout/process5"/>
    <dgm:cxn modelId="{CAB9B856-5710-40A0-9631-358D7335B5E6}" srcId="{4F13C520-554A-4791-B2AA-6931E48E2977}" destId="{359A83A6-A79E-4467-B29D-E7F3840C1B3B}" srcOrd="2" destOrd="0" parTransId="{9979FA71-88C3-4FD2-9463-69E15C753285}" sibTransId="{79C8A1E5-281E-410C-AB35-D536057EFBFA}"/>
    <dgm:cxn modelId="{53F002C2-4263-4361-A225-81DF0ADFCC09}" srcId="{F610FAB3-62C9-4C4A-8332-3A1412FC7FF1}" destId="{8788F844-2E5C-48F2-B090-502E66AD62FC}" srcOrd="0" destOrd="0" parTransId="{3378471B-46B9-440C-804D-9D1B14844EB1}" sibTransId="{438E13D7-E249-4116-99B7-A86C7521410F}"/>
    <dgm:cxn modelId="{C840BCD6-E4CD-4869-883D-940A422C93C2}" type="presOf" srcId="{5256EDEF-990C-47DE-9DCB-D23EB8B7E6BE}" destId="{614F2D45-39EF-497B-919A-27008BEEBA3A}" srcOrd="0" destOrd="2" presId="urn:microsoft.com/office/officeart/2005/8/layout/process5"/>
    <dgm:cxn modelId="{5AB1978C-F0C3-482D-BF95-4D34D69D013D}" type="presOf" srcId="{23957960-11A0-4574-BEF1-B073F4ECAB36}" destId="{F11738E7-9059-424A-8095-8A4455F4E2AB}" srcOrd="0" destOrd="1" presId="urn:microsoft.com/office/officeart/2005/8/layout/process5"/>
    <dgm:cxn modelId="{BE3DDB61-5799-4D96-9F5F-38D0C474F9BE}" srcId="{11C76979-C278-4E3A-9D5E-B81F3B33E535}" destId="{5256EDEF-990C-47DE-9DCB-D23EB8B7E6BE}" srcOrd="1" destOrd="0" parTransId="{32453370-6150-4F53-A8E2-7577F6F6D3BC}" sibTransId="{C019A44C-4107-4B06-BB6E-95245B98E0A9}"/>
    <dgm:cxn modelId="{7842E930-07A3-46A4-BB6E-1E5F81D78729}" srcId="{430276DC-9102-4922-89EA-F17AEF1DC7A1}" destId="{55812AC0-D495-4905-BBB2-0CA3E5B52D28}" srcOrd="0" destOrd="0" parTransId="{701FAC82-8496-4F41-A3CB-6B3D26405D3E}" sibTransId="{10106732-4867-4A8B-B174-AF39A7D43805}"/>
    <dgm:cxn modelId="{A0A3FB85-8762-4751-9AA0-E2449AFC4BF3}" type="presParOf" srcId="{EAB91AF3-00A6-47C4-B461-9DE9A1D9A18B}" destId="{4B81510C-4EC2-4053-8765-110203217BA5}" srcOrd="0" destOrd="0" presId="urn:microsoft.com/office/officeart/2005/8/layout/process5"/>
    <dgm:cxn modelId="{49DD5397-8BA4-4EE1-9F6D-BBC35D901731}" type="presParOf" srcId="{EAB91AF3-00A6-47C4-B461-9DE9A1D9A18B}" destId="{347EF6DA-D444-4334-B988-99E74876111F}" srcOrd="1" destOrd="0" presId="urn:microsoft.com/office/officeart/2005/8/layout/process5"/>
    <dgm:cxn modelId="{AF5EE0B7-5435-4F45-AF0F-F0C5B5E00DC5}" type="presParOf" srcId="{347EF6DA-D444-4334-B988-99E74876111F}" destId="{79B77484-81B3-40B6-89A9-8703D66A08D4}" srcOrd="0" destOrd="0" presId="urn:microsoft.com/office/officeart/2005/8/layout/process5"/>
    <dgm:cxn modelId="{58394507-9C59-455A-8CB4-D04AE7A63233}" type="presParOf" srcId="{EAB91AF3-00A6-47C4-B461-9DE9A1D9A18B}" destId="{27DA1E4A-B6C4-4002-B5DD-DFA93DC8DAAD}" srcOrd="2" destOrd="0" presId="urn:microsoft.com/office/officeart/2005/8/layout/process5"/>
    <dgm:cxn modelId="{A6F39D48-6793-448E-ABD2-C24E437C1488}" type="presParOf" srcId="{EAB91AF3-00A6-47C4-B461-9DE9A1D9A18B}" destId="{3498D60F-4C91-4206-89B7-8891DF76114E}" srcOrd="3" destOrd="0" presId="urn:microsoft.com/office/officeart/2005/8/layout/process5"/>
    <dgm:cxn modelId="{1615690C-77D4-4EAC-A0C2-3323EABBC005}" type="presParOf" srcId="{3498D60F-4C91-4206-89B7-8891DF76114E}" destId="{9B4AAEFE-7A97-40ED-AA2A-2E76241CA438}" srcOrd="0" destOrd="0" presId="urn:microsoft.com/office/officeart/2005/8/layout/process5"/>
    <dgm:cxn modelId="{782ECE47-6702-4E5C-A340-3FEE0F81E811}" type="presParOf" srcId="{EAB91AF3-00A6-47C4-B461-9DE9A1D9A18B}" destId="{0B90D574-D3DF-4939-B571-585A3DCAF9F9}" srcOrd="4" destOrd="0" presId="urn:microsoft.com/office/officeart/2005/8/layout/process5"/>
    <dgm:cxn modelId="{FD742DAC-D0A5-4726-9119-92E0CDFF77F9}" type="presParOf" srcId="{EAB91AF3-00A6-47C4-B461-9DE9A1D9A18B}" destId="{6F824101-1370-4292-8FD5-09D4E7B6277F}" srcOrd="5" destOrd="0" presId="urn:microsoft.com/office/officeart/2005/8/layout/process5"/>
    <dgm:cxn modelId="{AFC44172-A82B-4BD9-B46A-5B031E0EE56F}" type="presParOf" srcId="{6F824101-1370-4292-8FD5-09D4E7B6277F}" destId="{C6ACAF7F-5D0E-4D0B-8D03-05CC97574E0C}" srcOrd="0" destOrd="0" presId="urn:microsoft.com/office/officeart/2005/8/layout/process5"/>
    <dgm:cxn modelId="{4F7CCFB0-EF18-4CEE-A1C9-D01A8371FD79}" type="presParOf" srcId="{EAB91AF3-00A6-47C4-B461-9DE9A1D9A18B}" destId="{F11738E7-9059-424A-8095-8A4455F4E2AB}" srcOrd="6" destOrd="0" presId="urn:microsoft.com/office/officeart/2005/8/layout/process5"/>
    <dgm:cxn modelId="{89FF2ABF-B8B4-4FF1-983F-41F233C2A7EE}" type="presParOf" srcId="{EAB91AF3-00A6-47C4-B461-9DE9A1D9A18B}" destId="{B7C7C451-7393-4825-9126-89BDC613C64D}" srcOrd="7" destOrd="0" presId="urn:microsoft.com/office/officeart/2005/8/layout/process5"/>
    <dgm:cxn modelId="{17799672-BAFA-4C5D-BA28-6CA4D8E19023}" type="presParOf" srcId="{B7C7C451-7393-4825-9126-89BDC613C64D}" destId="{D9F27589-B4A7-4402-A1D6-A0C0EF96C4D8}" srcOrd="0" destOrd="0" presId="urn:microsoft.com/office/officeart/2005/8/layout/process5"/>
    <dgm:cxn modelId="{63C2A671-F33C-4CA6-8E28-CC592E9D5AD4}" type="presParOf" srcId="{EAB91AF3-00A6-47C4-B461-9DE9A1D9A18B}" destId="{DCB507DD-CA1E-4329-8B1F-F344D6076E8C}" srcOrd="8" destOrd="0" presId="urn:microsoft.com/office/officeart/2005/8/layout/process5"/>
    <dgm:cxn modelId="{A92745D0-80CF-4213-8901-495E571FF302}" type="presParOf" srcId="{EAB91AF3-00A6-47C4-B461-9DE9A1D9A18B}" destId="{528C9260-F808-42F5-A7BF-504ECF0A5780}" srcOrd="9" destOrd="0" presId="urn:microsoft.com/office/officeart/2005/8/layout/process5"/>
    <dgm:cxn modelId="{87829E5F-EB54-426D-947D-1CEDD99F5F5A}" type="presParOf" srcId="{528C9260-F808-42F5-A7BF-504ECF0A5780}" destId="{386881AE-79EF-4BBA-B92B-AD93301AAF38}" srcOrd="0" destOrd="0" presId="urn:microsoft.com/office/officeart/2005/8/layout/process5"/>
    <dgm:cxn modelId="{0A6F8DFD-65AB-418B-8BAD-DBE73FE64EFC}" type="presParOf" srcId="{EAB91AF3-00A6-47C4-B461-9DE9A1D9A18B}" destId="{614F2D45-39EF-497B-919A-27008BEEBA3A}"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346CD5-0FF0-4116-9474-6FEF3011DF31}"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F610FAB3-62C9-4C4A-8332-3A1412FC7FF1}">
      <dgm:prSet phldrT="[Text]" custT="1"/>
      <dgm:spPr/>
      <dgm:t>
        <a:bodyPr/>
        <a:lstStyle/>
        <a:p>
          <a:r>
            <a:rPr lang="en-US" sz="1800" dirty="0" smtClean="0"/>
            <a:t>Kindergarten</a:t>
          </a:r>
          <a:endParaRPr lang="en-US" sz="1800" dirty="0"/>
        </a:p>
      </dgm:t>
    </dgm:pt>
    <dgm:pt modelId="{161C6116-C128-4094-8B71-D63E1CEB7372}" type="parTrans" cxnId="{EA5F4573-3B00-439A-9FFA-732ECE31846B}">
      <dgm:prSet/>
      <dgm:spPr/>
      <dgm:t>
        <a:bodyPr/>
        <a:lstStyle/>
        <a:p>
          <a:endParaRPr lang="en-US"/>
        </a:p>
      </dgm:t>
    </dgm:pt>
    <dgm:pt modelId="{6AE88835-DAD1-4ECA-A1C5-31612B6C4C33}" type="sibTrans" cxnId="{EA5F4573-3B00-439A-9FFA-732ECE31846B}">
      <dgm:prSet/>
      <dgm:spPr/>
      <dgm:t>
        <a:bodyPr/>
        <a:lstStyle/>
        <a:p>
          <a:endParaRPr lang="en-US"/>
        </a:p>
      </dgm:t>
    </dgm:pt>
    <dgm:pt modelId="{DF926A64-0F2A-44AE-99B4-74FCFEE76473}">
      <dgm:prSet phldrT="[Text]" custT="1"/>
      <dgm:spPr/>
      <dgm:t>
        <a:bodyPr/>
        <a:lstStyle/>
        <a:p>
          <a:r>
            <a:rPr lang="en-US" sz="1800" dirty="0" smtClean="0"/>
            <a:t>Grade 1</a:t>
          </a:r>
          <a:endParaRPr lang="en-US" sz="1800" dirty="0"/>
        </a:p>
      </dgm:t>
    </dgm:pt>
    <dgm:pt modelId="{B0505838-7404-4EE2-B1FA-B836AB6B327B}" type="parTrans" cxnId="{11EBCC07-AF19-4E33-AAF1-6477A35EC94A}">
      <dgm:prSet/>
      <dgm:spPr/>
      <dgm:t>
        <a:bodyPr/>
        <a:lstStyle/>
        <a:p>
          <a:endParaRPr lang="en-US"/>
        </a:p>
      </dgm:t>
    </dgm:pt>
    <dgm:pt modelId="{F94A8F28-FCA4-4130-AB1A-CA6318F62568}" type="sibTrans" cxnId="{11EBCC07-AF19-4E33-AAF1-6477A35EC94A}">
      <dgm:prSet/>
      <dgm:spPr/>
      <dgm:t>
        <a:bodyPr/>
        <a:lstStyle/>
        <a:p>
          <a:endParaRPr lang="en-US"/>
        </a:p>
      </dgm:t>
    </dgm:pt>
    <dgm:pt modelId="{430276DC-9102-4922-89EA-F17AEF1DC7A1}">
      <dgm:prSet phldrT="[Text]" custT="1"/>
      <dgm:spPr/>
      <dgm:t>
        <a:bodyPr/>
        <a:lstStyle/>
        <a:p>
          <a:r>
            <a:rPr lang="en-US" sz="1800" dirty="0" smtClean="0"/>
            <a:t>Grade 2</a:t>
          </a:r>
          <a:endParaRPr lang="en-US" sz="1800" dirty="0"/>
        </a:p>
      </dgm:t>
    </dgm:pt>
    <dgm:pt modelId="{8DF460B6-87FA-403B-AB6C-4F47F3019865}" type="parTrans" cxnId="{409F0885-EA46-4CBB-84EA-C5D1417B2B74}">
      <dgm:prSet/>
      <dgm:spPr/>
      <dgm:t>
        <a:bodyPr/>
        <a:lstStyle/>
        <a:p>
          <a:endParaRPr lang="en-US"/>
        </a:p>
      </dgm:t>
    </dgm:pt>
    <dgm:pt modelId="{E37BE60D-C77A-473F-8FCB-D15B8ACD2549}" type="sibTrans" cxnId="{409F0885-EA46-4CBB-84EA-C5D1417B2B74}">
      <dgm:prSet/>
      <dgm:spPr/>
      <dgm:t>
        <a:bodyPr/>
        <a:lstStyle/>
        <a:p>
          <a:endParaRPr lang="en-US"/>
        </a:p>
      </dgm:t>
    </dgm:pt>
    <dgm:pt modelId="{4F13C520-554A-4791-B2AA-6931E48E2977}">
      <dgm:prSet phldrT="[Text]" custT="1"/>
      <dgm:spPr/>
      <dgm:t>
        <a:bodyPr/>
        <a:lstStyle/>
        <a:p>
          <a:r>
            <a:rPr lang="en-US" sz="1800" dirty="0" smtClean="0"/>
            <a:t>Grade 4</a:t>
          </a:r>
          <a:endParaRPr lang="en-US" sz="1800" dirty="0"/>
        </a:p>
      </dgm:t>
    </dgm:pt>
    <dgm:pt modelId="{0A0B6B68-9F19-4DF7-BADE-A3F823884413}" type="parTrans" cxnId="{88E629FF-6C69-466C-B1B3-E03E4B2EDB3F}">
      <dgm:prSet/>
      <dgm:spPr/>
      <dgm:t>
        <a:bodyPr/>
        <a:lstStyle/>
        <a:p>
          <a:endParaRPr lang="en-US"/>
        </a:p>
      </dgm:t>
    </dgm:pt>
    <dgm:pt modelId="{C0185BE9-7609-4F5E-AEC0-BA94C5D80DD3}" type="sibTrans" cxnId="{88E629FF-6C69-466C-B1B3-E03E4B2EDB3F}">
      <dgm:prSet/>
      <dgm:spPr/>
      <dgm:t>
        <a:bodyPr/>
        <a:lstStyle/>
        <a:p>
          <a:endParaRPr lang="en-US"/>
        </a:p>
      </dgm:t>
    </dgm:pt>
    <dgm:pt modelId="{293011A1-29E5-4893-A60B-FD6FE1173892}">
      <dgm:prSet phldrT="[Text]" custT="1"/>
      <dgm:spPr/>
      <dgm:t>
        <a:bodyPr/>
        <a:lstStyle/>
        <a:p>
          <a:r>
            <a:rPr lang="en-US" sz="1800" dirty="0" smtClean="0"/>
            <a:t>Grade 3</a:t>
          </a:r>
          <a:endParaRPr lang="en-US" sz="1800" dirty="0"/>
        </a:p>
      </dgm:t>
    </dgm:pt>
    <dgm:pt modelId="{0E475C0F-945F-44C2-8B21-5D4FA735AF6C}" type="parTrans" cxnId="{E4A50576-5FD7-47F5-8B8F-302CA174E652}">
      <dgm:prSet/>
      <dgm:spPr/>
      <dgm:t>
        <a:bodyPr/>
        <a:lstStyle/>
        <a:p>
          <a:endParaRPr lang="en-US"/>
        </a:p>
      </dgm:t>
    </dgm:pt>
    <dgm:pt modelId="{35FA7DC7-DC1A-4853-9335-7F64AB37E03C}" type="sibTrans" cxnId="{E4A50576-5FD7-47F5-8B8F-302CA174E652}">
      <dgm:prSet/>
      <dgm:spPr/>
      <dgm:t>
        <a:bodyPr/>
        <a:lstStyle/>
        <a:p>
          <a:endParaRPr lang="en-US"/>
        </a:p>
      </dgm:t>
    </dgm:pt>
    <dgm:pt modelId="{11C76979-C278-4E3A-9D5E-B81F3B33E535}">
      <dgm:prSet phldrT="[Text]" custT="1"/>
      <dgm:spPr/>
      <dgm:t>
        <a:bodyPr/>
        <a:lstStyle/>
        <a:p>
          <a:r>
            <a:rPr lang="en-US" sz="1800" dirty="0" smtClean="0"/>
            <a:t>Grade 5</a:t>
          </a:r>
          <a:endParaRPr lang="en-US" sz="1800" dirty="0"/>
        </a:p>
      </dgm:t>
    </dgm:pt>
    <dgm:pt modelId="{355C85D7-CA42-454B-ACE5-C8F439435BA5}" type="parTrans" cxnId="{56F69E59-6881-43EC-8E84-E9CA541366F2}">
      <dgm:prSet/>
      <dgm:spPr/>
      <dgm:t>
        <a:bodyPr/>
        <a:lstStyle/>
        <a:p>
          <a:endParaRPr lang="en-US"/>
        </a:p>
      </dgm:t>
    </dgm:pt>
    <dgm:pt modelId="{AD66A671-4277-4882-A877-F50A37A54EDF}" type="sibTrans" cxnId="{56F69E59-6881-43EC-8E84-E9CA541366F2}">
      <dgm:prSet/>
      <dgm:spPr/>
      <dgm:t>
        <a:bodyPr/>
        <a:lstStyle/>
        <a:p>
          <a:endParaRPr lang="en-US"/>
        </a:p>
      </dgm:t>
    </dgm:pt>
    <dgm:pt modelId="{8788F844-2E5C-48F2-B090-502E66AD62FC}">
      <dgm:prSet phldrT="[Text]" custT="1"/>
      <dgm:spPr/>
      <dgm:t>
        <a:bodyPr/>
        <a:lstStyle/>
        <a:p>
          <a:r>
            <a:rPr lang="en-US" sz="1800" dirty="0" smtClean="0"/>
            <a:t>Draw, dictate, or write about topic or text</a:t>
          </a:r>
          <a:endParaRPr lang="en-US" sz="1800" dirty="0"/>
        </a:p>
      </dgm:t>
    </dgm:pt>
    <dgm:pt modelId="{3378471B-46B9-440C-804D-9D1B14844EB1}" type="parTrans" cxnId="{53F002C2-4263-4361-A225-81DF0ADFCC09}">
      <dgm:prSet/>
      <dgm:spPr/>
      <dgm:t>
        <a:bodyPr/>
        <a:lstStyle/>
        <a:p>
          <a:endParaRPr lang="en-US"/>
        </a:p>
      </dgm:t>
    </dgm:pt>
    <dgm:pt modelId="{438E13D7-E249-4116-99B7-A86C7521410F}" type="sibTrans" cxnId="{53F002C2-4263-4361-A225-81DF0ADFCC09}">
      <dgm:prSet/>
      <dgm:spPr/>
      <dgm:t>
        <a:bodyPr/>
        <a:lstStyle/>
        <a:p>
          <a:endParaRPr lang="en-US"/>
        </a:p>
      </dgm:t>
    </dgm:pt>
    <dgm:pt modelId="{10560FBE-4933-42B2-9528-9192D6E0708F}">
      <dgm:prSet phldrT="[Text]" custT="1"/>
      <dgm:spPr/>
      <dgm:t>
        <a:bodyPr/>
        <a:lstStyle/>
        <a:p>
          <a:r>
            <a:rPr lang="en-US" sz="1800" dirty="0" smtClean="0"/>
            <a:t>Supply facts</a:t>
          </a:r>
          <a:endParaRPr lang="en-US" sz="1800" dirty="0"/>
        </a:p>
      </dgm:t>
    </dgm:pt>
    <dgm:pt modelId="{ACFE33C4-A69C-4102-85C5-09635A27D578}" type="parTrans" cxnId="{230FD43B-A179-4836-9259-E04E9F777542}">
      <dgm:prSet/>
      <dgm:spPr/>
      <dgm:t>
        <a:bodyPr/>
        <a:lstStyle/>
        <a:p>
          <a:endParaRPr lang="en-US"/>
        </a:p>
      </dgm:t>
    </dgm:pt>
    <dgm:pt modelId="{CB350B89-76F5-4157-9C03-CCADE677B0F8}" type="sibTrans" cxnId="{230FD43B-A179-4836-9259-E04E9F777542}">
      <dgm:prSet/>
      <dgm:spPr/>
      <dgm:t>
        <a:bodyPr/>
        <a:lstStyle/>
        <a:p>
          <a:endParaRPr lang="en-US"/>
        </a:p>
      </dgm:t>
    </dgm:pt>
    <dgm:pt modelId="{6BF37476-DA2A-409D-8B0C-476087C4BA10}">
      <dgm:prSet phldrT="[Text]" custT="1"/>
      <dgm:spPr/>
      <dgm:t>
        <a:bodyPr/>
        <a:lstStyle/>
        <a:p>
          <a:r>
            <a:rPr lang="en-US" sz="1800" dirty="0" smtClean="0"/>
            <a:t>Provide closure</a:t>
          </a:r>
          <a:endParaRPr lang="en-US" sz="1800" dirty="0"/>
        </a:p>
      </dgm:t>
    </dgm:pt>
    <dgm:pt modelId="{E06A5B30-73EF-4E0A-BB11-32664FFEA0E4}" type="parTrans" cxnId="{B9044E1C-ED0F-4529-ADF5-7DE7CB310BEC}">
      <dgm:prSet/>
      <dgm:spPr/>
      <dgm:t>
        <a:bodyPr/>
        <a:lstStyle/>
        <a:p>
          <a:endParaRPr lang="en-US"/>
        </a:p>
      </dgm:t>
    </dgm:pt>
    <dgm:pt modelId="{2FE90434-ADA4-4F84-8AF8-244A8CBA90C0}" type="sibTrans" cxnId="{B9044E1C-ED0F-4529-ADF5-7DE7CB310BEC}">
      <dgm:prSet/>
      <dgm:spPr/>
      <dgm:t>
        <a:bodyPr/>
        <a:lstStyle/>
        <a:p>
          <a:endParaRPr lang="en-US"/>
        </a:p>
      </dgm:t>
    </dgm:pt>
    <dgm:pt modelId="{55812AC0-D495-4905-BBB2-0CA3E5B52D28}">
      <dgm:prSet phldrT="[Text]" custT="1"/>
      <dgm:spPr/>
      <dgm:t>
        <a:bodyPr/>
        <a:lstStyle/>
        <a:p>
          <a:r>
            <a:rPr lang="en-US" sz="1800" dirty="0" smtClean="0"/>
            <a:t>Introduce topic</a:t>
          </a:r>
          <a:endParaRPr lang="en-US" sz="1800" dirty="0"/>
        </a:p>
      </dgm:t>
    </dgm:pt>
    <dgm:pt modelId="{701FAC82-8496-4F41-A3CB-6B3D26405D3E}" type="parTrans" cxnId="{7842E930-07A3-46A4-BB6E-1E5F81D78729}">
      <dgm:prSet/>
      <dgm:spPr/>
      <dgm:t>
        <a:bodyPr/>
        <a:lstStyle/>
        <a:p>
          <a:endParaRPr lang="en-US"/>
        </a:p>
      </dgm:t>
    </dgm:pt>
    <dgm:pt modelId="{10106732-4867-4A8B-B174-AF39A7D43805}" type="sibTrans" cxnId="{7842E930-07A3-46A4-BB6E-1E5F81D78729}">
      <dgm:prSet/>
      <dgm:spPr/>
      <dgm:t>
        <a:bodyPr/>
        <a:lstStyle/>
        <a:p>
          <a:endParaRPr lang="en-US"/>
        </a:p>
      </dgm:t>
    </dgm:pt>
    <dgm:pt modelId="{D82ADE9E-4F04-43DC-AE63-EBDE35ABB128}">
      <dgm:prSet phldrT="[Text]" custT="1"/>
      <dgm:spPr/>
      <dgm:t>
        <a:bodyPr/>
        <a:lstStyle/>
        <a:p>
          <a:r>
            <a:rPr lang="en-US" sz="1800" dirty="0" smtClean="0"/>
            <a:t>Develop points with  facts and definitions</a:t>
          </a:r>
          <a:endParaRPr lang="en-US" sz="1800" dirty="0"/>
        </a:p>
      </dgm:t>
    </dgm:pt>
    <dgm:pt modelId="{0E29DFFD-6420-41CB-A183-05887D57B3F2}" type="parTrans" cxnId="{3C2032EF-4B24-4DB7-AA5F-D889D969DC34}">
      <dgm:prSet/>
      <dgm:spPr/>
      <dgm:t>
        <a:bodyPr/>
        <a:lstStyle/>
        <a:p>
          <a:endParaRPr lang="en-US"/>
        </a:p>
      </dgm:t>
    </dgm:pt>
    <dgm:pt modelId="{AFD9A5D0-1BA3-447C-A5B0-B67F122AAC94}" type="sibTrans" cxnId="{3C2032EF-4B24-4DB7-AA5F-D889D969DC34}">
      <dgm:prSet/>
      <dgm:spPr/>
      <dgm:t>
        <a:bodyPr/>
        <a:lstStyle/>
        <a:p>
          <a:endParaRPr lang="en-US"/>
        </a:p>
      </dgm:t>
    </dgm:pt>
    <dgm:pt modelId="{23957960-11A0-4574-BEF1-B073F4ECAB36}">
      <dgm:prSet phldrT="[Text]" custT="1"/>
      <dgm:spPr/>
      <dgm:t>
        <a:bodyPr/>
        <a:lstStyle/>
        <a:p>
          <a:r>
            <a:rPr lang="en-US" sz="1800" dirty="0" smtClean="0"/>
            <a:t>Group related information</a:t>
          </a:r>
          <a:endParaRPr lang="en-US" sz="1800" dirty="0"/>
        </a:p>
      </dgm:t>
    </dgm:pt>
    <dgm:pt modelId="{1A329BB7-F15B-4807-990B-E3AE3ECD9ACC}" type="parTrans" cxnId="{CEE5664C-D0A4-4C6A-B138-D1E5BA365602}">
      <dgm:prSet/>
      <dgm:spPr/>
      <dgm:t>
        <a:bodyPr/>
        <a:lstStyle/>
        <a:p>
          <a:endParaRPr lang="en-US"/>
        </a:p>
      </dgm:t>
    </dgm:pt>
    <dgm:pt modelId="{48389241-4CA3-418F-A8D5-2EDF830C1500}" type="sibTrans" cxnId="{CEE5664C-D0A4-4C6A-B138-D1E5BA365602}">
      <dgm:prSet/>
      <dgm:spPr/>
      <dgm:t>
        <a:bodyPr/>
        <a:lstStyle/>
        <a:p>
          <a:endParaRPr lang="en-US"/>
        </a:p>
      </dgm:t>
    </dgm:pt>
    <dgm:pt modelId="{3DAAD906-9CEA-46DD-ABC3-BE402245D654}">
      <dgm:prSet phldrT="[Text]" custT="1"/>
      <dgm:spPr/>
      <dgm:t>
        <a:bodyPr/>
        <a:lstStyle/>
        <a:p>
          <a:r>
            <a:rPr lang="en-US" sz="1800" dirty="0" smtClean="0"/>
            <a:t>Paragraphs, sections, formatting, multimedia</a:t>
          </a:r>
          <a:endParaRPr lang="en-US" sz="1800" dirty="0"/>
        </a:p>
      </dgm:t>
    </dgm:pt>
    <dgm:pt modelId="{EACA684B-22C6-4DFD-A80A-D7717291D613}" type="parTrans" cxnId="{D2E22AEB-8816-4D85-AF2D-672C0F30AC4B}">
      <dgm:prSet/>
      <dgm:spPr/>
      <dgm:t>
        <a:bodyPr/>
        <a:lstStyle/>
        <a:p>
          <a:endParaRPr lang="en-US"/>
        </a:p>
      </dgm:t>
    </dgm:pt>
    <dgm:pt modelId="{5FE51E8E-C76C-46DA-A963-70FA04250F07}" type="sibTrans" cxnId="{D2E22AEB-8816-4D85-AF2D-672C0F30AC4B}">
      <dgm:prSet/>
      <dgm:spPr/>
      <dgm:t>
        <a:bodyPr/>
        <a:lstStyle/>
        <a:p>
          <a:endParaRPr lang="en-US"/>
        </a:p>
      </dgm:t>
    </dgm:pt>
    <dgm:pt modelId="{359A83A6-A79E-4467-B29D-E7F3840C1B3B}">
      <dgm:prSet phldrT="[Text]" custT="1"/>
      <dgm:spPr/>
      <dgm:t>
        <a:bodyPr/>
        <a:lstStyle/>
        <a:p>
          <a:r>
            <a:rPr lang="en-US" sz="1800" dirty="0" smtClean="0"/>
            <a:t>Link ideas</a:t>
          </a:r>
          <a:endParaRPr lang="en-US" sz="1800" dirty="0"/>
        </a:p>
      </dgm:t>
    </dgm:pt>
    <dgm:pt modelId="{9979FA71-88C3-4FD2-9463-69E15C753285}" type="parTrans" cxnId="{CAB9B856-5710-40A0-9631-358D7335B5E6}">
      <dgm:prSet/>
      <dgm:spPr/>
      <dgm:t>
        <a:bodyPr/>
        <a:lstStyle/>
        <a:p>
          <a:endParaRPr lang="en-US"/>
        </a:p>
      </dgm:t>
    </dgm:pt>
    <dgm:pt modelId="{79C8A1E5-281E-410C-AB35-D536057EFBFA}" type="sibTrans" cxnId="{CAB9B856-5710-40A0-9631-358D7335B5E6}">
      <dgm:prSet/>
      <dgm:spPr/>
      <dgm:t>
        <a:bodyPr/>
        <a:lstStyle/>
        <a:p>
          <a:endParaRPr lang="en-US"/>
        </a:p>
      </dgm:t>
    </dgm:pt>
    <dgm:pt modelId="{A854A3D4-7E12-4F09-9CC3-A47C168AC153}">
      <dgm:prSet phldrT="[Text]" custT="1"/>
      <dgm:spPr/>
      <dgm:t>
        <a:bodyPr/>
        <a:lstStyle/>
        <a:p>
          <a:r>
            <a:rPr lang="en-US" sz="1800" dirty="0" smtClean="0"/>
            <a:t>Introduce with general observation and focus</a:t>
          </a:r>
          <a:endParaRPr lang="en-US" sz="1800" dirty="0"/>
        </a:p>
      </dgm:t>
    </dgm:pt>
    <dgm:pt modelId="{000C9A07-206D-4648-9614-9140DBA639C6}" type="parTrans" cxnId="{F03BD5F9-C7AD-4F70-AECA-0244CAC7F768}">
      <dgm:prSet/>
      <dgm:spPr/>
      <dgm:t>
        <a:bodyPr/>
        <a:lstStyle/>
        <a:p>
          <a:endParaRPr lang="en-US"/>
        </a:p>
      </dgm:t>
    </dgm:pt>
    <dgm:pt modelId="{C30BD0EB-EFDB-4D45-AE75-E16C996EF7A4}" type="sibTrans" cxnId="{F03BD5F9-C7AD-4F70-AECA-0244CAC7F768}">
      <dgm:prSet/>
      <dgm:spPr/>
      <dgm:t>
        <a:bodyPr/>
        <a:lstStyle/>
        <a:p>
          <a:endParaRPr lang="en-US"/>
        </a:p>
      </dgm:t>
    </dgm:pt>
    <dgm:pt modelId="{5256EDEF-990C-47DE-9DCB-D23EB8B7E6BE}">
      <dgm:prSet phldrT="[Text]" custT="1"/>
      <dgm:spPr/>
      <dgm:t>
        <a:bodyPr/>
        <a:lstStyle/>
        <a:p>
          <a:r>
            <a:rPr lang="en-US" sz="1800" dirty="0" smtClean="0"/>
            <a:t>Link ideas within and across categories</a:t>
          </a:r>
          <a:endParaRPr lang="en-US" sz="1800" dirty="0"/>
        </a:p>
      </dgm:t>
    </dgm:pt>
    <dgm:pt modelId="{32453370-6150-4F53-A8E2-7577F6F6D3BC}" type="parTrans" cxnId="{BE3DDB61-5799-4D96-9F5F-38D0C474F9BE}">
      <dgm:prSet/>
      <dgm:spPr/>
      <dgm:t>
        <a:bodyPr/>
        <a:lstStyle/>
        <a:p>
          <a:endParaRPr lang="en-US"/>
        </a:p>
      </dgm:t>
    </dgm:pt>
    <dgm:pt modelId="{C019A44C-4107-4B06-BB6E-95245B98E0A9}" type="sibTrans" cxnId="{BE3DDB61-5799-4D96-9F5F-38D0C474F9BE}">
      <dgm:prSet/>
      <dgm:spPr/>
      <dgm:t>
        <a:bodyPr/>
        <a:lstStyle/>
        <a:p>
          <a:endParaRPr lang="en-US"/>
        </a:p>
      </dgm:t>
    </dgm:pt>
    <dgm:pt modelId="{B74F8518-D7D4-403C-B5BF-2F29C684DBA2}">
      <dgm:prSet phldrT="[Text]" custT="1"/>
      <dgm:spPr/>
      <dgm:t>
        <a:bodyPr/>
        <a:lstStyle/>
        <a:p>
          <a:r>
            <a:rPr lang="en-US" sz="1800" dirty="0" smtClean="0"/>
            <a:t>Develop with facts, illustrations and details</a:t>
          </a:r>
          <a:endParaRPr lang="en-US" sz="1800" dirty="0"/>
        </a:p>
      </dgm:t>
    </dgm:pt>
    <dgm:pt modelId="{FCD0B265-227B-4B35-B4D5-0D4201DBCA68}" type="parTrans" cxnId="{B0C9E58F-37B2-4650-9C30-80AF116BF488}">
      <dgm:prSet/>
      <dgm:spPr/>
      <dgm:t>
        <a:bodyPr/>
        <a:lstStyle/>
        <a:p>
          <a:endParaRPr lang="en-US"/>
        </a:p>
      </dgm:t>
    </dgm:pt>
    <dgm:pt modelId="{31BD0A7A-0F5E-4D83-963E-F24E4790B204}" type="sibTrans" cxnId="{B0C9E58F-37B2-4650-9C30-80AF116BF488}">
      <dgm:prSet/>
      <dgm:spPr/>
      <dgm:t>
        <a:bodyPr/>
        <a:lstStyle/>
        <a:p>
          <a:endParaRPr lang="en-US"/>
        </a:p>
      </dgm:t>
    </dgm:pt>
    <dgm:pt modelId="{C436E4D7-AD0F-4402-B346-EB9C521FEE34}">
      <dgm:prSet phldrT="[Text]" custT="1"/>
      <dgm:spPr/>
      <dgm:t>
        <a:bodyPr/>
        <a:lstStyle/>
        <a:p>
          <a:endParaRPr lang="en-US" sz="1800" dirty="0"/>
        </a:p>
      </dgm:t>
    </dgm:pt>
    <dgm:pt modelId="{958AB929-177E-4F6A-A902-59AED3CC0431}" type="parTrans" cxnId="{C606D537-100C-43FA-833A-E16BCC4296CC}">
      <dgm:prSet/>
      <dgm:spPr/>
      <dgm:t>
        <a:bodyPr/>
        <a:lstStyle/>
        <a:p>
          <a:endParaRPr lang="en-US"/>
        </a:p>
      </dgm:t>
    </dgm:pt>
    <dgm:pt modelId="{1CD1724E-D77E-407D-977A-1DED5036145A}" type="sibTrans" cxnId="{C606D537-100C-43FA-833A-E16BCC4296CC}">
      <dgm:prSet/>
      <dgm:spPr/>
      <dgm:t>
        <a:bodyPr/>
        <a:lstStyle/>
        <a:p>
          <a:endParaRPr lang="en-US"/>
        </a:p>
      </dgm:t>
    </dgm:pt>
    <dgm:pt modelId="{9A6C021E-3F82-4E20-9CC3-7DFE90714568}">
      <dgm:prSet phldrT="[Text]" custT="1"/>
      <dgm:spPr/>
      <dgm:t>
        <a:bodyPr/>
        <a:lstStyle/>
        <a:p>
          <a:r>
            <a:rPr lang="en-US" sz="1800" dirty="0" smtClean="0"/>
            <a:t>Concluding statement</a:t>
          </a:r>
          <a:endParaRPr lang="en-US" sz="1800" dirty="0"/>
        </a:p>
      </dgm:t>
    </dgm:pt>
    <dgm:pt modelId="{9EACDD98-8594-469E-A5C9-630A7B718823}" type="parTrans" cxnId="{6CB5D1CA-039D-47E4-912F-9A72E54A2FB6}">
      <dgm:prSet/>
      <dgm:spPr/>
      <dgm:t>
        <a:bodyPr/>
        <a:lstStyle/>
        <a:p>
          <a:endParaRPr lang="en-US"/>
        </a:p>
      </dgm:t>
    </dgm:pt>
    <dgm:pt modelId="{E075F37F-53C7-4CFA-B047-AC2B8E263729}" type="sibTrans" cxnId="{6CB5D1CA-039D-47E4-912F-9A72E54A2FB6}">
      <dgm:prSet/>
      <dgm:spPr/>
      <dgm:t>
        <a:bodyPr/>
        <a:lstStyle/>
        <a:p>
          <a:endParaRPr lang="en-US"/>
        </a:p>
      </dgm:t>
    </dgm:pt>
    <dgm:pt modelId="{488CB39D-43AD-4D93-BF53-70613F336FA7}">
      <dgm:prSet phldrT="[Text]" custT="1"/>
      <dgm:spPr/>
      <dgm:t>
        <a:bodyPr/>
        <a:lstStyle/>
        <a:p>
          <a:r>
            <a:rPr lang="en-US" sz="1800" dirty="0" smtClean="0"/>
            <a:t>Use linking words</a:t>
          </a:r>
          <a:endParaRPr lang="en-US" sz="1800" dirty="0"/>
        </a:p>
      </dgm:t>
    </dgm:pt>
    <dgm:pt modelId="{D0455A86-F589-4BC4-8294-F0715F20F410}" type="parTrans" cxnId="{660232BB-53A6-45E8-A307-CD5E7B1DB0EA}">
      <dgm:prSet/>
      <dgm:spPr/>
      <dgm:t>
        <a:bodyPr/>
        <a:lstStyle/>
        <a:p>
          <a:endParaRPr lang="en-US"/>
        </a:p>
      </dgm:t>
    </dgm:pt>
    <dgm:pt modelId="{5792DB54-9340-4B0B-872A-C51BAE749B2E}" type="sibTrans" cxnId="{660232BB-53A6-45E8-A307-CD5E7B1DB0EA}">
      <dgm:prSet/>
      <dgm:spPr/>
      <dgm:t>
        <a:bodyPr/>
        <a:lstStyle/>
        <a:p>
          <a:endParaRPr lang="en-US"/>
        </a:p>
      </dgm:t>
    </dgm:pt>
    <dgm:pt modelId="{1BCF0D4B-EF6C-44E1-A172-B5CA764CB86A}">
      <dgm:prSet phldrT="[Text]" custT="1"/>
      <dgm:spPr/>
      <dgm:t>
        <a:bodyPr/>
        <a:lstStyle/>
        <a:p>
          <a:r>
            <a:rPr lang="en-US" sz="1800" dirty="0" smtClean="0"/>
            <a:t>Precise language and domain-specific vocabulary</a:t>
          </a:r>
          <a:endParaRPr lang="en-US" sz="1800" dirty="0"/>
        </a:p>
      </dgm:t>
    </dgm:pt>
    <dgm:pt modelId="{8872A951-B6E2-402E-A8D3-611C0BFB3537}" type="parTrans" cxnId="{EDD86115-8D52-41B2-8601-E91D2A1CE104}">
      <dgm:prSet/>
      <dgm:spPr/>
      <dgm:t>
        <a:bodyPr/>
        <a:lstStyle/>
        <a:p>
          <a:endParaRPr lang="en-US"/>
        </a:p>
      </dgm:t>
    </dgm:pt>
    <dgm:pt modelId="{F2786222-230C-4651-A00E-5605A1FA82FD}" type="sibTrans" cxnId="{EDD86115-8D52-41B2-8601-E91D2A1CE104}">
      <dgm:prSet/>
      <dgm:spPr/>
      <dgm:t>
        <a:bodyPr/>
        <a:lstStyle/>
        <a:p>
          <a:endParaRPr lang="en-US"/>
        </a:p>
      </dgm:t>
    </dgm:pt>
    <dgm:pt modelId="{86641F0D-8184-49F7-9A9D-F805AACD6436}">
      <dgm:prSet phldrT="[Text]" custT="1"/>
      <dgm:spPr/>
      <dgm:t>
        <a:bodyPr/>
        <a:lstStyle/>
        <a:p>
          <a:r>
            <a:rPr lang="en-US" sz="1800" dirty="0" smtClean="0"/>
            <a:t>Name topic or text</a:t>
          </a:r>
          <a:endParaRPr lang="en-US" sz="1800" dirty="0"/>
        </a:p>
      </dgm:t>
    </dgm:pt>
    <dgm:pt modelId="{A7946113-4D7C-4691-A756-FA8FE5F94C12}" type="parTrans" cxnId="{0D48A887-2EE9-4B7C-9EC7-28E64AEB8F4D}">
      <dgm:prSet/>
      <dgm:spPr/>
      <dgm:t>
        <a:bodyPr/>
        <a:lstStyle/>
        <a:p>
          <a:endParaRPr lang="en-US"/>
        </a:p>
      </dgm:t>
    </dgm:pt>
    <dgm:pt modelId="{A341B8E4-EEE9-4CC4-ADBD-049DC4906FAC}" type="sibTrans" cxnId="{0D48A887-2EE9-4B7C-9EC7-28E64AEB8F4D}">
      <dgm:prSet/>
      <dgm:spPr/>
      <dgm:t>
        <a:bodyPr/>
        <a:lstStyle/>
        <a:p>
          <a:endParaRPr lang="en-US"/>
        </a:p>
      </dgm:t>
    </dgm:pt>
    <dgm:pt modelId="{8182E2EC-84C2-497D-BDDE-17BEC09D15F0}">
      <dgm:prSet phldrT="[Text]" custT="1"/>
      <dgm:spPr/>
      <dgm:t>
        <a:bodyPr/>
        <a:lstStyle/>
        <a:p>
          <a:r>
            <a:rPr lang="en-US" sz="1800" dirty="0" smtClean="0"/>
            <a:t>Quotations, examples</a:t>
          </a:r>
          <a:endParaRPr lang="en-US" sz="1800" dirty="0"/>
        </a:p>
      </dgm:t>
    </dgm:pt>
    <dgm:pt modelId="{345B1F0A-CCAB-48B3-B4A5-8A961A39CD91}" type="parTrans" cxnId="{77F014F9-135C-4516-A487-D4C52B41CA6C}">
      <dgm:prSet/>
      <dgm:spPr/>
      <dgm:t>
        <a:bodyPr/>
        <a:lstStyle/>
        <a:p>
          <a:endParaRPr lang="en-US"/>
        </a:p>
      </dgm:t>
    </dgm:pt>
    <dgm:pt modelId="{299E564B-1829-4034-B648-D895CE74A2DF}" type="sibTrans" cxnId="{77F014F9-135C-4516-A487-D4C52B41CA6C}">
      <dgm:prSet/>
      <dgm:spPr/>
      <dgm:t>
        <a:bodyPr/>
        <a:lstStyle/>
        <a:p>
          <a:endParaRPr lang="en-US"/>
        </a:p>
      </dgm:t>
    </dgm:pt>
    <dgm:pt modelId="{EAB91AF3-00A6-47C4-B461-9DE9A1D9A18B}" type="pres">
      <dgm:prSet presAssocID="{6D346CD5-0FF0-4116-9474-6FEF3011DF31}" presName="diagram" presStyleCnt="0">
        <dgm:presLayoutVars>
          <dgm:dir/>
          <dgm:resizeHandles val="exact"/>
        </dgm:presLayoutVars>
      </dgm:prSet>
      <dgm:spPr/>
      <dgm:t>
        <a:bodyPr/>
        <a:lstStyle/>
        <a:p>
          <a:endParaRPr lang="en-US"/>
        </a:p>
      </dgm:t>
    </dgm:pt>
    <dgm:pt modelId="{4B81510C-4EC2-4053-8765-110203217BA5}" type="pres">
      <dgm:prSet presAssocID="{F610FAB3-62C9-4C4A-8332-3A1412FC7FF1}" presName="node" presStyleLbl="node1" presStyleIdx="0" presStyleCnt="6" custScaleX="164063" custScaleY="201759" custLinFactNeighborX="-54677" custLinFactNeighborY="20703">
        <dgm:presLayoutVars>
          <dgm:bulletEnabled val="1"/>
        </dgm:presLayoutVars>
      </dgm:prSet>
      <dgm:spPr/>
      <dgm:t>
        <a:bodyPr/>
        <a:lstStyle/>
        <a:p>
          <a:endParaRPr lang="en-US"/>
        </a:p>
      </dgm:t>
    </dgm:pt>
    <dgm:pt modelId="{347EF6DA-D444-4334-B988-99E74876111F}" type="pres">
      <dgm:prSet presAssocID="{6AE88835-DAD1-4ECA-A1C5-31612B6C4C33}" presName="sibTrans" presStyleLbl="sibTrans2D1" presStyleIdx="0" presStyleCnt="5" custAng="190993" custScaleX="76340" custLinFactNeighborX="-23190" custLinFactNeighborY="7229"/>
      <dgm:spPr/>
      <dgm:t>
        <a:bodyPr/>
        <a:lstStyle/>
        <a:p>
          <a:endParaRPr lang="en-US"/>
        </a:p>
      </dgm:t>
    </dgm:pt>
    <dgm:pt modelId="{79B77484-81B3-40B6-89A9-8703D66A08D4}" type="pres">
      <dgm:prSet presAssocID="{6AE88835-DAD1-4ECA-A1C5-31612B6C4C33}" presName="connectorText" presStyleLbl="sibTrans2D1" presStyleIdx="0" presStyleCnt="5"/>
      <dgm:spPr/>
      <dgm:t>
        <a:bodyPr/>
        <a:lstStyle/>
        <a:p>
          <a:endParaRPr lang="en-US"/>
        </a:p>
      </dgm:t>
    </dgm:pt>
    <dgm:pt modelId="{27DA1E4A-B6C4-4002-B5DD-DFA93DC8DAAD}" type="pres">
      <dgm:prSet presAssocID="{DF926A64-0F2A-44AE-99B4-74FCFEE76473}" presName="node" presStyleLbl="node1" presStyleIdx="1" presStyleCnt="6" custScaleX="122440" custScaleY="165491" custLinFactNeighborX="-8067" custLinFactNeighborY="8963">
        <dgm:presLayoutVars>
          <dgm:bulletEnabled val="1"/>
        </dgm:presLayoutVars>
      </dgm:prSet>
      <dgm:spPr/>
      <dgm:t>
        <a:bodyPr/>
        <a:lstStyle/>
        <a:p>
          <a:endParaRPr lang="en-US"/>
        </a:p>
      </dgm:t>
    </dgm:pt>
    <dgm:pt modelId="{3498D60F-4C91-4206-89B7-8891DF76114E}" type="pres">
      <dgm:prSet presAssocID="{F94A8F28-FCA4-4130-AB1A-CA6318F62568}" presName="sibTrans" presStyleLbl="sibTrans2D1" presStyleIdx="1" presStyleCnt="5"/>
      <dgm:spPr/>
      <dgm:t>
        <a:bodyPr/>
        <a:lstStyle/>
        <a:p>
          <a:endParaRPr lang="en-US"/>
        </a:p>
      </dgm:t>
    </dgm:pt>
    <dgm:pt modelId="{9B4AAEFE-7A97-40ED-AA2A-2E76241CA438}" type="pres">
      <dgm:prSet presAssocID="{F94A8F28-FCA4-4130-AB1A-CA6318F62568}" presName="connectorText" presStyleLbl="sibTrans2D1" presStyleIdx="1" presStyleCnt="5"/>
      <dgm:spPr/>
      <dgm:t>
        <a:bodyPr/>
        <a:lstStyle/>
        <a:p>
          <a:endParaRPr lang="en-US"/>
        </a:p>
      </dgm:t>
    </dgm:pt>
    <dgm:pt modelId="{0B90D574-D3DF-4939-B571-585A3DCAF9F9}" type="pres">
      <dgm:prSet presAssocID="{430276DC-9102-4922-89EA-F17AEF1DC7A1}" presName="node" presStyleLbl="node1" presStyleIdx="2" presStyleCnt="6" custScaleX="173612" custScaleY="194293">
        <dgm:presLayoutVars>
          <dgm:bulletEnabled val="1"/>
        </dgm:presLayoutVars>
      </dgm:prSet>
      <dgm:spPr/>
      <dgm:t>
        <a:bodyPr/>
        <a:lstStyle/>
        <a:p>
          <a:endParaRPr lang="en-US"/>
        </a:p>
      </dgm:t>
    </dgm:pt>
    <dgm:pt modelId="{6F824101-1370-4292-8FD5-09D4E7B6277F}" type="pres">
      <dgm:prSet presAssocID="{E37BE60D-C77A-473F-8FCB-D15B8ACD2549}" presName="sibTrans" presStyleLbl="sibTrans2D1" presStyleIdx="2" presStyleCnt="5" custAng="6705" custLinFactNeighborX="-22154" custLinFactNeighborY="-2537"/>
      <dgm:spPr/>
      <dgm:t>
        <a:bodyPr/>
        <a:lstStyle/>
        <a:p>
          <a:endParaRPr lang="en-US"/>
        </a:p>
      </dgm:t>
    </dgm:pt>
    <dgm:pt modelId="{C6ACAF7F-5D0E-4D0B-8D03-05CC97574E0C}" type="pres">
      <dgm:prSet presAssocID="{E37BE60D-C77A-473F-8FCB-D15B8ACD2549}" presName="connectorText" presStyleLbl="sibTrans2D1" presStyleIdx="2" presStyleCnt="5"/>
      <dgm:spPr/>
      <dgm:t>
        <a:bodyPr/>
        <a:lstStyle/>
        <a:p>
          <a:endParaRPr lang="en-US"/>
        </a:p>
      </dgm:t>
    </dgm:pt>
    <dgm:pt modelId="{F11738E7-9059-424A-8095-8A4455F4E2AB}" type="pres">
      <dgm:prSet presAssocID="{293011A1-29E5-4893-A60B-FD6FE1173892}" presName="node" presStyleLbl="node1" presStyleIdx="3" presStyleCnt="6" custAng="0" custScaleX="161376" custScaleY="275357" custLinFactNeighborX="0" custLinFactNeighborY="-19421">
        <dgm:presLayoutVars>
          <dgm:bulletEnabled val="1"/>
        </dgm:presLayoutVars>
      </dgm:prSet>
      <dgm:spPr/>
      <dgm:t>
        <a:bodyPr/>
        <a:lstStyle/>
        <a:p>
          <a:endParaRPr lang="en-US"/>
        </a:p>
      </dgm:t>
    </dgm:pt>
    <dgm:pt modelId="{B7C7C451-7393-4825-9126-89BDC613C64D}" type="pres">
      <dgm:prSet presAssocID="{35FA7DC7-DC1A-4853-9335-7F64AB37E03C}" presName="sibTrans" presStyleLbl="sibTrans2D1" presStyleIdx="3" presStyleCnt="5" custAng="21254546"/>
      <dgm:spPr/>
      <dgm:t>
        <a:bodyPr/>
        <a:lstStyle/>
        <a:p>
          <a:endParaRPr lang="en-US"/>
        </a:p>
      </dgm:t>
    </dgm:pt>
    <dgm:pt modelId="{D9F27589-B4A7-4402-A1D6-A0C0EF96C4D8}" type="pres">
      <dgm:prSet presAssocID="{35FA7DC7-DC1A-4853-9335-7F64AB37E03C}" presName="connectorText" presStyleLbl="sibTrans2D1" presStyleIdx="3" presStyleCnt="5"/>
      <dgm:spPr/>
      <dgm:t>
        <a:bodyPr/>
        <a:lstStyle/>
        <a:p>
          <a:endParaRPr lang="en-US"/>
        </a:p>
      </dgm:t>
    </dgm:pt>
    <dgm:pt modelId="{DCB507DD-CA1E-4329-8B1F-F344D6076E8C}" type="pres">
      <dgm:prSet presAssocID="{4F13C520-554A-4791-B2AA-6931E48E2977}" presName="node" presStyleLbl="node1" presStyleIdx="4" presStyleCnt="6" custScaleX="179518" custScaleY="328886" custLinFactNeighborX="-3579" custLinFactNeighborY="-28561">
        <dgm:presLayoutVars>
          <dgm:bulletEnabled val="1"/>
        </dgm:presLayoutVars>
      </dgm:prSet>
      <dgm:spPr/>
      <dgm:t>
        <a:bodyPr/>
        <a:lstStyle/>
        <a:p>
          <a:endParaRPr lang="en-US"/>
        </a:p>
      </dgm:t>
    </dgm:pt>
    <dgm:pt modelId="{528C9260-F808-42F5-A7BF-504ECF0A5780}" type="pres">
      <dgm:prSet presAssocID="{C0185BE9-7609-4F5E-AEC0-BA94C5D80DD3}" presName="sibTrans" presStyleLbl="sibTrans2D1" presStyleIdx="4" presStyleCnt="5" custAng="260009"/>
      <dgm:spPr/>
      <dgm:t>
        <a:bodyPr/>
        <a:lstStyle/>
        <a:p>
          <a:endParaRPr lang="en-US"/>
        </a:p>
      </dgm:t>
    </dgm:pt>
    <dgm:pt modelId="{386881AE-79EF-4BBA-B92B-AD93301AAF38}" type="pres">
      <dgm:prSet presAssocID="{C0185BE9-7609-4F5E-AEC0-BA94C5D80DD3}" presName="connectorText" presStyleLbl="sibTrans2D1" presStyleIdx="4" presStyleCnt="5"/>
      <dgm:spPr/>
      <dgm:t>
        <a:bodyPr/>
        <a:lstStyle/>
        <a:p>
          <a:endParaRPr lang="en-US"/>
        </a:p>
      </dgm:t>
    </dgm:pt>
    <dgm:pt modelId="{614F2D45-39EF-497B-919A-27008BEEBA3A}" type="pres">
      <dgm:prSet presAssocID="{11C76979-C278-4E3A-9D5E-B81F3B33E535}" presName="node" presStyleLbl="node1" presStyleIdx="5" presStyleCnt="6" custScaleX="165348" custScaleY="241535" custLinFactNeighborX="-21512" custLinFactNeighborY="-1494">
        <dgm:presLayoutVars>
          <dgm:bulletEnabled val="1"/>
        </dgm:presLayoutVars>
      </dgm:prSet>
      <dgm:spPr/>
      <dgm:t>
        <a:bodyPr/>
        <a:lstStyle/>
        <a:p>
          <a:endParaRPr lang="en-US"/>
        </a:p>
      </dgm:t>
    </dgm:pt>
  </dgm:ptLst>
  <dgm:cxnLst>
    <dgm:cxn modelId="{88E629FF-6C69-466C-B1B3-E03E4B2EDB3F}" srcId="{6D346CD5-0FF0-4116-9474-6FEF3011DF31}" destId="{4F13C520-554A-4791-B2AA-6931E48E2977}" srcOrd="4" destOrd="0" parTransId="{0A0B6B68-9F19-4DF7-BADE-A3F823884413}" sibTransId="{C0185BE9-7609-4F5E-AEC0-BA94C5D80DD3}"/>
    <dgm:cxn modelId="{11EBCC07-AF19-4E33-AAF1-6477A35EC94A}" srcId="{6D346CD5-0FF0-4116-9474-6FEF3011DF31}" destId="{DF926A64-0F2A-44AE-99B4-74FCFEE76473}" srcOrd="1" destOrd="0" parTransId="{B0505838-7404-4EE2-B1FA-B836AB6B327B}" sibTransId="{F94A8F28-FCA4-4130-AB1A-CA6318F62568}"/>
    <dgm:cxn modelId="{56F69E59-6881-43EC-8E84-E9CA541366F2}" srcId="{6D346CD5-0FF0-4116-9474-6FEF3011DF31}" destId="{11C76979-C278-4E3A-9D5E-B81F3B33E535}" srcOrd="5" destOrd="0" parTransId="{355C85D7-CA42-454B-ACE5-C8F439435BA5}" sibTransId="{AD66A671-4277-4882-A877-F50A37A54EDF}"/>
    <dgm:cxn modelId="{5F21AFA0-55A2-480C-9144-8EDD62FD9C4F}" type="presOf" srcId="{DF926A64-0F2A-44AE-99B4-74FCFEE76473}" destId="{27DA1E4A-B6C4-4002-B5DD-DFA93DC8DAAD}" srcOrd="0" destOrd="0" presId="urn:microsoft.com/office/officeart/2005/8/layout/process5"/>
    <dgm:cxn modelId="{230FD43B-A179-4836-9259-E04E9F777542}" srcId="{DF926A64-0F2A-44AE-99B4-74FCFEE76473}" destId="{10560FBE-4933-42B2-9528-9192D6E0708F}" srcOrd="0" destOrd="0" parTransId="{ACFE33C4-A69C-4102-85C5-09635A27D578}" sibTransId="{CB350B89-76F5-4157-9C03-CCADE677B0F8}"/>
    <dgm:cxn modelId="{684924B4-0976-4FD6-9541-4CFEF2EF739C}" type="presOf" srcId="{10560FBE-4933-42B2-9528-9192D6E0708F}" destId="{27DA1E4A-B6C4-4002-B5DD-DFA93DC8DAAD}" srcOrd="0" destOrd="1" presId="urn:microsoft.com/office/officeart/2005/8/layout/process5"/>
    <dgm:cxn modelId="{D0827766-D23A-47FB-9416-486FAC1AB9A0}" type="presOf" srcId="{86641F0D-8184-49F7-9A9D-F805AACD6436}" destId="{4B81510C-4EC2-4053-8765-110203217BA5}" srcOrd="0" destOrd="2" presId="urn:microsoft.com/office/officeart/2005/8/layout/process5"/>
    <dgm:cxn modelId="{F80CE2E2-43B2-4391-8BCC-BC0B21CC4741}" type="presOf" srcId="{6BF37476-DA2A-409D-8B0C-476087C4BA10}" destId="{27DA1E4A-B6C4-4002-B5DD-DFA93DC8DAAD}" srcOrd="0" destOrd="2" presId="urn:microsoft.com/office/officeart/2005/8/layout/process5"/>
    <dgm:cxn modelId="{A60E7837-C510-4799-98CF-4488934FC2AF}" type="presOf" srcId="{35FA7DC7-DC1A-4853-9335-7F64AB37E03C}" destId="{B7C7C451-7393-4825-9126-89BDC613C64D}" srcOrd="0" destOrd="0" presId="urn:microsoft.com/office/officeart/2005/8/layout/process5"/>
    <dgm:cxn modelId="{05CDABA6-7962-4307-9B23-F52D037CB70C}" type="presOf" srcId="{293011A1-29E5-4893-A60B-FD6FE1173892}" destId="{F11738E7-9059-424A-8095-8A4455F4E2AB}" srcOrd="0" destOrd="0" presId="urn:microsoft.com/office/officeart/2005/8/layout/process5"/>
    <dgm:cxn modelId="{8266BEBB-54CB-49A0-B70B-AC43CBA3D132}" type="presOf" srcId="{8182E2EC-84C2-497D-BDDE-17BEC09D15F0}" destId="{DCB507DD-CA1E-4329-8B1F-F344D6076E8C}" srcOrd="0" destOrd="2" presId="urn:microsoft.com/office/officeart/2005/8/layout/process5"/>
    <dgm:cxn modelId="{21383C83-C5A2-4B3E-B6FB-C7F545EC1682}" type="presOf" srcId="{6D346CD5-0FF0-4116-9474-6FEF3011DF31}" destId="{EAB91AF3-00A6-47C4-B461-9DE9A1D9A18B}" srcOrd="0" destOrd="0" presId="urn:microsoft.com/office/officeart/2005/8/layout/process5"/>
    <dgm:cxn modelId="{9B137987-CD5A-429D-AE02-E49EAC62E209}" type="presOf" srcId="{430276DC-9102-4922-89EA-F17AEF1DC7A1}" destId="{0B90D574-D3DF-4939-B571-585A3DCAF9F9}" srcOrd="0" destOrd="0" presId="urn:microsoft.com/office/officeart/2005/8/layout/process5"/>
    <dgm:cxn modelId="{F6E36FDB-81B6-43E9-8E22-917C5AF59A63}" type="presOf" srcId="{6AE88835-DAD1-4ECA-A1C5-31612B6C4C33}" destId="{79B77484-81B3-40B6-89A9-8703D66A08D4}" srcOrd="1" destOrd="0" presId="urn:microsoft.com/office/officeart/2005/8/layout/process5"/>
    <dgm:cxn modelId="{B0C9E58F-37B2-4650-9C30-80AF116BF488}" srcId="{293011A1-29E5-4893-A60B-FD6FE1173892}" destId="{B74F8518-D7D4-403C-B5BF-2F29C684DBA2}" srcOrd="1" destOrd="0" parTransId="{FCD0B265-227B-4B35-B4D5-0D4201DBCA68}" sibTransId="{31BD0A7A-0F5E-4D83-963E-F24E4790B204}"/>
    <dgm:cxn modelId="{66E79FC1-E4C9-4A76-A61F-F4149E6EF018}" type="presOf" srcId="{359A83A6-A79E-4467-B29D-E7F3840C1B3B}" destId="{DCB507DD-CA1E-4329-8B1F-F344D6076E8C}" srcOrd="0" destOrd="3" presId="urn:microsoft.com/office/officeart/2005/8/layout/process5"/>
    <dgm:cxn modelId="{A1DC20D8-4A13-4248-981D-A1EA84A11E56}" type="presOf" srcId="{F94A8F28-FCA4-4130-AB1A-CA6318F62568}" destId="{9B4AAEFE-7A97-40ED-AA2A-2E76241CA438}" srcOrd="1" destOrd="0" presId="urn:microsoft.com/office/officeart/2005/8/layout/process5"/>
    <dgm:cxn modelId="{1CDDB9DF-220A-47BF-9220-AB8270E6AD19}" type="presOf" srcId="{D82ADE9E-4F04-43DC-AE63-EBDE35ABB128}" destId="{0B90D574-D3DF-4939-B571-585A3DCAF9F9}" srcOrd="0" destOrd="2" presId="urn:microsoft.com/office/officeart/2005/8/layout/process5"/>
    <dgm:cxn modelId="{15369AAB-243D-4C81-8881-A6216C175E59}" type="presOf" srcId="{4F13C520-554A-4791-B2AA-6931E48E2977}" destId="{DCB507DD-CA1E-4329-8B1F-F344D6076E8C}" srcOrd="0" destOrd="0" presId="urn:microsoft.com/office/officeart/2005/8/layout/process5"/>
    <dgm:cxn modelId="{C606D537-100C-43FA-833A-E16BCC4296CC}" srcId="{293011A1-29E5-4893-A60B-FD6FE1173892}" destId="{C436E4D7-AD0F-4402-B346-EB9C521FEE34}" srcOrd="3" destOrd="0" parTransId="{958AB929-177E-4F6A-A902-59AED3CC0431}" sibTransId="{1CD1724E-D77E-407D-977A-1DED5036145A}"/>
    <dgm:cxn modelId="{E4A50576-5FD7-47F5-8B8F-302CA174E652}" srcId="{6D346CD5-0FF0-4116-9474-6FEF3011DF31}" destId="{293011A1-29E5-4893-A60B-FD6FE1173892}" srcOrd="3" destOrd="0" parTransId="{0E475C0F-945F-44C2-8B21-5D4FA735AF6C}" sibTransId="{35FA7DC7-DC1A-4853-9335-7F64AB37E03C}"/>
    <dgm:cxn modelId="{6183F461-A5C7-46DF-BB09-6516E8C54FF9}" type="presOf" srcId="{F610FAB3-62C9-4C4A-8332-3A1412FC7FF1}" destId="{4B81510C-4EC2-4053-8765-110203217BA5}" srcOrd="0" destOrd="0" presId="urn:microsoft.com/office/officeart/2005/8/layout/process5"/>
    <dgm:cxn modelId="{BA35B268-B386-4C91-93EF-EE6646042101}" type="presOf" srcId="{C436E4D7-AD0F-4402-B346-EB9C521FEE34}" destId="{F11738E7-9059-424A-8095-8A4455F4E2AB}" srcOrd="0" destOrd="4" presId="urn:microsoft.com/office/officeart/2005/8/layout/process5"/>
    <dgm:cxn modelId="{72057F0D-AE28-41E9-ABBC-2FA57012FCE5}" type="presOf" srcId="{55812AC0-D495-4905-BBB2-0CA3E5B52D28}" destId="{0B90D574-D3DF-4939-B571-585A3DCAF9F9}" srcOrd="0" destOrd="1" presId="urn:microsoft.com/office/officeart/2005/8/layout/process5"/>
    <dgm:cxn modelId="{2B63E2B6-2434-4EBC-BD87-78EBC0BF9989}" type="presOf" srcId="{35FA7DC7-DC1A-4853-9335-7F64AB37E03C}" destId="{D9F27589-B4A7-4402-A1D6-A0C0EF96C4D8}" srcOrd="1" destOrd="0" presId="urn:microsoft.com/office/officeart/2005/8/layout/process5"/>
    <dgm:cxn modelId="{CEE5664C-D0A4-4C6A-B138-D1E5BA365602}" srcId="{293011A1-29E5-4893-A60B-FD6FE1173892}" destId="{23957960-11A0-4574-BEF1-B073F4ECAB36}" srcOrd="0" destOrd="0" parTransId="{1A329BB7-F15B-4807-990B-E3AE3ECD9ACC}" sibTransId="{48389241-4CA3-418F-A8D5-2EDF830C1500}"/>
    <dgm:cxn modelId="{660232BB-53A6-45E8-A307-CD5E7B1DB0EA}" srcId="{293011A1-29E5-4893-A60B-FD6FE1173892}" destId="{488CB39D-43AD-4D93-BF53-70613F336FA7}" srcOrd="2" destOrd="0" parTransId="{D0455A86-F589-4BC4-8294-F0715F20F410}" sibTransId="{5792DB54-9340-4B0B-872A-C51BAE749B2E}"/>
    <dgm:cxn modelId="{F03BD5F9-C7AD-4F70-AECA-0244CAC7F768}" srcId="{11C76979-C278-4E3A-9D5E-B81F3B33E535}" destId="{A854A3D4-7E12-4F09-9CC3-A47C168AC153}" srcOrd="0" destOrd="0" parTransId="{000C9A07-206D-4648-9614-9140DBA639C6}" sibTransId="{C30BD0EB-EFDB-4D45-AE75-E16C996EF7A4}"/>
    <dgm:cxn modelId="{70B6D20D-1051-4079-81C6-43CACA832B4B}" type="presOf" srcId="{C0185BE9-7609-4F5E-AEC0-BA94C5D80DD3}" destId="{386881AE-79EF-4BBA-B92B-AD93301AAF38}" srcOrd="1" destOrd="0" presId="urn:microsoft.com/office/officeart/2005/8/layout/process5"/>
    <dgm:cxn modelId="{A3BDB963-9346-4B0D-A206-2E6CDA6FBA68}" type="presOf" srcId="{B74F8518-D7D4-403C-B5BF-2F29C684DBA2}" destId="{F11738E7-9059-424A-8095-8A4455F4E2AB}" srcOrd="0" destOrd="2" presId="urn:microsoft.com/office/officeart/2005/8/layout/process5"/>
    <dgm:cxn modelId="{D3A46337-18D7-44A9-B291-EE42158CFD98}" type="presOf" srcId="{1BCF0D4B-EF6C-44E1-A172-B5CA764CB86A}" destId="{DCB507DD-CA1E-4329-8B1F-F344D6076E8C}" srcOrd="0" destOrd="4" presId="urn:microsoft.com/office/officeart/2005/8/layout/process5"/>
    <dgm:cxn modelId="{02FFB644-F383-457F-864A-E9F0FDE9B397}" type="presOf" srcId="{E37BE60D-C77A-473F-8FCB-D15B8ACD2549}" destId="{C6ACAF7F-5D0E-4D0B-8D03-05CC97574E0C}" srcOrd="1" destOrd="0" presId="urn:microsoft.com/office/officeart/2005/8/layout/process5"/>
    <dgm:cxn modelId="{F4E37B98-FFFC-451B-8D97-250DE8B02650}" type="presOf" srcId="{8788F844-2E5C-48F2-B090-502E66AD62FC}" destId="{4B81510C-4EC2-4053-8765-110203217BA5}" srcOrd="0" destOrd="1" presId="urn:microsoft.com/office/officeart/2005/8/layout/process5"/>
    <dgm:cxn modelId="{8FA1B2BD-5D5C-46A7-A48E-404947E8C923}" type="presOf" srcId="{C0185BE9-7609-4F5E-AEC0-BA94C5D80DD3}" destId="{528C9260-F808-42F5-A7BF-504ECF0A5780}" srcOrd="0" destOrd="0" presId="urn:microsoft.com/office/officeart/2005/8/layout/process5"/>
    <dgm:cxn modelId="{77F014F9-135C-4516-A487-D4C52B41CA6C}" srcId="{4F13C520-554A-4791-B2AA-6931E48E2977}" destId="{8182E2EC-84C2-497D-BDDE-17BEC09D15F0}" srcOrd="1" destOrd="0" parTransId="{345B1F0A-CCAB-48B3-B4A5-8A961A39CD91}" sibTransId="{299E564B-1829-4034-B648-D895CE74A2DF}"/>
    <dgm:cxn modelId="{D2E22AEB-8816-4D85-AF2D-672C0F30AC4B}" srcId="{4F13C520-554A-4791-B2AA-6931E48E2977}" destId="{3DAAD906-9CEA-46DD-ABC3-BE402245D654}" srcOrd="0" destOrd="0" parTransId="{EACA684B-22C6-4DFD-A80A-D7717291D613}" sibTransId="{5FE51E8E-C76C-46DA-A963-70FA04250F07}"/>
    <dgm:cxn modelId="{1E1C9DAE-7377-430C-B632-AA6DABC304E1}" type="presOf" srcId="{F94A8F28-FCA4-4130-AB1A-CA6318F62568}" destId="{3498D60F-4C91-4206-89B7-8891DF76114E}" srcOrd="0" destOrd="0" presId="urn:microsoft.com/office/officeart/2005/8/layout/process5"/>
    <dgm:cxn modelId="{B9044E1C-ED0F-4529-ADF5-7DE7CB310BEC}" srcId="{DF926A64-0F2A-44AE-99B4-74FCFEE76473}" destId="{6BF37476-DA2A-409D-8B0C-476087C4BA10}" srcOrd="1" destOrd="0" parTransId="{E06A5B30-73EF-4E0A-BB11-32664FFEA0E4}" sibTransId="{2FE90434-ADA4-4F84-8AF8-244A8CBA90C0}"/>
    <dgm:cxn modelId="{00D0094D-A7BE-4E33-99A2-39D8D99AE759}" type="presOf" srcId="{488CB39D-43AD-4D93-BF53-70613F336FA7}" destId="{F11738E7-9059-424A-8095-8A4455F4E2AB}" srcOrd="0" destOrd="3" presId="urn:microsoft.com/office/officeart/2005/8/layout/process5"/>
    <dgm:cxn modelId="{EDD86115-8D52-41B2-8601-E91D2A1CE104}" srcId="{4F13C520-554A-4791-B2AA-6931E48E2977}" destId="{1BCF0D4B-EF6C-44E1-A172-B5CA764CB86A}" srcOrd="3" destOrd="0" parTransId="{8872A951-B6E2-402E-A8D3-611C0BFB3537}" sibTransId="{F2786222-230C-4651-A00E-5605A1FA82FD}"/>
    <dgm:cxn modelId="{3C2032EF-4B24-4DB7-AA5F-D889D969DC34}" srcId="{430276DC-9102-4922-89EA-F17AEF1DC7A1}" destId="{D82ADE9E-4F04-43DC-AE63-EBDE35ABB128}" srcOrd="1" destOrd="0" parTransId="{0E29DFFD-6420-41CB-A183-05887D57B3F2}" sibTransId="{AFD9A5D0-1BA3-447C-A5B0-B67F122AAC94}"/>
    <dgm:cxn modelId="{D116A83C-1E62-4C45-AA87-104F6DFBFE8F}" type="presOf" srcId="{E37BE60D-C77A-473F-8FCB-D15B8ACD2549}" destId="{6F824101-1370-4292-8FD5-09D4E7B6277F}" srcOrd="0" destOrd="0" presId="urn:microsoft.com/office/officeart/2005/8/layout/process5"/>
    <dgm:cxn modelId="{EA5F4573-3B00-439A-9FFA-732ECE31846B}" srcId="{6D346CD5-0FF0-4116-9474-6FEF3011DF31}" destId="{F610FAB3-62C9-4C4A-8332-3A1412FC7FF1}" srcOrd="0" destOrd="0" parTransId="{161C6116-C128-4094-8B71-D63E1CEB7372}" sibTransId="{6AE88835-DAD1-4ECA-A1C5-31612B6C4C33}"/>
    <dgm:cxn modelId="{D538AF2A-B2D0-489B-9CD1-F0E23525FE23}" type="presOf" srcId="{11C76979-C278-4E3A-9D5E-B81F3B33E535}" destId="{614F2D45-39EF-497B-919A-27008BEEBA3A}" srcOrd="0" destOrd="0" presId="urn:microsoft.com/office/officeart/2005/8/layout/process5"/>
    <dgm:cxn modelId="{6CB5D1CA-039D-47E4-912F-9A72E54A2FB6}" srcId="{430276DC-9102-4922-89EA-F17AEF1DC7A1}" destId="{9A6C021E-3F82-4E20-9CC3-7DFE90714568}" srcOrd="2" destOrd="0" parTransId="{9EACDD98-8594-469E-A5C9-630A7B718823}" sibTransId="{E075F37F-53C7-4CFA-B047-AC2B8E263729}"/>
    <dgm:cxn modelId="{DBD05A74-19AC-42EC-917C-DC64D642601E}" type="presOf" srcId="{9A6C021E-3F82-4E20-9CC3-7DFE90714568}" destId="{0B90D574-D3DF-4939-B571-585A3DCAF9F9}" srcOrd="0" destOrd="3" presId="urn:microsoft.com/office/officeart/2005/8/layout/process5"/>
    <dgm:cxn modelId="{24FA69C7-F5FD-4B63-980E-81378174CEF8}" type="presOf" srcId="{A854A3D4-7E12-4F09-9CC3-A47C168AC153}" destId="{614F2D45-39EF-497B-919A-27008BEEBA3A}" srcOrd="0" destOrd="1" presId="urn:microsoft.com/office/officeart/2005/8/layout/process5"/>
    <dgm:cxn modelId="{5F8454B2-B71A-4A57-8832-5DB43DB286F5}" type="presOf" srcId="{6AE88835-DAD1-4ECA-A1C5-31612B6C4C33}" destId="{347EF6DA-D444-4334-B988-99E74876111F}" srcOrd="0" destOrd="0" presId="urn:microsoft.com/office/officeart/2005/8/layout/process5"/>
    <dgm:cxn modelId="{0D48A887-2EE9-4B7C-9EC7-28E64AEB8F4D}" srcId="{F610FAB3-62C9-4C4A-8332-3A1412FC7FF1}" destId="{86641F0D-8184-49F7-9A9D-F805AACD6436}" srcOrd="1" destOrd="0" parTransId="{A7946113-4D7C-4691-A756-FA8FE5F94C12}" sibTransId="{A341B8E4-EEE9-4CC4-ADBD-049DC4906FAC}"/>
    <dgm:cxn modelId="{2CF1DE9A-FC91-4319-89A9-BFEF7B2D803B}" type="presOf" srcId="{3DAAD906-9CEA-46DD-ABC3-BE402245D654}" destId="{DCB507DD-CA1E-4329-8B1F-F344D6076E8C}" srcOrd="0" destOrd="1" presId="urn:microsoft.com/office/officeart/2005/8/layout/process5"/>
    <dgm:cxn modelId="{409F0885-EA46-4CBB-84EA-C5D1417B2B74}" srcId="{6D346CD5-0FF0-4116-9474-6FEF3011DF31}" destId="{430276DC-9102-4922-89EA-F17AEF1DC7A1}" srcOrd="2" destOrd="0" parTransId="{8DF460B6-87FA-403B-AB6C-4F47F3019865}" sibTransId="{E37BE60D-C77A-473F-8FCB-D15B8ACD2549}"/>
    <dgm:cxn modelId="{CAB9B856-5710-40A0-9631-358D7335B5E6}" srcId="{4F13C520-554A-4791-B2AA-6931E48E2977}" destId="{359A83A6-A79E-4467-B29D-E7F3840C1B3B}" srcOrd="2" destOrd="0" parTransId="{9979FA71-88C3-4FD2-9463-69E15C753285}" sibTransId="{79C8A1E5-281E-410C-AB35-D536057EFBFA}"/>
    <dgm:cxn modelId="{53F002C2-4263-4361-A225-81DF0ADFCC09}" srcId="{F610FAB3-62C9-4C4A-8332-3A1412FC7FF1}" destId="{8788F844-2E5C-48F2-B090-502E66AD62FC}" srcOrd="0" destOrd="0" parTransId="{3378471B-46B9-440C-804D-9D1B14844EB1}" sibTransId="{438E13D7-E249-4116-99B7-A86C7521410F}"/>
    <dgm:cxn modelId="{54EBA6A2-454E-4D31-98E6-E5A9D286EA23}" type="presOf" srcId="{5256EDEF-990C-47DE-9DCB-D23EB8B7E6BE}" destId="{614F2D45-39EF-497B-919A-27008BEEBA3A}" srcOrd="0" destOrd="2" presId="urn:microsoft.com/office/officeart/2005/8/layout/process5"/>
    <dgm:cxn modelId="{BE3DDB61-5799-4D96-9F5F-38D0C474F9BE}" srcId="{11C76979-C278-4E3A-9D5E-B81F3B33E535}" destId="{5256EDEF-990C-47DE-9DCB-D23EB8B7E6BE}" srcOrd="1" destOrd="0" parTransId="{32453370-6150-4F53-A8E2-7577F6F6D3BC}" sibTransId="{C019A44C-4107-4B06-BB6E-95245B98E0A9}"/>
    <dgm:cxn modelId="{7842E930-07A3-46A4-BB6E-1E5F81D78729}" srcId="{430276DC-9102-4922-89EA-F17AEF1DC7A1}" destId="{55812AC0-D495-4905-BBB2-0CA3E5B52D28}" srcOrd="0" destOrd="0" parTransId="{701FAC82-8496-4F41-A3CB-6B3D26405D3E}" sibTransId="{10106732-4867-4A8B-B174-AF39A7D43805}"/>
    <dgm:cxn modelId="{E26AAEDD-B459-4E23-9535-8B3401D18412}" type="presOf" srcId="{23957960-11A0-4574-BEF1-B073F4ECAB36}" destId="{F11738E7-9059-424A-8095-8A4455F4E2AB}" srcOrd="0" destOrd="1" presId="urn:microsoft.com/office/officeart/2005/8/layout/process5"/>
    <dgm:cxn modelId="{313A2789-08E1-447A-9F1F-99C646B42EC6}" type="presParOf" srcId="{EAB91AF3-00A6-47C4-B461-9DE9A1D9A18B}" destId="{4B81510C-4EC2-4053-8765-110203217BA5}" srcOrd="0" destOrd="0" presId="urn:microsoft.com/office/officeart/2005/8/layout/process5"/>
    <dgm:cxn modelId="{B20947ED-9492-46D9-B9B1-CED2E296391C}" type="presParOf" srcId="{EAB91AF3-00A6-47C4-B461-9DE9A1D9A18B}" destId="{347EF6DA-D444-4334-B988-99E74876111F}" srcOrd="1" destOrd="0" presId="urn:microsoft.com/office/officeart/2005/8/layout/process5"/>
    <dgm:cxn modelId="{F5A58B61-FC44-4DFF-8CD1-4B68B318784E}" type="presParOf" srcId="{347EF6DA-D444-4334-B988-99E74876111F}" destId="{79B77484-81B3-40B6-89A9-8703D66A08D4}" srcOrd="0" destOrd="0" presId="urn:microsoft.com/office/officeart/2005/8/layout/process5"/>
    <dgm:cxn modelId="{D2FD9CA9-4C74-438F-BD89-B423613377D9}" type="presParOf" srcId="{EAB91AF3-00A6-47C4-B461-9DE9A1D9A18B}" destId="{27DA1E4A-B6C4-4002-B5DD-DFA93DC8DAAD}" srcOrd="2" destOrd="0" presId="urn:microsoft.com/office/officeart/2005/8/layout/process5"/>
    <dgm:cxn modelId="{EDA7A2F0-0105-48D9-B9F3-1A04BE577FC5}" type="presParOf" srcId="{EAB91AF3-00A6-47C4-B461-9DE9A1D9A18B}" destId="{3498D60F-4C91-4206-89B7-8891DF76114E}" srcOrd="3" destOrd="0" presId="urn:microsoft.com/office/officeart/2005/8/layout/process5"/>
    <dgm:cxn modelId="{24BE640D-64E3-4C97-AD7D-91F5C5CFB4C5}" type="presParOf" srcId="{3498D60F-4C91-4206-89B7-8891DF76114E}" destId="{9B4AAEFE-7A97-40ED-AA2A-2E76241CA438}" srcOrd="0" destOrd="0" presId="urn:microsoft.com/office/officeart/2005/8/layout/process5"/>
    <dgm:cxn modelId="{11FA88AF-8DB5-4615-A036-3A9D89204D44}" type="presParOf" srcId="{EAB91AF3-00A6-47C4-B461-9DE9A1D9A18B}" destId="{0B90D574-D3DF-4939-B571-585A3DCAF9F9}" srcOrd="4" destOrd="0" presId="urn:microsoft.com/office/officeart/2005/8/layout/process5"/>
    <dgm:cxn modelId="{0F029756-FCC8-4A3C-8A41-3A3CF8BCA212}" type="presParOf" srcId="{EAB91AF3-00A6-47C4-B461-9DE9A1D9A18B}" destId="{6F824101-1370-4292-8FD5-09D4E7B6277F}" srcOrd="5" destOrd="0" presId="urn:microsoft.com/office/officeart/2005/8/layout/process5"/>
    <dgm:cxn modelId="{2BD2EF54-A4F3-4DBA-8E8D-74315379C9A9}" type="presParOf" srcId="{6F824101-1370-4292-8FD5-09D4E7B6277F}" destId="{C6ACAF7F-5D0E-4D0B-8D03-05CC97574E0C}" srcOrd="0" destOrd="0" presId="urn:microsoft.com/office/officeart/2005/8/layout/process5"/>
    <dgm:cxn modelId="{70E932E0-513B-4423-B27F-F3AB59678C60}" type="presParOf" srcId="{EAB91AF3-00A6-47C4-B461-9DE9A1D9A18B}" destId="{F11738E7-9059-424A-8095-8A4455F4E2AB}" srcOrd="6" destOrd="0" presId="urn:microsoft.com/office/officeart/2005/8/layout/process5"/>
    <dgm:cxn modelId="{944EBC8C-538D-4A44-A7DD-E05F1ED97FC3}" type="presParOf" srcId="{EAB91AF3-00A6-47C4-B461-9DE9A1D9A18B}" destId="{B7C7C451-7393-4825-9126-89BDC613C64D}" srcOrd="7" destOrd="0" presId="urn:microsoft.com/office/officeart/2005/8/layout/process5"/>
    <dgm:cxn modelId="{D01538E3-048E-4ACA-B443-CA978806C175}" type="presParOf" srcId="{B7C7C451-7393-4825-9126-89BDC613C64D}" destId="{D9F27589-B4A7-4402-A1D6-A0C0EF96C4D8}" srcOrd="0" destOrd="0" presId="urn:microsoft.com/office/officeart/2005/8/layout/process5"/>
    <dgm:cxn modelId="{5D588872-D30A-4F1A-B938-2462FE1A79CE}" type="presParOf" srcId="{EAB91AF3-00A6-47C4-B461-9DE9A1D9A18B}" destId="{DCB507DD-CA1E-4329-8B1F-F344D6076E8C}" srcOrd="8" destOrd="0" presId="urn:microsoft.com/office/officeart/2005/8/layout/process5"/>
    <dgm:cxn modelId="{DF03509A-B362-4925-847F-F8867785C157}" type="presParOf" srcId="{EAB91AF3-00A6-47C4-B461-9DE9A1D9A18B}" destId="{528C9260-F808-42F5-A7BF-504ECF0A5780}" srcOrd="9" destOrd="0" presId="urn:microsoft.com/office/officeart/2005/8/layout/process5"/>
    <dgm:cxn modelId="{23FBCFCE-6B73-4278-B7FA-3129AD9D32A7}" type="presParOf" srcId="{528C9260-F808-42F5-A7BF-504ECF0A5780}" destId="{386881AE-79EF-4BBA-B92B-AD93301AAF38}" srcOrd="0" destOrd="0" presId="urn:microsoft.com/office/officeart/2005/8/layout/process5"/>
    <dgm:cxn modelId="{EB7ECBFC-ABB2-4341-85F3-6B0556A13057}" type="presParOf" srcId="{EAB91AF3-00A6-47C4-B461-9DE9A1D9A18B}" destId="{614F2D45-39EF-497B-919A-27008BEEBA3A}"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346CD5-0FF0-4116-9474-6FEF3011DF31}"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F610FAB3-62C9-4C4A-8332-3A1412FC7FF1}">
      <dgm:prSet phldrT="[Text]" custT="1"/>
      <dgm:spPr/>
      <dgm:t>
        <a:bodyPr/>
        <a:lstStyle/>
        <a:p>
          <a:r>
            <a:rPr lang="en-US" sz="1800" dirty="0" smtClean="0"/>
            <a:t>Kindergarten</a:t>
          </a:r>
          <a:endParaRPr lang="en-US" sz="1800" dirty="0"/>
        </a:p>
      </dgm:t>
    </dgm:pt>
    <dgm:pt modelId="{161C6116-C128-4094-8B71-D63E1CEB7372}" type="parTrans" cxnId="{EA5F4573-3B00-439A-9FFA-732ECE31846B}">
      <dgm:prSet/>
      <dgm:spPr/>
      <dgm:t>
        <a:bodyPr/>
        <a:lstStyle/>
        <a:p>
          <a:endParaRPr lang="en-US"/>
        </a:p>
      </dgm:t>
    </dgm:pt>
    <dgm:pt modelId="{6AE88835-DAD1-4ECA-A1C5-31612B6C4C33}" type="sibTrans" cxnId="{EA5F4573-3B00-439A-9FFA-732ECE31846B}">
      <dgm:prSet/>
      <dgm:spPr/>
      <dgm:t>
        <a:bodyPr/>
        <a:lstStyle/>
        <a:p>
          <a:endParaRPr lang="en-US"/>
        </a:p>
      </dgm:t>
    </dgm:pt>
    <dgm:pt modelId="{DF926A64-0F2A-44AE-99B4-74FCFEE76473}">
      <dgm:prSet phldrT="[Text]" custT="1"/>
      <dgm:spPr/>
      <dgm:t>
        <a:bodyPr/>
        <a:lstStyle/>
        <a:p>
          <a:r>
            <a:rPr lang="en-US" sz="1800" dirty="0" smtClean="0"/>
            <a:t>Grade 1</a:t>
          </a:r>
          <a:endParaRPr lang="en-US" sz="1800" dirty="0"/>
        </a:p>
      </dgm:t>
    </dgm:pt>
    <dgm:pt modelId="{B0505838-7404-4EE2-B1FA-B836AB6B327B}" type="parTrans" cxnId="{11EBCC07-AF19-4E33-AAF1-6477A35EC94A}">
      <dgm:prSet/>
      <dgm:spPr/>
      <dgm:t>
        <a:bodyPr/>
        <a:lstStyle/>
        <a:p>
          <a:endParaRPr lang="en-US"/>
        </a:p>
      </dgm:t>
    </dgm:pt>
    <dgm:pt modelId="{F94A8F28-FCA4-4130-AB1A-CA6318F62568}" type="sibTrans" cxnId="{11EBCC07-AF19-4E33-AAF1-6477A35EC94A}">
      <dgm:prSet/>
      <dgm:spPr/>
      <dgm:t>
        <a:bodyPr/>
        <a:lstStyle/>
        <a:p>
          <a:endParaRPr lang="en-US"/>
        </a:p>
      </dgm:t>
    </dgm:pt>
    <dgm:pt modelId="{430276DC-9102-4922-89EA-F17AEF1DC7A1}">
      <dgm:prSet phldrT="[Text]" custT="1"/>
      <dgm:spPr/>
      <dgm:t>
        <a:bodyPr/>
        <a:lstStyle/>
        <a:p>
          <a:r>
            <a:rPr lang="en-US" sz="1800" dirty="0" smtClean="0"/>
            <a:t>Grade 2</a:t>
          </a:r>
          <a:endParaRPr lang="en-US" sz="1800" dirty="0"/>
        </a:p>
      </dgm:t>
    </dgm:pt>
    <dgm:pt modelId="{8DF460B6-87FA-403B-AB6C-4F47F3019865}" type="parTrans" cxnId="{409F0885-EA46-4CBB-84EA-C5D1417B2B74}">
      <dgm:prSet/>
      <dgm:spPr/>
      <dgm:t>
        <a:bodyPr/>
        <a:lstStyle/>
        <a:p>
          <a:endParaRPr lang="en-US"/>
        </a:p>
      </dgm:t>
    </dgm:pt>
    <dgm:pt modelId="{E37BE60D-C77A-473F-8FCB-D15B8ACD2549}" type="sibTrans" cxnId="{409F0885-EA46-4CBB-84EA-C5D1417B2B74}">
      <dgm:prSet/>
      <dgm:spPr/>
      <dgm:t>
        <a:bodyPr/>
        <a:lstStyle/>
        <a:p>
          <a:endParaRPr lang="en-US"/>
        </a:p>
      </dgm:t>
    </dgm:pt>
    <dgm:pt modelId="{4F13C520-554A-4791-B2AA-6931E48E2977}">
      <dgm:prSet phldrT="[Text]" custT="1"/>
      <dgm:spPr/>
      <dgm:t>
        <a:bodyPr/>
        <a:lstStyle/>
        <a:p>
          <a:r>
            <a:rPr lang="en-US" sz="1800" dirty="0" smtClean="0"/>
            <a:t>Grade 4</a:t>
          </a:r>
          <a:endParaRPr lang="en-US" sz="1800" dirty="0"/>
        </a:p>
      </dgm:t>
    </dgm:pt>
    <dgm:pt modelId="{0A0B6B68-9F19-4DF7-BADE-A3F823884413}" type="parTrans" cxnId="{88E629FF-6C69-466C-B1B3-E03E4B2EDB3F}">
      <dgm:prSet/>
      <dgm:spPr/>
      <dgm:t>
        <a:bodyPr/>
        <a:lstStyle/>
        <a:p>
          <a:endParaRPr lang="en-US"/>
        </a:p>
      </dgm:t>
    </dgm:pt>
    <dgm:pt modelId="{C0185BE9-7609-4F5E-AEC0-BA94C5D80DD3}" type="sibTrans" cxnId="{88E629FF-6C69-466C-B1B3-E03E4B2EDB3F}">
      <dgm:prSet/>
      <dgm:spPr/>
      <dgm:t>
        <a:bodyPr/>
        <a:lstStyle/>
        <a:p>
          <a:endParaRPr lang="en-US"/>
        </a:p>
      </dgm:t>
    </dgm:pt>
    <dgm:pt modelId="{293011A1-29E5-4893-A60B-FD6FE1173892}">
      <dgm:prSet phldrT="[Text]" custT="1"/>
      <dgm:spPr/>
      <dgm:t>
        <a:bodyPr/>
        <a:lstStyle/>
        <a:p>
          <a:r>
            <a:rPr lang="en-US" sz="1800" dirty="0" smtClean="0"/>
            <a:t>Grade 3</a:t>
          </a:r>
          <a:endParaRPr lang="en-US" sz="1800" dirty="0"/>
        </a:p>
      </dgm:t>
    </dgm:pt>
    <dgm:pt modelId="{0E475C0F-945F-44C2-8B21-5D4FA735AF6C}" type="parTrans" cxnId="{E4A50576-5FD7-47F5-8B8F-302CA174E652}">
      <dgm:prSet/>
      <dgm:spPr/>
      <dgm:t>
        <a:bodyPr/>
        <a:lstStyle/>
        <a:p>
          <a:endParaRPr lang="en-US"/>
        </a:p>
      </dgm:t>
    </dgm:pt>
    <dgm:pt modelId="{35FA7DC7-DC1A-4853-9335-7F64AB37E03C}" type="sibTrans" cxnId="{E4A50576-5FD7-47F5-8B8F-302CA174E652}">
      <dgm:prSet/>
      <dgm:spPr/>
      <dgm:t>
        <a:bodyPr/>
        <a:lstStyle/>
        <a:p>
          <a:endParaRPr lang="en-US"/>
        </a:p>
      </dgm:t>
    </dgm:pt>
    <dgm:pt modelId="{11C76979-C278-4E3A-9D5E-B81F3B33E535}">
      <dgm:prSet phldrT="[Text]" custT="1"/>
      <dgm:spPr/>
      <dgm:t>
        <a:bodyPr/>
        <a:lstStyle/>
        <a:p>
          <a:pPr algn="ctr"/>
          <a:r>
            <a:rPr lang="en-US" sz="1800" dirty="0" smtClean="0"/>
            <a:t>Grade 5</a:t>
          </a:r>
          <a:endParaRPr lang="en-US" sz="1800" dirty="0"/>
        </a:p>
      </dgm:t>
    </dgm:pt>
    <dgm:pt modelId="{355C85D7-CA42-454B-ACE5-C8F439435BA5}" type="parTrans" cxnId="{56F69E59-6881-43EC-8E84-E9CA541366F2}">
      <dgm:prSet/>
      <dgm:spPr/>
      <dgm:t>
        <a:bodyPr/>
        <a:lstStyle/>
        <a:p>
          <a:endParaRPr lang="en-US"/>
        </a:p>
      </dgm:t>
    </dgm:pt>
    <dgm:pt modelId="{AD66A671-4277-4882-A877-F50A37A54EDF}" type="sibTrans" cxnId="{56F69E59-6881-43EC-8E84-E9CA541366F2}">
      <dgm:prSet/>
      <dgm:spPr/>
      <dgm:t>
        <a:bodyPr/>
        <a:lstStyle/>
        <a:p>
          <a:endParaRPr lang="en-US"/>
        </a:p>
      </dgm:t>
    </dgm:pt>
    <dgm:pt modelId="{8788F844-2E5C-48F2-B090-502E66AD62FC}">
      <dgm:prSet phldrT="[Text]" custT="1"/>
      <dgm:spPr/>
      <dgm:t>
        <a:bodyPr/>
        <a:lstStyle/>
        <a:p>
          <a:r>
            <a:rPr lang="en-US" sz="1800" dirty="0" smtClean="0"/>
            <a:t>Draw, dictate, or write about single event or loosely linked events</a:t>
          </a:r>
          <a:endParaRPr lang="en-US" sz="1800" dirty="0"/>
        </a:p>
      </dgm:t>
    </dgm:pt>
    <dgm:pt modelId="{3378471B-46B9-440C-804D-9D1B14844EB1}" type="parTrans" cxnId="{53F002C2-4263-4361-A225-81DF0ADFCC09}">
      <dgm:prSet/>
      <dgm:spPr/>
      <dgm:t>
        <a:bodyPr/>
        <a:lstStyle/>
        <a:p>
          <a:endParaRPr lang="en-US"/>
        </a:p>
      </dgm:t>
    </dgm:pt>
    <dgm:pt modelId="{438E13D7-E249-4116-99B7-A86C7521410F}" type="sibTrans" cxnId="{53F002C2-4263-4361-A225-81DF0ADFCC09}">
      <dgm:prSet/>
      <dgm:spPr/>
      <dgm:t>
        <a:bodyPr/>
        <a:lstStyle/>
        <a:p>
          <a:endParaRPr lang="en-US"/>
        </a:p>
      </dgm:t>
    </dgm:pt>
    <dgm:pt modelId="{10560FBE-4933-42B2-9528-9192D6E0708F}">
      <dgm:prSet phldrT="[Text]" custT="1"/>
      <dgm:spPr/>
      <dgm:t>
        <a:bodyPr/>
        <a:lstStyle/>
        <a:p>
          <a:r>
            <a:rPr lang="en-US" sz="1800" dirty="0" smtClean="0"/>
            <a:t>Write about sequenced events</a:t>
          </a:r>
          <a:endParaRPr lang="en-US" sz="1800" dirty="0"/>
        </a:p>
      </dgm:t>
    </dgm:pt>
    <dgm:pt modelId="{ACFE33C4-A69C-4102-85C5-09635A27D578}" type="parTrans" cxnId="{230FD43B-A179-4836-9259-E04E9F777542}">
      <dgm:prSet/>
      <dgm:spPr/>
      <dgm:t>
        <a:bodyPr/>
        <a:lstStyle/>
        <a:p>
          <a:endParaRPr lang="en-US"/>
        </a:p>
      </dgm:t>
    </dgm:pt>
    <dgm:pt modelId="{CB350B89-76F5-4157-9C03-CCADE677B0F8}" type="sibTrans" cxnId="{230FD43B-A179-4836-9259-E04E9F777542}">
      <dgm:prSet/>
      <dgm:spPr/>
      <dgm:t>
        <a:bodyPr/>
        <a:lstStyle/>
        <a:p>
          <a:endParaRPr lang="en-US"/>
        </a:p>
      </dgm:t>
    </dgm:pt>
    <dgm:pt modelId="{55812AC0-D495-4905-BBB2-0CA3E5B52D28}">
      <dgm:prSet phldrT="[Text]" custT="1"/>
      <dgm:spPr/>
      <dgm:t>
        <a:bodyPr/>
        <a:lstStyle/>
        <a:p>
          <a:r>
            <a:rPr lang="en-US" sz="1800" dirty="0" smtClean="0"/>
            <a:t>Well elaborated event or short sequence of events</a:t>
          </a:r>
          <a:endParaRPr lang="en-US" sz="1800" dirty="0"/>
        </a:p>
      </dgm:t>
    </dgm:pt>
    <dgm:pt modelId="{701FAC82-8496-4F41-A3CB-6B3D26405D3E}" type="parTrans" cxnId="{7842E930-07A3-46A4-BB6E-1E5F81D78729}">
      <dgm:prSet/>
      <dgm:spPr/>
      <dgm:t>
        <a:bodyPr/>
        <a:lstStyle/>
        <a:p>
          <a:endParaRPr lang="en-US"/>
        </a:p>
      </dgm:t>
    </dgm:pt>
    <dgm:pt modelId="{10106732-4867-4A8B-B174-AF39A7D43805}" type="sibTrans" cxnId="{7842E930-07A3-46A4-BB6E-1E5F81D78729}">
      <dgm:prSet/>
      <dgm:spPr/>
      <dgm:t>
        <a:bodyPr/>
        <a:lstStyle/>
        <a:p>
          <a:endParaRPr lang="en-US"/>
        </a:p>
      </dgm:t>
    </dgm:pt>
    <dgm:pt modelId="{23957960-11A0-4574-BEF1-B073F4ECAB36}">
      <dgm:prSet phldrT="[Text]" custT="1"/>
      <dgm:spPr/>
      <dgm:t>
        <a:bodyPr/>
        <a:lstStyle/>
        <a:p>
          <a:r>
            <a:rPr lang="en-US" sz="1800" dirty="0" smtClean="0"/>
            <a:t>Establish situation</a:t>
          </a:r>
          <a:endParaRPr lang="en-US" sz="1800" dirty="0"/>
        </a:p>
      </dgm:t>
    </dgm:pt>
    <dgm:pt modelId="{1A329BB7-F15B-4807-990B-E3AE3ECD9ACC}" type="parTrans" cxnId="{CEE5664C-D0A4-4C6A-B138-D1E5BA365602}">
      <dgm:prSet/>
      <dgm:spPr/>
      <dgm:t>
        <a:bodyPr/>
        <a:lstStyle/>
        <a:p>
          <a:endParaRPr lang="en-US"/>
        </a:p>
      </dgm:t>
    </dgm:pt>
    <dgm:pt modelId="{48389241-4CA3-418F-A8D5-2EDF830C1500}" type="sibTrans" cxnId="{CEE5664C-D0A4-4C6A-B138-D1E5BA365602}">
      <dgm:prSet/>
      <dgm:spPr/>
      <dgm:t>
        <a:bodyPr/>
        <a:lstStyle/>
        <a:p>
          <a:endParaRPr lang="en-US"/>
        </a:p>
      </dgm:t>
    </dgm:pt>
    <dgm:pt modelId="{3DAAD906-9CEA-46DD-ABC3-BE402245D654}">
      <dgm:prSet phldrT="[Text]" custT="1"/>
      <dgm:spPr/>
      <dgm:t>
        <a:bodyPr/>
        <a:lstStyle/>
        <a:p>
          <a:r>
            <a:rPr lang="en-US" sz="1800" dirty="0" smtClean="0"/>
            <a:t>Orient reader by providing a situation</a:t>
          </a:r>
          <a:endParaRPr lang="en-US" sz="1800" dirty="0"/>
        </a:p>
      </dgm:t>
    </dgm:pt>
    <dgm:pt modelId="{EACA684B-22C6-4DFD-A80A-D7717291D613}" type="parTrans" cxnId="{D2E22AEB-8816-4D85-AF2D-672C0F30AC4B}">
      <dgm:prSet/>
      <dgm:spPr/>
      <dgm:t>
        <a:bodyPr/>
        <a:lstStyle/>
        <a:p>
          <a:endParaRPr lang="en-US"/>
        </a:p>
      </dgm:t>
    </dgm:pt>
    <dgm:pt modelId="{5FE51E8E-C76C-46DA-A963-70FA04250F07}" type="sibTrans" cxnId="{D2E22AEB-8816-4D85-AF2D-672C0F30AC4B}">
      <dgm:prSet/>
      <dgm:spPr/>
      <dgm:t>
        <a:bodyPr/>
        <a:lstStyle/>
        <a:p>
          <a:endParaRPr lang="en-US"/>
        </a:p>
      </dgm:t>
    </dgm:pt>
    <dgm:pt modelId="{86641F0D-8184-49F7-9A9D-F805AACD6436}">
      <dgm:prSet phldrT="[Text]" custT="1"/>
      <dgm:spPr/>
      <dgm:t>
        <a:bodyPr/>
        <a:lstStyle/>
        <a:p>
          <a:r>
            <a:rPr lang="en-US" sz="1800" dirty="0" smtClean="0"/>
            <a:t>Tell in order</a:t>
          </a:r>
          <a:endParaRPr lang="en-US" sz="1800" dirty="0"/>
        </a:p>
      </dgm:t>
    </dgm:pt>
    <dgm:pt modelId="{A7946113-4D7C-4691-A756-FA8FE5F94C12}" type="parTrans" cxnId="{0D48A887-2EE9-4B7C-9EC7-28E64AEB8F4D}">
      <dgm:prSet/>
      <dgm:spPr/>
      <dgm:t>
        <a:bodyPr/>
        <a:lstStyle/>
        <a:p>
          <a:endParaRPr lang="en-US"/>
        </a:p>
      </dgm:t>
    </dgm:pt>
    <dgm:pt modelId="{A341B8E4-EEE9-4CC4-ADBD-049DC4906FAC}" type="sibTrans" cxnId="{0D48A887-2EE9-4B7C-9EC7-28E64AEB8F4D}">
      <dgm:prSet/>
      <dgm:spPr/>
      <dgm:t>
        <a:bodyPr/>
        <a:lstStyle/>
        <a:p>
          <a:endParaRPr lang="en-US"/>
        </a:p>
      </dgm:t>
    </dgm:pt>
    <dgm:pt modelId="{3D05EBF9-B644-4A99-863E-A2AFB08E36A4}">
      <dgm:prSet phldrT="[Text]" custT="1"/>
      <dgm:spPr/>
      <dgm:t>
        <a:bodyPr/>
        <a:lstStyle/>
        <a:p>
          <a:r>
            <a:rPr lang="en-US" sz="1800" dirty="0" smtClean="0"/>
            <a:t>Provide reaction</a:t>
          </a:r>
          <a:endParaRPr lang="en-US" sz="1800" dirty="0"/>
        </a:p>
      </dgm:t>
    </dgm:pt>
    <dgm:pt modelId="{91728039-B69B-463A-B035-1E863D89834C}" type="parTrans" cxnId="{670E6B54-3D3C-40B3-BDD9-6DEE31F60204}">
      <dgm:prSet/>
      <dgm:spPr/>
      <dgm:t>
        <a:bodyPr/>
        <a:lstStyle/>
        <a:p>
          <a:endParaRPr lang="en-US"/>
        </a:p>
      </dgm:t>
    </dgm:pt>
    <dgm:pt modelId="{96C8127D-61CE-4903-8F3F-E8179C16D5BA}" type="sibTrans" cxnId="{670E6B54-3D3C-40B3-BDD9-6DEE31F60204}">
      <dgm:prSet/>
      <dgm:spPr/>
      <dgm:t>
        <a:bodyPr/>
        <a:lstStyle/>
        <a:p>
          <a:endParaRPr lang="en-US"/>
        </a:p>
      </dgm:t>
    </dgm:pt>
    <dgm:pt modelId="{2FA866EC-FD54-4798-9826-6F6034E5DD8D}">
      <dgm:prSet phldrT="[Text]" custT="1"/>
      <dgm:spPr/>
      <dgm:t>
        <a:bodyPr/>
        <a:lstStyle/>
        <a:p>
          <a:r>
            <a:rPr lang="en-US" sz="1800" dirty="0" smtClean="0"/>
            <a:t>Include details</a:t>
          </a:r>
          <a:endParaRPr lang="en-US" sz="1800" dirty="0"/>
        </a:p>
      </dgm:t>
    </dgm:pt>
    <dgm:pt modelId="{319DD631-F5FF-446B-81C6-A19E5E91D905}" type="parTrans" cxnId="{27C8BAA7-C63A-44FC-8420-7B85AA65C348}">
      <dgm:prSet/>
      <dgm:spPr/>
      <dgm:t>
        <a:bodyPr/>
        <a:lstStyle/>
        <a:p>
          <a:endParaRPr lang="en-US"/>
        </a:p>
      </dgm:t>
    </dgm:pt>
    <dgm:pt modelId="{A8514EC7-6B3F-4603-BC7B-6744EE4872AA}" type="sibTrans" cxnId="{27C8BAA7-C63A-44FC-8420-7B85AA65C348}">
      <dgm:prSet/>
      <dgm:spPr/>
      <dgm:t>
        <a:bodyPr/>
        <a:lstStyle/>
        <a:p>
          <a:endParaRPr lang="en-US"/>
        </a:p>
      </dgm:t>
    </dgm:pt>
    <dgm:pt modelId="{03250460-494C-4F66-8992-C4E7989F817D}">
      <dgm:prSet phldrT="[Text]" custT="1"/>
      <dgm:spPr/>
      <dgm:t>
        <a:bodyPr/>
        <a:lstStyle/>
        <a:p>
          <a:r>
            <a:rPr lang="en-US" sz="1800" dirty="0" smtClean="0"/>
            <a:t>Use temporal words</a:t>
          </a:r>
          <a:endParaRPr lang="en-US" sz="1800" dirty="0"/>
        </a:p>
      </dgm:t>
    </dgm:pt>
    <dgm:pt modelId="{B43AEAAB-C2C8-4219-9E2C-D9DD43B4CCE4}" type="parTrans" cxnId="{00469130-E87D-43D4-9018-EDC70CD5CC08}">
      <dgm:prSet/>
      <dgm:spPr/>
      <dgm:t>
        <a:bodyPr/>
        <a:lstStyle/>
        <a:p>
          <a:endParaRPr lang="en-US"/>
        </a:p>
      </dgm:t>
    </dgm:pt>
    <dgm:pt modelId="{CAA68687-05E3-4A99-A7D0-8924FDB1236F}" type="sibTrans" cxnId="{00469130-E87D-43D4-9018-EDC70CD5CC08}">
      <dgm:prSet/>
      <dgm:spPr/>
      <dgm:t>
        <a:bodyPr/>
        <a:lstStyle/>
        <a:p>
          <a:endParaRPr lang="en-US"/>
        </a:p>
      </dgm:t>
    </dgm:pt>
    <dgm:pt modelId="{AD0231B7-91A4-4E32-862C-CCD72E19D339}">
      <dgm:prSet phldrT="[Text]" custT="1"/>
      <dgm:spPr/>
      <dgm:t>
        <a:bodyPr/>
        <a:lstStyle/>
        <a:p>
          <a:r>
            <a:rPr lang="en-US" sz="1800" dirty="0" smtClean="0"/>
            <a:t>Provide closure</a:t>
          </a:r>
          <a:endParaRPr lang="en-US" sz="1800" dirty="0"/>
        </a:p>
      </dgm:t>
    </dgm:pt>
    <dgm:pt modelId="{3A7E6251-6409-4677-AA98-2E0DDC6393FE}" type="parTrans" cxnId="{B8BEBBC9-0B96-4BDD-8DCB-B75D701554C4}">
      <dgm:prSet/>
      <dgm:spPr/>
      <dgm:t>
        <a:bodyPr/>
        <a:lstStyle/>
        <a:p>
          <a:endParaRPr lang="en-US"/>
        </a:p>
      </dgm:t>
    </dgm:pt>
    <dgm:pt modelId="{77C6F529-E737-490C-87F0-14AF9F6569CF}" type="sibTrans" cxnId="{B8BEBBC9-0B96-4BDD-8DCB-B75D701554C4}">
      <dgm:prSet/>
      <dgm:spPr/>
      <dgm:t>
        <a:bodyPr/>
        <a:lstStyle/>
        <a:p>
          <a:endParaRPr lang="en-US"/>
        </a:p>
      </dgm:t>
    </dgm:pt>
    <dgm:pt modelId="{1EA4ACD3-D6CE-4685-AA1F-1283F6A22800}">
      <dgm:prSet phldrT="[Text]" custT="1"/>
      <dgm:spPr/>
      <dgm:t>
        <a:bodyPr/>
        <a:lstStyle/>
        <a:p>
          <a:r>
            <a:rPr lang="en-US" sz="1800" dirty="0" smtClean="0"/>
            <a:t>Details for thoughts, actions, feelings</a:t>
          </a:r>
          <a:endParaRPr lang="en-US" sz="1800" dirty="0"/>
        </a:p>
      </dgm:t>
    </dgm:pt>
    <dgm:pt modelId="{E1718243-7FB7-406C-BAC2-1975FAA36CC8}" type="parTrans" cxnId="{9A26702D-7B3F-4A4E-932F-907ADF36DB23}">
      <dgm:prSet/>
      <dgm:spPr/>
      <dgm:t>
        <a:bodyPr/>
        <a:lstStyle/>
        <a:p>
          <a:endParaRPr lang="en-US"/>
        </a:p>
      </dgm:t>
    </dgm:pt>
    <dgm:pt modelId="{E5689324-4ED3-4088-89C2-37ECC5D664A7}" type="sibTrans" cxnId="{9A26702D-7B3F-4A4E-932F-907ADF36DB23}">
      <dgm:prSet/>
      <dgm:spPr/>
      <dgm:t>
        <a:bodyPr/>
        <a:lstStyle/>
        <a:p>
          <a:endParaRPr lang="en-US"/>
        </a:p>
      </dgm:t>
    </dgm:pt>
    <dgm:pt modelId="{11489173-E157-46A2-8873-C6F818524684}">
      <dgm:prSet phldrT="[Text]" custT="1"/>
      <dgm:spPr/>
      <dgm:t>
        <a:bodyPr/>
        <a:lstStyle/>
        <a:p>
          <a:r>
            <a:rPr lang="en-US" sz="1800" dirty="0" smtClean="0"/>
            <a:t>Introduce narrator and/or characters</a:t>
          </a:r>
          <a:endParaRPr lang="en-US" sz="1800" dirty="0"/>
        </a:p>
      </dgm:t>
    </dgm:pt>
    <dgm:pt modelId="{AE9ACA10-A71B-4796-9FDF-4D40ED7E077C}" type="parTrans" cxnId="{DDAD9A4E-CC2F-499D-B724-C7032AA40FF4}">
      <dgm:prSet/>
      <dgm:spPr/>
      <dgm:t>
        <a:bodyPr/>
        <a:lstStyle/>
        <a:p>
          <a:endParaRPr lang="en-US"/>
        </a:p>
      </dgm:t>
    </dgm:pt>
    <dgm:pt modelId="{D60AC7DC-702C-48E8-BAA9-19671DB2C5C5}" type="sibTrans" cxnId="{DDAD9A4E-CC2F-499D-B724-C7032AA40FF4}">
      <dgm:prSet/>
      <dgm:spPr/>
      <dgm:t>
        <a:bodyPr/>
        <a:lstStyle/>
        <a:p>
          <a:endParaRPr lang="en-US"/>
        </a:p>
      </dgm:t>
    </dgm:pt>
    <dgm:pt modelId="{0998BD6A-B1BF-4059-8459-AC157239F74B}">
      <dgm:prSet phldrT="[Text]" custT="1"/>
      <dgm:spPr/>
      <dgm:t>
        <a:bodyPr/>
        <a:lstStyle/>
        <a:p>
          <a:r>
            <a:rPr lang="en-US" sz="1800" dirty="0" smtClean="0"/>
            <a:t>Organize event sequence that unfolds naturally</a:t>
          </a:r>
          <a:endParaRPr lang="en-US" sz="1800" dirty="0"/>
        </a:p>
      </dgm:t>
    </dgm:pt>
    <dgm:pt modelId="{D10348A4-2CC9-4142-8927-C79B4737E2C5}" type="parTrans" cxnId="{0D3B0CF7-3DBC-4F87-8427-A211E21FA3FA}">
      <dgm:prSet/>
      <dgm:spPr/>
      <dgm:t>
        <a:bodyPr/>
        <a:lstStyle/>
        <a:p>
          <a:endParaRPr lang="en-US"/>
        </a:p>
      </dgm:t>
    </dgm:pt>
    <dgm:pt modelId="{18D8C209-0EAF-4EA8-ABF9-9AB495678DE9}" type="sibTrans" cxnId="{0D3B0CF7-3DBC-4F87-8427-A211E21FA3FA}">
      <dgm:prSet/>
      <dgm:spPr/>
      <dgm:t>
        <a:bodyPr/>
        <a:lstStyle/>
        <a:p>
          <a:endParaRPr lang="en-US"/>
        </a:p>
      </dgm:t>
    </dgm:pt>
    <dgm:pt modelId="{C2ED5B1F-ED78-4338-A389-8AE086527DA7}">
      <dgm:prSet phldrT="[Text]" custT="1"/>
      <dgm:spPr/>
      <dgm:t>
        <a:bodyPr/>
        <a:lstStyle/>
        <a:p>
          <a:pPr algn="l"/>
          <a:r>
            <a:rPr lang="en-US" sz="1800" dirty="0" smtClean="0"/>
            <a:t>(More sophisticated narrative techniques and transitions) </a:t>
          </a:r>
          <a:endParaRPr lang="en-US" sz="1800" dirty="0"/>
        </a:p>
      </dgm:t>
    </dgm:pt>
    <dgm:pt modelId="{D18893E0-F3BE-48E4-A980-72D480E8EBF1}" type="parTrans" cxnId="{D73402B8-B417-4F8C-9926-41C9753DEE16}">
      <dgm:prSet/>
      <dgm:spPr/>
      <dgm:t>
        <a:bodyPr/>
        <a:lstStyle/>
        <a:p>
          <a:endParaRPr lang="en-US"/>
        </a:p>
      </dgm:t>
    </dgm:pt>
    <dgm:pt modelId="{AA1A32DB-1054-47EB-AC49-C6CE8274F396}" type="sibTrans" cxnId="{D73402B8-B417-4F8C-9926-41C9753DEE16}">
      <dgm:prSet/>
      <dgm:spPr/>
      <dgm:t>
        <a:bodyPr/>
        <a:lstStyle/>
        <a:p>
          <a:endParaRPr lang="en-US"/>
        </a:p>
      </dgm:t>
    </dgm:pt>
    <dgm:pt modelId="{EAB91AF3-00A6-47C4-B461-9DE9A1D9A18B}" type="pres">
      <dgm:prSet presAssocID="{6D346CD5-0FF0-4116-9474-6FEF3011DF31}" presName="diagram" presStyleCnt="0">
        <dgm:presLayoutVars>
          <dgm:dir/>
          <dgm:resizeHandles val="exact"/>
        </dgm:presLayoutVars>
      </dgm:prSet>
      <dgm:spPr/>
      <dgm:t>
        <a:bodyPr/>
        <a:lstStyle/>
        <a:p>
          <a:endParaRPr lang="en-US"/>
        </a:p>
      </dgm:t>
    </dgm:pt>
    <dgm:pt modelId="{4B81510C-4EC2-4053-8765-110203217BA5}" type="pres">
      <dgm:prSet presAssocID="{F610FAB3-62C9-4C4A-8332-3A1412FC7FF1}" presName="node" presStyleLbl="node1" presStyleIdx="0" presStyleCnt="6" custScaleX="218864" custScaleY="335424" custLinFactNeighborX="-476" custLinFactNeighborY="3853">
        <dgm:presLayoutVars>
          <dgm:bulletEnabled val="1"/>
        </dgm:presLayoutVars>
      </dgm:prSet>
      <dgm:spPr/>
      <dgm:t>
        <a:bodyPr/>
        <a:lstStyle/>
        <a:p>
          <a:endParaRPr lang="en-US"/>
        </a:p>
      </dgm:t>
    </dgm:pt>
    <dgm:pt modelId="{347EF6DA-D444-4334-B988-99E74876111F}" type="pres">
      <dgm:prSet presAssocID="{6AE88835-DAD1-4ECA-A1C5-31612B6C4C33}" presName="sibTrans" presStyleLbl="sibTrans2D1" presStyleIdx="0" presStyleCnt="5" custAng="190993" custScaleX="133501" custScaleY="117092" custLinFactNeighborX="3880" custLinFactNeighborY="11759"/>
      <dgm:spPr/>
      <dgm:t>
        <a:bodyPr/>
        <a:lstStyle/>
        <a:p>
          <a:endParaRPr lang="en-US"/>
        </a:p>
      </dgm:t>
    </dgm:pt>
    <dgm:pt modelId="{79B77484-81B3-40B6-89A9-8703D66A08D4}" type="pres">
      <dgm:prSet presAssocID="{6AE88835-DAD1-4ECA-A1C5-31612B6C4C33}" presName="connectorText" presStyleLbl="sibTrans2D1" presStyleIdx="0" presStyleCnt="5"/>
      <dgm:spPr/>
      <dgm:t>
        <a:bodyPr/>
        <a:lstStyle/>
        <a:p>
          <a:endParaRPr lang="en-US"/>
        </a:p>
      </dgm:t>
    </dgm:pt>
    <dgm:pt modelId="{27DA1E4A-B6C4-4002-B5DD-DFA93DC8DAAD}" type="pres">
      <dgm:prSet presAssocID="{DF926A64-0F2A-44AE-99B4-74FCFEE76473}" presName="node" presStyleLbl="node1" presStyleIdx="1" presStyleCnt="6" custScaleX="229179" custScaleY="299257" custLinFactNeighborX="-1327" custLinFactNeighborY="5218">
        <dgm:presLayoutVars>
          <dgm:bulletEnabled val="1"/>
        </dgm:presLayoutVars>
      </dgm:prSet>
      <dgm:spPr/>
      <dgm:t>
        <a:bodyPr/>
        <a:lstStyle/>
        <a:p>
          <a:endParaRPr lang="en-US"/>
        </a:p>
      </dgm:t>
    </dgm:pt>
    <dgm:pt modelId="{3498D60F-4C91-4206-89B7-8891DF76114E}" type="pres">
      <dgm:prSet presAssocID="{F94A8F28-FCA4-4130-AB1A-CA6318F62568}" presName="sibTrans" presStyleLbl="sibTrans2D1" presStyleIdx="1" presStyleCnt="5" custScaleX="121089" custScaleY="149724"/>
      <dgm:spPr/>
      <dgm:t>
        <a:bodyPr/>
        <a:lstStyle/>
        <a:p>
          <a:endParaRPr lang="en-US"/>
        </a:p>
      </dgm:t>
    </dgm:pt>
    <dgm:pt modelId="{9B4AAEFE-7A97-40ED-AA2A-2E76241CA438}" type="pres">
      <dgm:prSet presAssocID="{F94A8F28-FCA4-4130-AB1A-CA6318F62568}" presName="connectorText" presStyleLbl="sibTrans2D1" presStyleIdx="1" presStyleCnt="5"/>
      <dgm:spPr/>
      <dgm:t>
        <a:bodyPr/>
        <a:lstStyle/>
        <a:p>
          <a:endParaRPr lang="en-US"/>
        </a:p>
      </dgm:t>
    </dgm:pt>
    <dgm:pt modelId="{0B90D574-D3DF-4939-B571-585A3DCAF9F9}" type="pres">
      <dgm:prSet presAssocID="{430276DC-9102-4922-89EA-F17AEF1DC7A1}" presName="node" presStyleLbl="node1" presStyleIdx="2" presStyleCnt="6" custScaleX="233762" custScaleY="274714" custLinFactNeighborX="-1123" custLinFactNeighborY="-7489">
        <dgm:presLayoutVars>
          <dgm:bulletEnabled val="1"/>
        </dgm:presLayoutVars>
      </dgm:prSet>
      <dgm:spPr/>
      <dgm:t>
        <a:bodyPr/>
        <a:lstStyle/>
        <a:p>
          <a:endParaRPr lang="en-US"/>
        </a:p>
      </dgm:t>
    </dgm:pt>
    <dgm:pt modelId="{6F824101-1370-4292-8FD5-09D4E7B6277F}" type="pres">
      <dgm:prSet presAssocID="{E37BE60D-C77A-473F-8FCB-D15B8ACD2549}" presName="sibTrans" presStyleLbl="sibTrans2D1" presStyleIdx="2" presStyleCnt="5" custAng="6705" custScaleX="123442" custScaleY="111193" custLinFactNeighborX="-22154" custLinFactNeighborY="-2537"/>
      <dgm:spPr/>
      <dgm:t>
        <a:bodyPr/>
        <a:lstStyle/>
        <a:p>
          <a:endParaRPr lang="en-US"/>
        </a:p>
      </dgm:t>
    </dgm:pt>
    <dgm:pt modelId="{C6ACAF7F-5D0E-4D0B-8D03-05CC97574E0C}" type="pres">
      <dgm:prSet presAssocID="{E37BE60D-C77A-473F-8FCB-D15B8ACD2549}" presName="connectorText" presStyleLbl="sibTrans2D1" presStyleIdx="2" presStyleCnt="5"/>
      <dgm:spPr/>
      <dgm:t>
        <a:bodyPr/>
        <a:lstStyle/>
        <a:p>
          <a:endParaRPr lang="en-US"/>
        </a:p>
      </dgm:t>
    </dgm:pt>
    <dgm:pt modelId="{F11738E7-9059-424A-8095-8A4455F4E2AB}" type="pres">
      <dgm:prSet presAssocID="{293011A1-29E5-4893-A60B-FD6FE1173892}" presName="node" presStyleLbl="node1" presStyleIdx="3" presStyleCnt="6" custAng="0" custScaleX="201511" custScaleY="318252" custLinFactNeighborX="-14281" custLinFactNeighborY="-15677">
        <dgm:presLayoutVars>
          <dgm:bulletEnabled val="1"/>
        </dgm:presLayoutVars>
      </dgm:prSet>
      <dgm:spPr/>
      <dgm:t>
        <a:bodyPr/>
        <a:lstStyle/>
        <a:p>
          <a:endParaRPr lang="en-US"/>
        </a:p>
      </dgm:t>
    </dgm:pt>
    <dgm:pt modelId="{B7C7C451-7393-4825-9126-89BDC613C64D}" type="pres">
      <dgm:prSet presAssocID="{35FA7DC7-DC1A-4853-9335-7F64AB37E03C}" presName="sibTrans" presStyleLbl="sibTrans2D1" presStyleIdx="3" presStyleCnt="5" custAng="1616" custScaleX="107867" custScaleY="135292"/>
      <dgm:spPr/>
      <dgm:t>
        <a:bodyPr/>
        <a:lstStyle/>
        <a:p>
          <a:endParaRPr lang="en-US"/>
        </a:p>
      </dgm:t>
    </dgm:pt>
    <dgm:pt modelId="{D9F27589-B4A7-4402-A1D6-A0C0EF96C4D8}" type="pres">
      <dgm:prSet presAssocID="{35FA7DC7-DC1A-4853-9335-7F64AB37E03C}" presName="connectorText" presStyleLbl="sibTrans2D1" presStyleIdx="3" presStyleCnt="5"/>
      <dgm:spPr/>
      <dgm:t>
        <a:bodyPr/>
        <a:lstStyle/>
        <a:p>
          <a:endParaRPr lang="en-US"/>
        </a:p>
      </dgm:t>
    </dgm:pt>
    <dgm:pt modelId="{DCB507DD-CA1E-4329-8B1F-F344D6076E8C}" type="pres">
      <dgm:prSet presAssocID="{4F13C520-554A-4791-B2AA-6931E48E2977}" presName="node" presStyleLbl="node1" presStyleIdx="4" presStyleCnt="6" custScaleX="212322" custScaleY="328886" custLinFactNeighborX="-50760" custLinFactNeighborY="-15455">
        <dgm:presLayoutVars>
          <dgm:bulletEnabled val="1"/>
        </dgm:presLayoutVars>
      </dgm:prSet>
      <dgm:spPr/>
      <dgm:t>
        <a:bodyPr/>
        <a:lstStyle/>
        <a:p>
          <a:endParaRPr lang="en-US"/>
        </a:p>
      </dgm:t>
    </dgm:pt>
    <dgm:pt modelId="{528C9260-F808-42F5-A7BF-504ECF0A5780}" type="pres">
      <dgm:prSet presAssocID="{C0185BE9-7609-4F5E-AEC0-BA94C5D80DD3}" presName="sibTrans" presStyleLbl="sibTrans2D1" presStyleIdx="4" presStyleCnt="5" custAng="47474" custScaleX="109273" custScaleY="144790"/>
      <dgm:spPr/>
      <dgm:t>
        <a:bodyPr/>
        <a:lstStyle/>
        <a:p>
          <a:endParaRPr lang="en-US"/>
        </a:p>
      </dgm:t>
    </dgm:pt>
    <dgm:pt modelId="{386881AE-79EF-4BBA-B92B-AD93301AAF38}" type="pres">
      <dgm:prSet presAssocID="{C0185BE9-7609-4F5E-AEC0-BA94C5D80DD3}" presName="connectorText" presStyleLbl="sibTrans2D1" presStyleIdx="4" presStyleCnt="5"/>
      <dgm:spPr/>
      <dgm:t>
        <a:bodyPr/>
        <a:lstStyle/>
        <a:p>
          <a:endParaRPr lang="en-US"/>
        </a:p>
      </dgm:t>
    </dgm:pt>
    <dgm:pt modelId="{614F2D45-39EF-497B-919A-27008BEEBA3A}" type="pres">
      <dgm:prSet presAssocID="{11C76979-C278-4E3A-9D5E-B81F3B33E535}" presName="node" presStyleLbl="node1" presStyleIdx="5" presStyleCnt="6" custScaleX="181590" custScaleY="304471" custLinFactX="-3100" custLinFactNeighborX="-100000" custLinFactNeighborY="-16078">
        <dgm:presLayoutVars>
          <dgm:bulletEnabled val="1"/>
        </dgm:presLayoutVars>
      </dgm:prSet>
      <dgm:spPr/>
      <dgm:t>
        <a:bodyPr/>
        <a:lstStyle/>
        <a:p>
          <a:endParaRPr lang="en-US"/>
        </a:p>
      </dgm:t>
    </dgm:pt>
  </dgm:ptLst>
  <dgm:cxnLst>
    <dgm:cxn modelId="{D2E22AEB-8816-4D85-AF2D-672C0F30AC4B}" srcId="{4F13C520-554A-4791-B2AA-6931E48E2977}" destId="{3DAAD906-9CEA-46DD-ABC3-BE402245D654}" srcOrd="0" destOrd="0" parTransId="{EACA684B-22C6-4DFD-A80A-D7717291D613}" sibTransId="{5FE51E8E-C76C-46DA-A963-70FA04250F07}"/>
    <dgm:cxn modelId="{CB508BB7-A5F6-4DD0-9FA6-A8716FD00BC8}" type="presOf" srcId="{293011A1-29E5-4893-A60B-FD6FE1173892}" destId="{F11738E7-9059-424A-8095-8A4455F4E2AB}" srcOrd="0" destOrd="0" presId="urn:microsoft.com/office/officeart/2005/8/layout/process5"/>
    <dgm:cxn modelId="{AF2547FF-BEBE-4C59-BD1B-32804A791D5D}" type="presOf" srcId="{430276DC-9102-4922-89EA-F17AEF1DC7A1}" destId="{0B90D574-D3DF-4939-B571-585A3DCAF9F9}" srcOrd="0" destOrd="0" presId="urn:microsoft.com/office/officeart/2005/8/layout/process5"/>
    <dgm:cxn modelId="{76642F80-39AF-41A4-B6C3-22190FEE0DB7}" type="presOf" srcId="{E37BE60D-C77A-473F-8FCB-D15B8ACD2549}" destId="{C6ACAF7F-5D0E-4D0B-8D03-05CC97574E0C}" srcOrd="1" destOrd="0" presId="urn:microsoft.com/office/officeart/2005/8/layout/process5"/>
    <dgm:cxn modelId="{3A522C31-29AD-481E-8683-6F95B31F9178}" type="presOf" srcId="{23957960-11A0-4574-BEF1-B073F4ECAB36}" destId="{F11738E7-9059-424A-8095-8A4455F4E2AB}" srcOrd="0" destOrd="1" presId="urn:microsoft.com/office/officeart/2005/8/layout/process5"/>
    <dgm:cxn modelId="{0D48A887-2EE9-4B7C-9EC7-28E64AEB8F4D}" srcId="{F610FAB3-62C9-4C4A-8332-3A1412FC7FF1}" destId="{86641F0D-8184-49F7-9A9D-F805AACD6436}" srcOrd="1" destOrd="0" parTransId="{A7946113-4D7C-4691-A756-FA8FE5F94C12}" sibTransId="{A341B8E4-EEE9-4CC4-ADBD-049DC4906FAC}"/>
    <dgm:cxn modelId="{B8BEBBC9-0B96-4BDD-8DCB-B75D701554C4}" srcId="{DF926A64-0F2A-44AE-99B4-74FCFEE76473}" destId="{AD0231B7-91A4-4E32-862C-CCD72E19D339}" srcOrd="3" destOrd="0" parTransId="{3A7E6251-6409-4677-AA98-2E0DDC6393FE}" sibTransId="{77C6F529-E737-490C-87F0-14AF9F6569CF}"/>
    <dgm:cxn modelId="{8B996243-2C09-476C-9A30-76A0003A33D5}" type="presOf" srcId="{C2ED5B1F-ED78-4338-A389-8AE086527DA7}" destId="{614F2D45-39EF-497B-919A-27008BEEBA3A}" srcOrd="0" destOrd="1" presId="urn:microsoft.com/office/officeart/2005/8/layout/process5"/>
    <dgm:cxn modelId="{C79FB619-79C1-4770-9F33-24FEC13DF4B0}" type="presOf" srcId="{0998BD6A-B1BF-4059-8459-AC157239F74B}" destId="{F11738E7-9059-424A-8095-8A4455F4E2AB}" srcOrd="0" destOrd="3" presId="urn:microsoft.com/office/officeart/2005/8/layout/process5"/>
    <dgm:cxn modelId="{B0FA6A72-476D-433F-8F40-BD94ACF96637}" type="presOf" srcId="{11C76979-C278-4E3A-9D5E-B81F3B33E535}" destId="{614F2D45-39EF-497B-919A-27008BEEBA3A}" srcOrd="0" destOrd="0" presId="urn:microsoft.com/office/officeart/2005/8/layout/process5"/>
    <dgm:cxn modelId="{88E629FF-6C69-466C-B1B3-E03E4B2EDB3F}" srcId="{6D346CD5-0FF0-4116-9474-6FEF3011DF31}" destId="{4F13C520-554A-4791-B2AA-6931E48E2977}" srcOrd="4" destOrd="0" parTransId="{0A0B6B68-9F19-4DF7-BADE-A3F823884413}" sibTransId="{C0185BE9-7609-4F5E-AEC0-BA94C5D80DD3}"/>
    <dgm:cxn modelId="{EA5F4573-3B00-439A-9FFA-732ECE31846B}" srcId="{6D346CD5-0FF0-4116-9474-6FEF3011DF31}" destId="{F610FAB3-62C9-4C4A-8332-3A1412FC7FF1}" srcOrd="0" destOrd="0" parTransId="{161C6116-C128-4094-8B71-D63E1CEB7372}" sibTransId="{6AE88835-DAD1-4ECA-A1C5-31612B6C4C33}"/>
    <dgm:cxn modelId="{DF30E5E6-C6DB-4AA3-ACE0-C9DDA9302102}" type="presOf" srcId="{6D346CD5-0FF0-4116-9474-6FEF3011DF31}" destId="{EAB91AF3-00A6-47C4-B461-9DE9A1D9A18B}" srcOrd="0" destOrd="0" presId="urn:microsoft.com/office/officeart/2005/8/layout/process5"/>
    <dgm:cxn modelId="{653D82DD-1E69-4A8F-96F8-B0ADCC1D38C6}" type="presOf" srcId="{35FA7DC7-DC1A-4853-9335-7F64AB37E03C}" destId="{D9F27589-B4A7-4402-A1D6-A0C0EF96C4D8}" srcOrd="1" destOrd="0" presId="urn:microsoft.com/office/officeart/2005/8/layout/process5"/>
    <dgm:cxn modelId="{0F816F81-DCD8-4DCA-9497-EA22687F55DB}" type="presOf" srcId="{3D05EBF9-B644-4A99-863E-A2AFB08E36A4}" destId="{4B81510C-4EC2-4053-8765-110203217BA5}" srcOrd="0" destOrd="3" presId="urn:microsoft.com/office/officeart/2005/8/layout/process5"/>
    <dgm:cxn modelId="{66227B5E-8EF5-44A2-BCA7-C66C4096893A}" type="presOf" srcId="{03250460-494C-4F66-8992-C4E7989F817D}" destId="{27DA1E4A-B6C4-4002-B5DD-DFA93DC8DAAD}" srcOrd="0" destOrd="3" presId="urn:microsoft.com/office/officeart/2005/8/layout/process5"/>
    <dgm:cxn modelId="{230FD43B-A179-4836-9259-E04E9F777542}" srcId="{DF926A64-0F2A-44AE-99B4-74FCFEE76473}" destId="{10560FBE-4933-42B2-9528-9192D6E0708F}" srcOrd="0" destOrd="0" parTransId="{ACFE33C4-A69C-4102-85C5-09635A27D578}" sibTransId="{CB350B89-76F5-4157-9C03-CCADE677B0F8}"/>
    <dgm:cxn modelId="{53F002C2-4263-4361-A225-81DF0ADFCC09}" srcId="{F610FAB3-62C9-4C4A-8332-3A1412FC7FF1}" destId="{8788F844-2E5C-48F2-B090-502E66AD62FC}" srcOrd="0" destOrd="0" parTransId="{3378471B-46B9-440C-804D-9D1B14844EB1}" sibTransId="{438E13D7-E249-4116-99B7-A86C7521410F}"/>
    <dgm:cxn modelId="{E7E5134F-AE33-4477-A152-555F3F31C3E7}" type="presOf" srcId="{C0185BE9-7609-4F5E-AEC0-BA94C5D80DD3}" destId="{528C9260-F808-42F5-A7BF-504ECF0A5780}" srcOrd="0" destOrd="0" presId="urn:microsoft.com/office/officeart/2005/8/layout/process5"/>
    <dgm:cxn modelId="{A565E246-A7F6-446B-A5FB-46B7B36EB545}" type="presOf" srcId="{1EA4ACD3-D6CE-4685-AA1F-1283F6A22800}" destId="{0B90D574-D3DF-4939-B571-585A3DCAF9F9}" srcOrd="0" destOrd="2" presId="urn:microsoft.com/office/officeart/2005/8/layout/process5"/>
    <dgm:cxn modelId="{7842E930-07A3-46A4-BB6E-1E5F81D78729}" srcId="{430276DC-9102-4922-89EA-F17AEF1DC7A1}" destId="{55812AC0-D495-4905-BBB2-0CA3E5B52D28}" srcOrd="0" destOrd="0" parTransId="{701FAC82-8496-4F41-A3CB-6B3D26405D3E}" sibTransId="{10106732-4867-4A8B-B174-AF39A7D43805}"/>
    <dgm:cxn modelId="{B0D9CCDC-FF84-4496-BD22-DC38D40A6C89}" type="presOf" srcId="{DF926A64-0F2A-44AE-99B4-74FCFEE76473}" destId="{27DA1E4A-B6C4-4002-B5DD-DFA93DC8DAAD}" srcOrd="0" destOrd="0" presId="urn:microsoft.com/office/officeart/2005/8/layout/process5"/>
    <dgm:cxn modelId="{DDAD9A4E-CC2F-499D-B724-C7032AA40FF4}" srcId="{293011A1-29E5-4893-A60B-FD6FE1173892}" destId="{11489173-E157-46A2-8873-C6F818524684}" srcOrd="1" destOrd="0" parTransId="{AE9ACA10-A71B-4796-9FDF-4D40ED7E077C}" sibTransId="{D60AC7DC-702C-48E8-BAA9-19671DB2C5C5}"/>
    <dgm:cxn modelId="{00469130-E87D-43D4-9018-EDC70CD5CC08}" srcId="{DF926A64-0F2A-44AE-99B4-74FCFEE76473}" destId="{03250460-494C-4F66-8992-C4E7989F817D}" srcOrd="2" destOrd="0" parTransId="{B43AEAAB-C2C8-4219-9E2C-D9DD43B4CCE4}" sibTransId="{CAA68687-05E3-4A99-A7D0-8924FDB1236F}"/>
    <dgm:cxn modelId="{C5BE3CBD-21F2-4B5B-A329-CFA808E14625}" type="presOf" srcId="{F94A8F28-FCA4-4130-AB1A-CA6318F62568}" destId="{3498D60F-4C91-4206-89B7-8891DF76114E}" srcOrd="0" destOrd="0" presId="urn:microsoft.com/office/officeart/2005/8/layout/process5"/>
    <dgm:cxn modelId="{11EBCC07-AF19-4E33-AAF1-6477A35EC94A}" srcId="{6D346CD5-0FF0-4116-9474-6FEF3011DF31}" destId="{DF926A64-0F2A-44AE-99B4-74FCFEE76473}" srcOrd="1" destOrd="0" parTransId="{B0505838-7404-4EE2-B1FA-B836AB6B327B}" sibTransId="{F94A8F28-FCA4-4130-AB1A-CA6318F62568}"/>
    <dgm:cxn modelId="{E4A50576-5FD7-47F5-8B8F-302CA174E652}" srcId="{6D346CD5-0FF0-4116-9474-6FEF3011DF31}" destId="{293011A1-29E5-4893-A60B-FD6FE1173892}" srcOrd="3" destOrd="0" parTransId="{0E475C0F-945F-44C2-8B21-5D4FA735AF6C}" sibTransId="{35FA7DC7-DC1A-4853-9335-7F64AB37E03C}"/>
    <dgm:cxn modelId="{BA163E40-2860-4FC6-A247-93B7A75AF5A0}" type="presOf" srcId="{E37BE60D-C77A-473F-8FCB-D15B8ACD2549}" destId="{6F824101-1370-4292-8FD5-09D4E7B6277F}" srcOrd="0" destOrd="0" presId="urn:microsoft.com/office/officeart/2005/8/layout/process5"/>
    <dgm:cxn modelId="{CEE5664C-D0A4-4C6A-B138-D1E5BA365602}" srcId="{293011A1-29E5-4893-A60B-FD6FE1173892}" destId="{23957960-11A0-4574-BEF1-B073F4ECAB36}" srcOrd="0" destOrd="0" parTransId="{1A329BB7-F15B-4807-990B-E3AE3ECD9ACC}" sibTransId="{48389241-4CA3-418F-A8D5-2EDF830C1500}"/>
    <dgm:cxn modelId="{23959C6B-3D43-45BA-A31A-081C540A418A}" type="presOf" srcId="{4F13C520-554A-4791-B2AA-6931E48E2977}" destId="{DCB507DD-CA1E-4329-8B1F-F344D6076E8C}" srcOrd="0" destOrd="0" presId="urn:microsoft.com/office/officeart/2005/8/layout/process5"/>
    <dgm:cxn modelId="{3E0FC5C8-CB92-4AF0-A733-4FCFD977C03C}" type="presOf" srcId="{11489173-E157-46A2-8873-C6F818524684}" destId="{F11738E7-9059-424A-8095-8A4455F4E2AB}" srcOrd="0" destOrd="2" presId="urn:microsoft.com/office/officeart/2005/8/layout/process5"/>
    <dgm:cxn modelId="{43509751-E713-47F9-A8BC-9D3BE81F0969}" type="presOf" srcId="{6AE88835-DAD1-4ECA-A1C5-31612B6C4C33}" destId="{79B77484-81B3-40B6-89A9-8703D66A08D4}" srcOrd="1" destOrd="0" presId="urn:microsoft.com/office/officeart/2005/8/layout/process5"/>
    <dgm:cxn modelId="{B759625A-658D-44AB-AE29-396E33FADD6D}" type="presOf" srcId="{8788F844-2E5C-48F2-B090-502E66AD62FC}" destId="{4B81510C-4EC2-4053-8765-110203217BA5}" srcOrd="0" destOrd="1" presId="urn:microsoft.com/office/officeart/2005/8/layout/process5"/>
    <dgm:cxn modelId="{192BF2FE-64D2-42C9-A05B-E26ACC6E0895}" type="presOf" srcId="{35FA7DC7-DC1A-4853-9335-7F64AB37E03C}" destId="{B7C7C451-7393-4825-9126-89BDC613C64D}" srcOrd="0" destOrd="0" presId="urn:microsoft.com/office/officeart/2005/8/layout/process5"/>
    <dgm:cxn modelId="{9A26702D-7B3F-4A4E-932F-907ADF36DB23}" srcId="{430276DC-9102-4922-89EA-F17AEF1DC7A1}" destId="{1EA4ACD3-D6CE-4685-AA1F-1283F6A22800}" srcOrd="1" destOrd="0" parTransId="{E1718243-7FB7-406C-BAC2-1975FAA36CC8}" sibTransId="{E5689324-4ED3-4088-89C2-37ECC5D664A7}"/>
    <dgm:cxn modelId="{5D62AA1E-DD1B-495C-906A-7D0CCC9A4001}" type="presOf" srcId="{F610FAB3-62C9-4C4A-8332-3A1412FC7FF1}" destId="{4B81510C-4EC2-4053-8765-110203217BA5}" srcOrd="0" destOrd="0" presId="urn:microsoft.com/office/officeart/2005/8/layout/process5"/>
    <dgm:cxn modelId="{670E6B54-3D3C-40B3-BDD9-6DEE31F60204}" srcId="{F610FAB3-62C9-4C4A-8332-3A1412FC7FF1}" destId="{3D05EBF9-B644-4A99-863E-A2AFB08E36A4}" srcOrd="2" destOrd="0" parTransId="{91728039-B69B-463A-B035-1E863D89834C}" sibTransId="{96C8127D-61CE-4903-8F3F-E8179C16D5BA}"/>
    <dgm:cxn modelId="{38769EAE-5B54-4A29-A94B-A23B8F412FC3}" type="presOf" srcId="{55812AC0-D495-4905-BBB2-0CA3E5B52D28}" destId="{0B90D574-D3DF-4939-B571-585A3DCAF9F9}" srcOrd="0" destOrd="1" presId="urn:microsoft.com/office/officeart/2005/8/layout/process5"/>
    <dgm:cxn modelId="{E7A9BE96-2D12-4311-A584-38BFBC9BE41C}" type="presOf" srcId="{10560FBE-4933-42B2-9528-9192D6E0708F}" destId="{27DA1E4A-B6C4-4002-B5DD-DFA93DC8DAAD}" srcOrd="0" destOrd="1" presId="urn:microsoft.com/office/officeart/2005/8/layout/process5"/>
    <dgm:cxn modelId="{240D8B7E-135A-49FE-8EBA-C48E204DB2AC}" type="presOf" srcId="{86641F0D-8184-49F7-9A9D-F805AACD6436}" destId="{4B81510C-4EC2-4053-8765-110203217BA5}" srcOrd="0" destOrd="2" presId="urn:microsoft.com/office/officeart/2005/8/layout/process5"/>
    <dgm:cxn modelId="{15836DC0-6058-47EF-B2E2-9FD1771EF9F0}" type="presOf" srcId="{3DAAD906-9CEA-46DD-ABC3-BE402245D654}" destId="{DCB507DD-CA1E-4329-8B1F-F344D6076E8C}" srcOrd="0" destOrd="1" presId="urn:microsoft.com/office/officeart/2005/8/layout/process5"/>
    <dgm:cxn modelId="{C494B708-F45C-4C83-8C82-B5CE0515C7DA}" type="presOf" srcId="{F94A8F28-FCA4-4130-AB1A-CA6318F62568}" destId="{9B4AAEFE-7A97-40ED-AA2A-2E76241CA438}" srcOrd="1" destOrd="0" presId="urn:microsoft.com/office/officeart/2005/8/layout/process5"/>
    <dgm:cxn modelId="{F9F530A7-D17E-4C40-B89D-0D975F4B9318}" type="presOf" srcId="{AD0231B7-91A4-4E32-862C-CCD72E19D339}" destId="{27DA1E4A-B6C4-4002-B5DD-DFA93DC8DAAD}" srcOrd="0" destOrd="4" presId="urn:microsoft.com/office/officeart/2005/8/layout/process5"/>
    <dgm:cxn modelId="{786F899F-614D-4287-9593-8890E731123A}" type="presOf" srcId="{2FA866EC-FD54-4798-9826-6F6034E5DD8D}" destId="{27DA1E4A-B6C4-4002-B5DD-DFA93DC8DAAD}" srcOrd="0" destOrd="2" presId="urn:microsoft.com/office/officeart/2005/8/layout/process5"/>
    <dgm:cxn modelId="{56F69E59-6881-43EC-8E84-E9CA541366F2}" srcId="{6D346CD5-0FF0-4116-9474-6FEF3011DF31}" destId="{11C76979-C278-4E3A-9D5E-B81F3B33E535}" srcOrd="5" destOrd="0" parTransId="{355C85D7-CA42-454B-ACE5-C8F439435BA5}" sibTransId="{AD66A671-4277-4882-A877-F50A37A54EDF}"/>
    <dgm:cxn modelId="{D73402B8-B417-4F8C-9926-41C9753DEE16}" srcId="{11C76979-C278-4E3A-9D5E-B81F3B33E535}" destId="{C2ED5B1F-ED78-4338-A389-8AE086527DA7}" srcOrd="0" destOrd="0" parTransId="{D18893E0-F3BE-48E4-A980-72D480E8EBF1}" sibTransId="{AA1A32DB-1054-47EB-AC49-C6CE8274F396}"/>
    <dgm:cxn modelId="{DFF50833-EF25-4DAE-BC9D-2ADCDE164F7E}" type="presOf" srcId="{6AE88835-DAD1-4ECA-A1C5-31612B6C4C33}" destId="{347EF6DA-D444-4334-B988-99E74876111F}" srcOrd="0" destOrd="0" presId="urn:microsoft.com/office/officeart/2005/8/layout/process5"/>
    <dgm:cxn modelId="{409F0885-EA46-4CBB-84EA-C5D1417B2B74}" srcId="{6D346CD5-0FF0-4116-9474-6FEF3011DF31}" destId="{430276DC-9102-4922-89EA-F17AEF1DC7A1}" srcOrd="2" destOrd="0" parTransId="{8DF460B6-87FA-403B-AB6C-4F47F3019865}" sibTransId="{E37BE60D-C77A-473F-8FCB-D15B8ACD2549}"/>
    <dgm:cxn modelId="{A51172B9-EEE3-4D58-B087-B9566D1DF97B}" type="presOf" srcId="{C0185BE9-7609-4F5E-AEC0-BA94C5D80DD3}" destId="{386881AE-79EF-4BBA-B92B-AD93301AAF38}" srcOrd="1" destOrd="0" presId="urn:microsoft.com/office/officeart/2005/8/layout/process5"/>
    <dgm:cxn modelId="{27C8BAA7-C63A-44FC-8420-7B85AA65C348}" srcId="{DF926A64-0F2A-44AE-99B4-74FCFEE76473}" destId="{2FA866EC-FD54-4798-9826-6F6034E5DD8D}" srcOrd="1" destOrd="0" parTransId="{319DD631-F5FF-446B-81C6-A19E5E91D905}" sibTransId="{A8514EC7-6B3F-4603-BC7B-6744EE4872AA}"/>
    <dgm:cxn modelId="{0D3B0CF7-3DBC-4F87-8427-A211E21FA3FA}" srcId="{293011A1-29E5-4893-A60B-FD6FE1173892}" destId="{0998BD6A-B1BF-4059-8459-AC157239F74B}" srcOrd="2" destOrd="0" parTransId="{D10348A4-2CC9-4142-8927-C79B4737E2C5}" sibTransId="{18D8C209-0EAF-4EA8-ABF9-9AB495678DE9}"/>
    <dgm:cxn modelId="{3B421266-F926-46F6-9F96-8D5D9D378B7D}" type="presParOf" srcId="{EAB91AF3-00A6-47C4-B461-9DE9A1D9A18B}" destId="{4B81510C-4EC2-4053-8765-110203217BA5}" srcOrd="0" destOrd="0" presId="urn:microsoft.com/office/officeart/2005/8/layout/process5"/>
    <dgm:cxn modelId="{33C145FC-128A-474B-9555-13986E3C74A5}" type="presParOf" srcId="{EAB91AF3-00A6-47C4-B461-9DE9A1D9A18B}" destId="{347EF6DA-D444-4334-B988-99E74876111F}" srcOrd="1" destOrd="0" presId="urn:microsoft.com/office/officeart/2005/8/layout/process5"/>
    <dgm:cxn modelId="{AAC6984C-CBD8-4553-B86D-0C6FC8BFD2A3}" type="presParOf" srcId="{347EF6DA-D444-4334-B988-99E74876111F}" destId="{79B77484-81B3-40B6-89A9-8703D66A08D4}" srcOrd="0" destOrd="0" presId="urn:microsoft.com/office/officeart/2005/8/layout/process5"/>
    <dgm:cxn modelId="{6B418A8B-F96C-431A-8F27-CDD9DC06D061}" type="presParOf" srcId="{EAB91AF3-00A6-47C4-B461-9DE9A1D9A18B}" destId="{27DA1E4A-B6C4-4002-B5DD-DFA93DC8DAAD}" srcOrd="2" destOrd="0" presId="urn:microsoft.com/office/officeart/2005/8/layout/process5"/>
    <dgm:cxn modelId="{67BBF090-9EFB-452E-8141-8C02A4F921A3}" type="presParOf" srcId="{EAB91AF3-00A6-47C4-B461-9DE9A1D9A18B}" destId="{3498D60F-4C91-4206-89B7-8891DF76114E}" srcOrd="3" destOrd="0" presId="urn:microsoft.com/office/officeart/2005/8/layout/process5"/>
    <dgm:cxn modelId="{08CB9073-D69D-4F21-A039-2959380BFE52}" type="presParOf" srcId="{3498D60F-4C91-4206-89B7-8891DF76114E}" destId="{9B4AAEFE-7A97-40ED-AA2A-2E76241CA438}" srcOrd="0" destOrd="0" presId="urn:microsoft.com/office/officeart/2005/8/layout/process5"/>
    <dgm:cxn modelId="{A9D967AA-38AC-455A-89F7-8D3E688FA857}" type="presParOf" srcId="{EAB91AF3-00A6-47C4-B461-9DE9A1D9A18B}" destId="{0B90D574-D3DF-4939-B571-585A3DCAF9F9}" srcOrd="4" destOrd="0" presId="urn:microsoft.com/office/officeart/2005/8/layout/process5"/>
    <dgm:cxn modelId="{4B8CE150-2B49-40A7-AA86-DD267AFA6BD5}" type="presParOf" srcId="{EAB91AF3-00A6-47C4-B461-9DE9A1D9A18B}" destId="{6F824101-1370-4292-8FD5-09D4E7B6277F}" srcOrd="5" destOrd="0" presId="urn:microsoft.com/office/officeart/2005/8/layout/process5"/>
    <dgm:cxn modelId="{3D8F4533-475B-43E6-9B89-9809F27BE9AC}" type="presParOf" srcId="{6F824101-1370-4292-8FD5-09D4E7B6277F}" destId="{C6ACAF7F-5D0E-4D0B-8D03-05CC97574E0C}" srcOrd="0" destOrd="0" presId="urn:microsoft.com/office/officeart/2005/8/layout/process5"/>
    <dgm:cxn modelId="{F93D1AB8-37E7-4CBD-9489-840FCF6BCE6C}" type="presParOf" srcId="{EAB91AF3-00A6-47C4-B461-9DE9A1D9A18B}" destId="{F11738E7-9059-424A-8095-8A4455F4E2AB}" srcOrd="6" destOrd="0" presId="urn:microsoft.com/office/officeart/2005/8/layout/process5"/>
    <dgm:cxn modelId="{4F85A249-9A1A-46FC-BEE0-39D7C05AF2CE}" type="presParOf" srcId="{EAB91AF3-00A6-47C4-B461-9DE9A1D9A18B}" destId="{B7C7C451-7393-4825-9126-89BDC613C64D}" srcOrd="7" destOrd="0" presId="urn:microsoft.com/office/officeart/2005/8/layout/process5"/>
    <dgm:cxn modelId="{01BE5B21-7AD7-4BC4-98CE-0416144DC163}" type="presParOf" srcId="{B7C7C451-7393-4825-9126-89BDC613C64D}" destId="{D9F27589-B4A7-4402-A1D6-A0C0EF96C4D8}" srcOrd="0" destOrd="0" presId="urn:microsoft.com/office/officeart/2005/8/layout/process5"/>
    <dgm:cxn modelId="{E69C5723-309B-487F-BD64-B686F4E5A940}" type="presParOf" srcId="{EAB91AF3-00A6-47C4-B461-9DE9A1D9A18B}" destId="{DCB507DD-CA1E-4329-8B1F-F344D6076E8C}" srcOrd="8" destOrd="0" presId="urn:microsoft.com/office/officeart/2005/8/layout/process5"/>
    <dgm:cxn modelId="{E9840EBD-8928-4B58-993B-7ED6E0261BA1}" type="presParOf" srcId="{EAB91AF3-00A6-47C4-B461-9DE9A1D9A18B}" destId="{528C9260-F808-42F5-A7BF-504ECF0A5780}" srcOrd="9" destOrd="0" presId="urn:microsoft.com/office/officeart/2005/8/layout/process5"/>
    <dgm:cxn modelId="{62F22AA0-731A-4BF5-A68E-F1ACD61D36BD}" type="presParOf" srcId="{528C9260-F808-42F5-A7BF-504ECF0A5780}" destId="{386881AE-79EF-4BBA-B92B-AD93301AAF38}" srcOrd="0" destOrd="0" presId="urn:microsoft.com/office/officeart/2005/8/layout/process5"/>
    <dgm:cxn modelId="{461ABDF2-4572-4A1A-BD11-DF42CB8C9728}" type="presParOf" srcId="{EAB91AF3-00A6-47C4-B461-9DE9A1D9A18B}" destId="{614F2D45-39EF-497B-919A-27008BEEBA3A}"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spcAft>
              <a:spcPts val="0"/>
            </a:spcAft>
          </a:pPr>
          <a:r>
            <a:rPr lang="en-US" sz="2400" b="1" dirty="0" smtClean="0"/>
            <a:t>Writing Grounded in Evidence</a:t>
          </a:r>
        </a:p>
        <a:p>
          <a:pPr algn="ctr">
            <a:spcAft>
              <a:spcPts val="0"/>
            </a:spcAft>
          </a:pPr>
          <a:r>
            <a:rPr lang="en-US" sz="2400" b="1" dirty="0" smtClean="0"/>
            <a:t> from Text</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020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AEF00569-CABD-41B4-9950-F137EE955A63}" type="presOf" srcId="{BD23E557-7C98-4DE1-8314-D7BD845DAFE9}" destId="{199D0DAA-F8E9-49A7-864C-8F57EB052505}" srcOrd="0" destOrd="0" presId="urn:microsoft.com/office/officeart/2005/8/layout/hierarchy3"/>
    <dgm:cxn modelId="{F74B6DD3-1207-4CDD-B0F2-5F73C7C057F2}" type="presOf" srcId="{BC6540E0-3144-49F0-80D0-9F9B86DC9743}" destId="{19D262A1-4F11-47A2-91BC-C1BB23103FA7}" srcOrd="0" destOrd="0" presId="urn:microsoft.com/office/officeart/2005/8/layout/hierarchy3"/>
    <dgm:cxn modelId="{06C9A90D-8715-4151-BEA6-28F4137FABD1}" type="presOf" srcId="{B217A518-BEE6-4DD9-9286-89D1EA55A1ED}" destId="{96FF3DE8-3675-4CB8-B07C-3DCAFF305E01}" srcOrd="0" destOrd="0" presId="urn:microsoft.com/office/officeart/2005/8/layout/hierarchy3"/>
    <dgm:cxn modelId="{8C963571-87C3-400C-BE99-D0C10E65202E}" type="presOf" srcId="{01677119-4045-431C-B853-E26F7E884148}" destId="{725300A4-7A1C-40A2-A020-57CA6A1A3BF0}" srcOrd="0" destOrd="0" presId="urn:microsoft.com/office/officeart/2005/8/layout/hierarchy3"/>
    <dgm:cxn modelId="{3A679060-7EFD-4202-B981-C17FE598FE36}" type="presOf" srcId="{8691F7BC-3BF2-4274-8C3C-961D302C3E80}" destId="{ABA4AD6F-2F38-4BDD-9216-4EDB340AA554}" srcOrd="0" destOrd="0" presId="urn:microsoft.com/office/officeart/2005/8/layout/hierarchy3"/>
    <dgm:cxn modelId="{11445180-B20E-45DB-943A-4F08619E1B48}" type="presOf" srcId="{40CAD029-3C99-4E8D-98B4-2953D52807B2}" destId="{0ECFACD2-E546-4248-9C0E-3A50A1F0895C}" srcOrd="0" destOrd="0" presId="urn:microsoft.com/office/officeart/2005/8/layout/hierarchy3"/>
    <dgm:cxn modelId="{B729B19C-E416-4E38-9F23-3C347B7061F6}" type="presOf" srcId="{875902B6-D7AA-46D0-A995-D11880EA2FD1}" destId="{30415E90-D52D-48D0-83BA-D69F81D22A24}"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1F14077A-DA69-4118-8DCB-C18235300405}" srcId="{B217A518-BEE6-4DD9-9286-89D1EA55A1ED}" destId="{C49DE7C9-3CCD-4A68-9AF1-4959318AB8CE}" srcOrd="0" destOrd="0" parTransId="{56D9DDAE-EE37-44E5-B4BB-BEF2BDF040B6}" sibTransId="{ED450566-2D8F-4675-ABE7-01F032F94DCF}"/>
    <dgm:cxn modelId="{CBBEB8CF-8A58-41E3-864B-A6806AF77F7A}" type="presOf" srcId="{D8771175-9235-4964-9D27-84A6F0079BDC}" destId="{86EBD45B-2267-4CA8-B8C4-6B38ED4F7284}" srcOrd="0" destOrd="0" presId="urn:microsoft.com/office/officeart/2005/8/layout/hierarchy3"/>
    <dgm:cxn modelId="{087DCCEF-EC91-4D22-A165-24CDA99739BA}" type="presOf" srcId="{C49DE7C9-3CCD-4A68-9AF1-4959318AB8CE}" destId="{01013C70-3796-4887-98D0-B93D667D085C}" srcOrd="1" destOrd="0" presId="urn:microsoft.com/office/officeart/2005/8/layout/hierarchy3"/>
    <dgm:cxn modelId="{59977341-ACEC-4C4E-A96C-F02AC658DC93}" type="presOf" srcId="{C49DE7C9-3CCD-4A68-9AF1-4959318AB8CE}" destId="{18B331A4-2A99-4364-B5B4-8854F2CECE91}" srcOrd="0" destOrd="0" presId="urn:microsoft.com/office/officeart/2005/8/layout/hierarchy3"/>
    <dgm:cxn modelId="{17F4B41C-93C4-40B9-8C9F-FC7EBCC6FAC5}" type="presOf" srcId="{EF4E6064-2222-4025-843B-774CAA10FB18}" destId="{0406E04E-E93F-457E-87F7-A76954C0A595}"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C1C10D65-1289-4BEA-997F-BD93DEBD38FF}" srcId="{C49DE7C9-3CCD-4A68-9AF1-4959318AB8CE}" destId="{E2B7F8FC-10AD-4B06-B4C7-BEB6C56223E7}" srcOrd="3" destOrd="0" parTransId="{EF4E6064-2222-4025-843B-774CAA10FB18}" sibTransId="{9BB11CBE-9A47-48DD-82A9-CC34A552E213}"/>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E59CE086-819A-4BC8-9053-D905608FBD53}" type="presOf" srcId="{E2B7F8FC-10AD-4B06-B4C7-BEB6C56223E7}" destId="{885DB2E2-94C8-4BD6-A25B-A6DF9906D3CD}" srcOrd="0" destOrd="0" presId="urn:microsoft.com/office/officeart/2005/8/layout/hierarchy3"/>
    <dgm:cxn modelId="{614BCC35-DD14-45B7-B1FA-61145376C71F}" type="presOf" srcId="{951D879D-BE7E-430E-B000-5597C8FEFDD3}" destId="{85BB03BB-9CE9-47E8-9947-C2B05A20157F}" srcOrd="0" destOrd="0" presId="urn:microsoft.com/office/officeart/2005/8/layout/hierarchy3"/>
    <dgm:cxn modelId="{BAB2483F-9C17-4007-ADDE-6523FF977C77}" type="presOf" srcId="{58DCE318-75B7-47FE-8525-3043B002245B}" destId="{9825A28B-C7C5-4204-94C3-E8D7000EEC4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25418A89-454B-4C58-A416-0A65BF99B237}" type="presOf" srcId="{EF8DE587-9847-40DC-9A6D-C684684E3EAA}" destId="{0912B255-822D-42AD-8D51-EAD24CC90B92}" srcOrd="0" destOrd="0" presId="urn:microsoft.com/office/officeart/2005/8/layout/hierarchy3"/>
    <dgm:cxn modelId="{1CE8A6DC-7A7A-4810-8DD9-4A6B0AC1B870}" type="presParOf" srcId="{96FF3DE8-3675-4CB8-B07C-3DCAFF305E01}" destId="{9DD75A0C-E450-4BE0-810F-123BF65818C1}" srcOrd="0" destOrd="0" presId="urn:microsoft.com/office/officeart/2005/8/layout/hierarchy3"/>
    <dgm:cxn modelId="{7B6A1F1A-2361-4B3B-AB63-7467597306CD}" type="presParOf" srcId="{9DD75A0C-E450-4BE0-810F-123BF65818C1}" destId="{0A884521-68A1-4C12-8831-974241E448AA}" srcOrd="0" destOrd="0" presId="urn:microsoft.com/office/officeart/2005/8/layout/hierarchy3"/>
    <dgm:cxn modelId="{DA25213C-9F19-4991-8A9D-4FF3D69AF58B}" type="presParOf" srcId="{0A884521-68A1-4C12-8831-974241E448AA}" destId="{18B331A4-2A99-4364-B5B4-8854F2CECE91}" srcOrd="0" destOrd="0" presId="urn:microsoft.com/office/officeart/2005/8/layout/hierarchy3"/>
    <dgm:cxn modelId="{054F3769-C614-4420-A4D3-0371FEB4D530}" type="presParOf" srcId="{0A884521-68A1-4C12-8831-974241E448AA}" destId="{01013C70-3796-4887-98D0-B93D667D085C}" srcOrd="1" destOrd="0" presId="urn:microsoft.com/office/officeart/2005/8/layout/hierarchy3"/>
    <dgm:cxn modelId="{72C02F61-98F0-40FA-B4F1-E97BDE5761E0}" type="presParOf" srcId="{9DD75A0C-E450-4BE0-810F-123BF65818C1}" destId="{7530FBDF-F41C-4729-BAE1-3909AC81C7F2}" srcOrd="1" destOrd="0" presId="urn:microsoft.com/office/officeart/2005/8/layout/hierarchy3"/>
    <dgm:cxn modelId="{CD2AAC59-1990-447E-85E1-F8EEE26EA3D6}" type="presParOf" srcId="{7530FBDF-F41C-4729-BAE1-3909AC81C7F2}" destId="{0912B255-822D-42AD-8D51-EAD24CC90B92}" srcOrd="0" destOrd="0" presId="urn:microsoft.com/office/officeart/2005/8/layout/hierarchy3"/>
    <dgm:cxn modelId="{A2376EFC-AAB5-4CB5-8FEF-E0996C9A0CE3}" type="presParOf" srcId="{7530FBDF-F41C-4729-BAE1-3909AC81C7F2}" destId="{30415E90-D52D-48D0-83BA-D69F81D22A24}" srcOrd="1" destOrd="0" presId="urn:microsoft.com/office/officeart/2005/8/layout/hierarchy3"/>
    <dgm:cxn modelId="{5431431F-469B-4588-951D-BD9B721B7B52}" type="presParOf" srcId="{7530FBDF-F41C-4729-BAE1-3909AC81C7F2}" destId="{19D262A1-4F11-47A2-91BC-C1BB23103FA7}" srcOrd="2" destOrd="0" presId="urn:microsoft.com/office/officeart/2005/8/layout/hierarchy3"/>
    <dgm:cxn modelId="{B06C6A15-022A-40A9-90D2-6BCA8EC91CE6}" type="presParOf" srcId="{7530FBDF-F41C-4729-BAE1-3909AC81C7F2}" destId="{9825A28B-C7C5-4204-94C3-E8D7000EEC4F}" srcOrd="3" destOrd="0" presId="urn:microsoft.com/office/officeart/2005/8/layout/hierarchy3"/>
    <dgm:cxn modelId="{6D236A03-ACDA-4BC9-A54E-F5285A440419}" type="presParOf" srcId="{7530FBDF-F41C-4729-BAE1-3909AC81C7F2}" destId="{0ECFACD2-E546-4248-9C0E-3A50A1F0895C}" srcOrd="4" destOrd="0" presId="urn:microsoft.com/office/officeart/2005/8/layout/hierarchy3"/>
    <dgm:cxn modelId="{E2CEFFAD-4A48-4B64-8511-4BBF5AEDDFE0}" type="presParOf" srcId="{7530FBDF-F41C-4729-BAE1-3909AC81C7F2}" destId="{ABA4AD6F-2F38-4BDD-9216-4EDB340AA554}" srcOrd="5" destOrd="0" presId="urn:microsoft.com/office/officeart/2005/8/layout/hierarchy3"/>
    <dgm:cxn modelId="{96728673-F8B6-448A-B2CB-7DEE38109C94}" type="presParOf" srcId="{7530FBDF-F41C-4729-BAE1-3909AC81C7F2}" destId="{0406E04E-E93F-457E-87F7-A76954C0A595}" srcOrd="6" destOrd="0" presId="urn:microsoft.com/office/officeart/2005/8/layout/hierarchy3"/>
    <dgm:cxn modelId="{C5B86417-BE11-44F0-9EFD-AAFC3CDC8437}" type="presParOf" srcId="{7530FBDF-F41C-4729-BAE1-3909AC81C7F2}" destId="{885DB2E2-94C8-4BD6-A25B-A6DF9906D3CD}" srcOrd="7" destOrd="0" presId="urn:microsoft.com/office/officeart/2005/8/layout/hierarchy3"/>
    <dgm:cxn modelId="{C6781E89-E3D1-4E18-8EBB-F50EA0298B74}" type="presParOf" srcId="{7530FBDF-F41C-4729-BAE1-3909AC81C7F2}" destId="{199D0DAA-F8E9-49A7-864C-8F57EB052505}" srcOrd="8" destOrd="0" presId="urn:microsoft.com/office/officeart/2005/8/layout/hierarchy3"/>
    <dgm:cxn modelId="{8DAF6B06-BD13-46C4-82F5-957DFA2451CF}" type="presParOf" srcId="{7530FBDF-F41C-4729-BAE1-3909AC81C7F2}" destId="{725300A4-7A1C-40A2-A020-57CA6A1A3BF0}" srcOrd="9" destOrd="0" presId="urn:microsoft.com/office/officeart/2005/8/layout/hierarchy3"/>
    <dgm:cxn modelId="{A881A1A0-D50F-414F-86B0-310D0CFC8FDE}" type="presParOf" srcId="{7530FBDF-F41C-4729-BAE1-3909AC81C7F2}" destId="{85BB03BB-9CE9-47E8-9947-C2B05A20157F}" srcOrd="10" destOrd="0" presId="urn:microsoft.com/office/officeart/2005/8/layout/hierarchy3"/>
    <dgm:cxn modelId="{291050A9-069F-4BAB-9A6F-8FDB5E6A5667}"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1#4" csCatId="colorful" phldr="1"/>
      <dgm:spPr/>
    </dgm:pt>
    <dgm:pt modelId="{F0D75A9B-6550-47F9-9D56-535E1E996F53}">
      <dgm:prSet phldrT="[Text]"/>
      <dgm:spPr/>
      <dgm:t>
        <a:bodyPr/>
        <a:lstStyle/>
        <a:p>
          <a:r>
            <a:rPr lang="en-US" dirty="0" smtClean="0"/>
            <a:t>Text-dependent answers</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Writing from sources</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Reading, writing, and speaking grounded in evidence from text</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B2EB2493-CD2B-42D1-A76E-F97B3574B872}" srcId="{85286160-1573-4980-82EE-6B9202B33E13}" destId="{7C6259CB-2838-4339-A9EF-B68C7C038BAB}" srcOrd="1" destOrd="0" parTransId="{3B860C5E-D03A-4141-83C1-77395221B60B}" sibTransId="{4AC2C8B4-DAF4-4155-9C18-8256526391D1}"/>
    <dgm:cxn modelId="{BD7A98C5-AF3E-4AF9-B9F1-AE5D845DBE05}" type="presOf" srcId="{4AC2C8B4-DAF4-4155-9C18-8256526391D1}" destId="{BB9C2178-F40C-475D-A891-BDFAEE9D4D77}" srcOrd="0" destOrd="0" presId="urn:microsoft.com/office/officeart/2005/8/layout/equation2"/>
    <dgm:cxn modelId="{87423EDF-EE0B-4CB3-BF82-E1D695565D81}" type="presOf" srcId="{85286160-1573-4980-82EE-6B9202B33E13}" destId="{6581E0B6-32C4-44F7-8D1F-F637F3541B15}" srcOrd="0" destOrd="0" presId="urn:microsoft.com/office/officeart/2005/8/layout/equation2"/>
    <dgm:cxn modelId="{05025D08-B2D6-44E1-8C49-C544E3126EEA}" type="presOf" srcId="{8C6DC53F-0832-4B42-9BFB-AE582B6E7731}" destId="{8C325A26-0862-403B-827D-038E168829CB}"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3B74837F-2644-40AC-A6DD-409F814D3FAB}" type="presOf" srcId="{4AC2C8B4-DAF4-4155-9C18-8256526391D1}" destId="{BF403FEA-6E64-42C8-96A3-C482A705D2F6}" srcOrd="1" destOrd="0" presId="urn:microsoft.com/office/officeart/2005/8/layout/equation2"/>
    <dgm:cxn modelId="{4D6D110A-267E-4B9B-B062-46F976B6FBFE}" type="presOf" srcId="{7C6259CB-2838-4339-A9EF-B68C7C038BAB}" destId="{0937FB1E-1150-48F4-8E6A-4E0D3C95F2F2}" srcOrd="0" destOrd="0" presId="urn:microsoft.com/office/officeart/2005/8/layout/equation2"/>
    <dgm:cxn modelId="{1824148A-DC6E-4F05-922B-BE22E1DA16B4}" type="presOf" srcId="{F0D75A9B-6550-47F9-9D56-535E1E996F53}" destId="{A42D7FBA-CAD5-417D-8954-04020176FFEE}" srcOrd="0" destOrd="0" presId="urn:microsoft.com/office/officeart/2005/8/layout/equation2"/>
    <dgm:cxn modelId="{15C057E1-377C-4812-A14F-237B88F625DF}" type="presOf" srcId="{32D70F56-5D38-4A0D-BB92-6317D7F382D0}" destId="{E94CFDDD-45AC-4E25-9743-4FCA897DB264}"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0CACBE78-859B-45CD-9A32-361F4CB2ADD5}" type="presParOf" srcId="{6581E0B6-32C4-44F7-8D1F-F637F3541B15}" destId="{125BA744-19DA-4275-BC08-2DC2B59103A8}" srcOrd="0" destOrd="0" presId="urn:microsoft.com/office/officeart/2005/8/layout/equation2"/>
    <dgm:cxn modelId="{6804C14D-5644-4B12-A6D9-004A2C4A9DA9}" type="presParOf" srcId="{125BA744-19DA-4275-BC08-2DC2B59103A8}" destId="{A42D7FBA-CAD5-417D-8954-04020176FFEE}" srcOrd="0" destOrd="0" presId="urn:microsoft.com/office/officeart/2005/8/layout/equation2"/>
    <dgm:cxn modelId="{3FF479F7-C702-445D-BBDC-7F782A72C9EB}" type="presParOf" srcId="{125BA744-19DA-4275-BC08-2DC2B59103A8}" destId="{5E9DB5B0-A906-45B6-96A2-7BFA46D02D60}" srcOrd="1" destOrd="0" presId="urn:microsoft.com/office/officeart/2005/8/layout/equation2"/>
    <dgm:cxn modelId="{E4FD3EB8-9758-4905-94E4-696D73C965CD}" type="presParOf" srcId="{125BA744-19DA-4275-BC08-2DC2B59103A8}" destId="{8C325A26-0862-403B-827D-038E168829CB}" srcOrd="2" destOrd="0" presId="urn:microsoft.com/office/officeart/2005/8/layout/equation2"/>
    <dgm:cxn modelId="{574AF82A-9A3E-40E8-8625-AB0DAC226872}" type="presParOf" srcId="{125BA744-19DA-4275-BC08-2DC2B59103A8}" destId="{3E8943A8-4E86-4921-BCE3-428B9BC5AD17}" srcOrd="3" destOrd="0" presId="urn:microsoft.com/office/officeart/2005/8/layout/equation2"/>
    <dgm:cxn modelId="{EE1AB3E8-F18E-40D9-B2D1-B38CF662D57C}" type="presParOf" srcId="{125BA744-19DA-4275-BC08-2DC2B59103A8}" destId="{0937FB1E-1150-48F4-8E6A-4E0D3C95F2F2}" srcOrd="4" destOrd="0" presId="urn:microsoft.com/office/officeart/2005/8/layout/equation2"/>
    <dgm:cxn modelId="{9C0F03D0-D6CA-4CDE-B09A-80F6B705FB29}" type="presParOf" srcId="{6581E0B6-32C4-44F7-8D1F-F637F3541B15}" destId="{BB9C2178-F40C-475D-A891-BDFAEE9D4D77}" srcOrd="1" destOrd="0" presId="urn:microsoft.com/office/officeart/2005/8/layout/equation2"/>
    <dgm:cxn modelId="{4ECFA9B4-1705-4A3F-9D22-C53733B259C2}" type="presParOf" srcId="{BB9C2178-F40C-475D-A891-BDFAEE9D4D77}" destId="{BF403FEA-6E64-42C8-96A3-C482A705D2F6}" srcOrd="0" destOrd="0" presId="urn:microsoft.com/office/officeart/2005/8/layout/equation2"/>
    <dgm:cxn modelId="{2BA44A08-E96C-496F-9525-770067A66704}"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2EF4C4-C61B-457D-A521-4365A3FDAD2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4385D96-1DF8-4552-99A7-D1A00F87F7EA}">
      <dgm:prSet phldrT="[Text]" custT="1"/>
      <dgm:spPr/>
      <dgm:t>
        <a:bodyPr/>
        <a:lstStyle/>
        <a:p>
          <a:r>
            <a:rPr lang="en-US" sz="2000" dirty="0" smtClean="0"/>
            <a:t>Grade 3</a:t>
          </a:r>
          <a:endParaRPr lang="en-US" sz="2000" dirty="0"/>
        </a:p>
      </dgm:t>
    </dgm:pt>
    <dgm:pt modelId="{9C6A7A51-941F-4743-9621-BDED666DAADA}" type="parTrans" cxnId="{06F66244-9703-49F9-BB59-E2EC4E8459CD}">
      <dgm:prSet/>
      <dgm:spPr/>
      <dgm:t>
        <a:bodyPr/>
        <a:lstStyle/>
        <a:p>
          <a:endParaRPr lang="en-US"/>
        </a:p>
      </dgm:t>
    </dgm:pt>
    <dgm:pt modelId="{720ABF45-BD12-4C17-B5A6-E7C041CABCF6}" type="sibTrans" cxnId="{06F66244-9703-49F9-BB59-E2EC4E8459CD}">
      <dgm:prSet/>
      <dgm:spPr/>
      <dgm:t>
        <a:bodyPr/>
        <a:lstStyle/>
        <a:p>
          <a:endParaRPr lang="en-US"/>
        </a:p>
      </dgm:t>
    </dgm:pt>
    <dgm:pt modelId="{CD2BD998-DAA8-4B64-94CA-1416B8C79CAF}">
      <dgm:prSet phldrT="[Text]" custT="1"/>
      <dgm:spPr/>
      <dgm:t>
        <a:bodyPr/>
        <a:lstStyle/>
        <a:p>
          <a:r>
            <a:rPr lang="en-US" sz="1800" dirty="0" smtClean="0"/>
            <a:t>Write </a:t>
          </a:r>
          <a:r>
            <a:rPr lang="en-US" sz="1800" b="1" dirty="0" smtClean="0">
              <a:solidFill>
                <a:srgbClr val="00B0F0"/>
              </a:solidFill>
            </a:rPr>
            <a:t>opinion</a:t>
          </a:r>
          <a:r>
            <a:rPr lang="en-US" sz="1800" dirty="0" smtClean="0"/>
            <a:t> pieces on topics or texts supporting a point of view with </a:t>
          </a:r>
          <a:r>
            <a:rPr lang="en-US" sz="1800" b="1" dirty="0" smtClean="0">
              <a:solidFill>
                <a:srgbClr val="00B0F0"/>
              </a:solidFill>
            </a:rPr>
            <a:t>reasons</a:t>
          </a:r>
          <a:endParaRPr lang="en-US" sz="1800" b="1" dirty="0">
            <a:solidFill>
              <a:srgbClr val="00B0F0"/>
            </a:solidFill>
          </a:endParaRPr>
        </a:p>
      </dgm:t>
    </dgm:pt>
    <dgm:pt modelId="{C491BBF0-3990-4EDF-8E28-8A4836C9677A}" type="parTrans" cxnId="{0FFAD473-AB68-47E3-8303-7C0B0C1E709D}">
      <dgm:prSet/>
      <dgm:spPr/>
      <dgm:t>
        <a:bodyPr/>
        <a:lstStyle/>
        <a:p>
          <a:endParaRPr lang="en-US"/>
        </a:p>
      </dgm:t>
    </dgm:pt>
    <dgm:pt modelId="{6DC6C2CE-CC09-41AF-BB62-44ADCE4E56C2}" type="sibTrans" cxnId="{0FFAD473-AB68-47E3-8303-7C0B0C1E709D}">
      <dgm:prSet/>
      <dgm:spPr/>
      <dgm:t>
        <a:bodyPr/>
        <a:lstStyle/>
        <a:p>
          <a:endParaRPr lang="en-US"/>
        </a:p>
      </dgm:t>
    </dgm:pt>
    <dgm:pt modelId="{E54F89B0-C8D6-40B7-808B-B09DCDA85176}">
      <dgm:prSet phldrT="[Text]" custT="1"/>
      <dgm:spPr/>
      <dgm:t>
        <a:bodyPr/>
        <a:lstStyle/>
        <a:p>
          <a:r>
            <a:rPr lang="en-US" sz="1800" dirty="0" smtClean="0"/>
            <a:t>Grade 5</a:t>
          </a:r>
          <a:endParaRPr lang="en-US" sz="1800" dirty="0"/>
        </a:p>
      </dgm:t>
    </dgm:pt>
    <dgm:pt modelId="{CCCD20DF-E2C9-4C6D-8DF7-2108840F9171}" type="parTrans" cxnId="{0B3B1ED3-FC29-4B27-94A1-3AA5D07CE1D8}">
      <dgm:prSet/>
      <dgm:spPr/>
      <dgm:t>
        <a:bodyPr/>
        <a:lstStyle/>
        <a:p>
          <a:endParaRPr lang="en-US"/>
        </a:p>
      </dgm:t>
    </dgm:pt>
    <dgm:pt modelId="{35FBC2E6-900F-40C1-9EE1-176C7224705A}" type="sibTrans" cxnId="{0B3B1ED3-FC29-4B27-94A1-3AA5D07CE1D8}">
      <dgm:prSet/>
      <dgm:spPr/>
      <dgm:t>
        <a:bodyPr/>
        <a:lstStyle/>
        <a:p>
          <a:endParaRPr lang="en-US"/>
        </a:p>
      </dgm:t>
    </dgm:pt>
    <dgm:pt modelId="{3830F45B-D043-442D-B08F-5B61A5BA31D5}">
      <dgm:prSet phldrT="[Text]" custT="1"/>
      <dgm:spPr/>
      <dgm:t>
        <a:bodyPr/>
        <a:lstStyle/>
        <a:p>
          <a:r>
            <a:rPr lang="en-US" sz="1800" dirty="0" smtClean="0"/>
            <a:t>Write </a:t>
          </a:r>
          <a:r>
            <a:rPr lang="en-US" sz="1800" b="1" dirty="0" smtClean="0">
              <a:solidFill>
                <a:srgbClr val="00B0F0"/>
              </a:solidFill>
            </a:rPr>
            <a:t>opinion</a:t>
          </a:r>
          <a:r>
            <a:rPr lang="en-US" sz="1800" dirty="0" smtClean="0"/>
            <a:t> pieces on topics or texts supporting a point of view with </a:t>
          </a:r>
          <a:r>
            <a:rPr lang="en-US" sz="1800" b="1" dirty="0" smtClean="0">
              <a:solidFill>
                <a:srgbClr val="00B0F0"/>
              </a:solidFill>
            </a:rPr>
            <a:t>reasons</a:t>
          </a:r>
          <a:r>
            <a:rPr lang="en-US" sz="1800" dirty="0" smtClean="0"/>
            <a:t> and </a:t>
          </a:r>
          <a:r>
            <a:rPr lang="en-US" sz="1800" b="1" dirty="0" smtClean="0">
              <a:solidFill>
                <a:srgbClr val="7030A0"/>
              </a:solidFill>
            </a:rPr>
            <a:t>information</a:t>
          </a:r>
          <a:endParaRPr lang="en-US" sz="1800" b="1" dirty="0">
            <a:solidFill>
              <a:srgbClr val="7030A0"/>
            </a:solidFill>
          </a:endParaRPr>
        </a:p>
      </dgm:t>
    </dgm:pt>
    <dgm:pt modelId="{13C7A059-5FCB-46AC-B96F-BB6A83858C9D}" type="parTrans" cxnId="{BA56C2CE-BB66-4F1B-9F8A-74BE625A3E92}">
      <dgm:prSet/>
      <dgm:spPr/>
      <dgm:t>
        <a:bodyPr/>
        <a:lstStyle/>
        <a:p>
          <a:endParaRPr lang="en-US"/>
        </a:p>
      </dgm:t>
    </dgm:pt>
    <dgm:pt modelId="{2803A7C6-3059-4463-8922-D7D584AF1F6F}" type="sibTrans" cxnId="{BA56C2CE-BB66-4F1B-9F8A-74BE625A3E92}">
      <dgm:prSet/>
      <dgm:spPr/>
      <dgm:t>
        <a:bodyPr/>
        <a:lstStyle/>
        <a:p>
          <a:endParaRPr lang="en-US"/>
        </a:p>
      </dgm:t>
    </dgm:pt>
    <dgm:pt modelId="{3273D8B1-6859-4306-9C84-B2ABA20362BA}">
      <dgm:prSet phldrT="[Text]" custT="1"/>
      <dgm:spPr/>
      <dgm:t>
        <a:bodyPr/>
        <a:lstStyle/>
        <a:p>
          <a:r>
            <a:rPr lang="en-US" sz="1800" dirty="0" smtClean="0"/>
            <a:t>Grade 6</a:t>
          </a:r>
          <a:endParaRPr lang="en-US" sz="1800" dirty="0"/>
        </a:p>
      </dgm:t>
    </dgm:pt>
    <dgm:pt modelId="{BAC5C604-904C-48CA-B75C-6D496FDFE00E}" type="parTrans" cxnId="{1BBA4E66-46C0-42D6-99FA-2AD57BF0D8F3}">
      <dgm:prSet/>
      <dgm:spPr/>
      <dgm:t>
        <a:bodyPr/>
        <a:lstStyle/>
        <a:p>
          <a:endParaRPr lang="en-US"/>
        </a:p>
      </dgm:t>
    </dgm:pt>
    <dgm:pt modelId="{A18794DE-9DBB-4BA3-B0D7-4C525C916D0B}" type="sibTrans" cxnId="{1BBA4E66-46C0-42D6-99FA-2AD57BF0D8F3}">
      <dgm:prSet/>
      <dgm:spPr/>
      <dgm:t>
        <a:bodyPr/>
        <a:lstStyle/>
        <a:p>
          <a:endParaRPr lang="en-US"/>
        </a:p>
      </dgm:t>
    </dgm:pt>
    <dgm:pt modelId="{A225D218-85FB-4568-8B6F-FAE6D288FD23}">
      <dgm:prSet phldrT="[Text]" custT="1"/>
      <dgm:spPr/>
      <dgm:t>
        <a:bodyPr/>
        <a:lstStyle/>
        <a:p>
          <a:r>
            <a:rPr lang="en-US" sz="1800" dirty="0" smtClean="0"/>
            <a:t>Write </a:t>
          </a:r>
          <a:r>
            <a:rPr lang="en-US" sz="1800" b="1" dirty="0" smtClean="0">
              <a:solidFill>
                <a:srgbClr val="00B050"/>
              </a:solidFill>
            </a:rPr>
            <a:t>arguments</a:t>
          </a:r>
          <a:r>
            <a:rPr lang="en-US" sz="1800" dirty="0" smtClean="0"/>
            <a:t> to support </a:t>
          </a:r>
          <a:r>
            <a:rPr lang="en-US" sz="1800" b="1" dirty="0" smtClean="0">
              <a:solidFill>
                <a:srgbClr val="00B050"/>
              </a:solidFill>
            </a:rPr>
            <a:t>claims</a:t>
          </a:r>
          <a:r>
            <a:rPr lang="en-US" sz="1800" dirty="0" smtClean="0"/>
            <a:t> with clear </a:t>
          </a:r>
          <a:r>
            <a:rPr lang="en-US" sz="1800" b="1" dirty="0" smtClean="0">
              <a:solidFill>
                <a:srgbClr val="00B0F0"/>
              </a:solidFill>
            </a:rPr>
            <a:t>reasons</a:t>
          </a:r>
          <a:r>
            <a:rPr lang="en-US" sz="1800" dirty="0" smtClean="0"/>
            <a:t> and relevant </a:t>
          </a:r>
          <a:r>
            <a:rPr lang="en-US" sz="1800" b="1" dirty="0" smtClean="0">
              <a:solidFill>
                <a:srgbClr val="00B050"/>
              </a:solidFill>
            </a:rPr>
            <a:t>evidence</a:t>
          </a:r>
          <a:endParaRPr lang="en-US" sz="1800" b="1" dirty="0">
            <a:solidFill>
              <a:srgbClr val="00B050"/>
            </a:solidFill>
          </a:endParaRPr>
        </a:p>
      </dgm:t>
    </dgm:pt>
    <dgm:pt modelId="{034624F7-C970-4AA5-A4D8-AE629F934D84}" type="parTrans" cxnId="{53B906B0-C109-496C-A1AC-5FFEBA9B7555}">
      <dgm:prSet/>
      <dgm:spPr/>
      <dgm:t>
        <a:bodyPr/>
        <a:lstStyle/>
        <a:p>
          <a:endParaRPr lang="en-US"/>
        </a:p>
      </dgm:t>
    </dgm:pt>
    <dgm:pt modelId="{40E602C3-3C4C-4295-AB95-0D6B1A678412}" type="sibTrans" cxnId="{53B906B0-C109-496C-A1AC-5FFEBA9B7555}">
      <dgm:prSet/>
      <dgm:spPr/>
      <dgm:t>
        <a:bodyPr/>
        <a:lstStyle/>
        <a:p>
          <a:endParaRPr lang="en-US"/>
        </a:p>
      </dgm:t>
    </dgm:pt>
    <dgm:pt modelId="{3422780A-BED3-405A-87D5-079677456A36}">
      <dgm:prSet phldrT="[Text]"/>
      <dgm:spPr/>
      <dgm:t>
        <a:bodyPr/>
        <a:lstStyle/>
        <a:p>
          <a:endParaRPr lang="en-US" sz="900" dirty="0"/>
        </a:p>
      </dgm:t>
    </dgm:pt>
    <dgm:pt modelId="{79D7719B-7704-43D8-ADBA-0DAFEFBB38FB}" type="parTrans" cxnId="{5C9F105C-94C4-445C-990E-FEE7DD851F15}">
      <dgm:prSet/>
      <dgm:spPr/>
      <dgm:t>
        <a:bodyPr/>
        <a:lstStyle/>
        <a:p>
          <a:endParaRPr lang="en-US"/>
        </a:p>
      </dgm:t>
    </dgm:pt>
    <dgm:pt modelId="{B2B996D9-3F84-48A9-AF29-E1DBB90B244C}" type="sibTrans" cxnId="{5C9F105C-94C4-445C-990E-FEE7DD851F15}">
      <dgm:prSet/>
      <dgm:spPr/>
      <dgm:t>
        <a:bodyPr/>
        <a:lstStyle/>
        <a:p>
          <a:endParaRPr lang="en-US"/>
        </a:p>
      </dgm:t>
    </dgm:pt>
    <dgm:pt modelId="{F7D9FF42-CAC5-4F4D-B634-39E2E9B971D1}">
      <dgm:prSet phldrT="[Text]" custT="1"/>
      <dgm:spPr/>
      <dgm:t>
        <a:bodyPr/>
        <a:lstStyle/>
        <a:p>
          <a:r>
            <a:rPr lang="en-US" sz="1800" b="1" dirty="0" smtClean="0">
              <a:solidFill>
                <a:srgbClr val="00B0F0"/>
              </a:solidFill>
            </a:rPr>
            <a:t>Organizational structure</a:t>
          </a:r>
          <a:endParaRPr lang="en-US" sz="1800" b="1" dirty="0">
            <a:solidFill>
              <a:srgbClr val="00B0F0"/>
            </a:solidFill>
          </a:endParaRPr>
        </a:p>
      </dgm:t>
    </dgm:pt>
    <dgm:pt modelId="{345980ED-590D-4A51-8AF4-DC05FC0EE609}" type="parTrans" cxnId="{559BC1D5-8805-488A-A236-5E7F9E3DA4E0}">
      <dgm:prSet/>
      <dgm:spPr/>
      <dgm:t>
        <a:bodyPr/>
        <a:lstStyle/>
        <a:p>
          <a:endParaRPr lang="en-US"/>
        </a:p>
      </dgm:t>
    </dgm:pt>
    <dgm:pt modelId="{73966187-AF07-4266-96EF-9DCCFDC074D3}" type="sibTrans" cxnId="{559BC1D5-8805-488A-A236-5E7F9E3DA4E0}">
      <dgm:prSet/>
      <dgm:spPr/>
      <dgm:t>
        <a:bodyPr/>
        <a:lstStyle/>
        <a:p>
          <a:endParaRPr lang="en-US"/>
        </a:p>
      </dgm:t>
    </dgm:pt>
    <dgm:pt modelId="{3B21FD4E-A937-4E7B-B78D-5549BF77BF12}">
      <dgm:prSet phldrT="[Text]" custT="1"/>
      <dgm:spPr/>
      <dgm:t>
        <a:bodyPr/>
        <a:lstStyle/>
        <a:p>
          <a:r>
            <a:rPr lang="en-US" sz="1800" b="1" dirty="0" smtClean="0">
              <a:solidFill>
                <a:srgbClr val="00B0F0"/>
              </a:solidFill>
            </a:rPr>
            <a:t>Linking words</a:t>
          </a:r>
          <a:endParaRPr lang="en-US" sz="1800" b="1" dirty="0">
            <a:solidFill>
              <a:srgbClr val="00B0F0"/>
            </a:solidFill>
          </a:endParaRPr>
        </a:p>
      </dgm:t>
    </dgm:pt>
    <dgm:pt modelId="{98864AAB-B119-4F43-8B68-06C61518F05A}" type="parTrans" cxnId="{339F6BCC-62A5-4D6E-9B81-52B995DB41E7}">
      <dgm:prSet/>
      <dgm:spPr/>
      <dgm:t>
        <a:bodyPr/>
        <a:lstStyle/>
        <a:p>
          <a:endParaRPr lang="en-US"/>
        </a:p>
      </dgm:t>
    </dgm:pt>
    <dgm:pt modelId="{67E9A7DC-19CA-471A-B593-BD3F490B4631}" type="sibTrans" cxnId="{339F6BCC-62A5-4D6E-9B81-52B995DB41E7}">
      <dgm:prSet/>
      <dgm:spPr/>
      <dgm:t>
        <a:bodyPr/>
        <a:lstStyle/>
        <a:p>
          <a:endParaRPr lang="en-US"/>
        </a:p>
      </dgm:t>
    </dgm:pt>
    <dgm:pt modelId="{F0CCB6BB-E940-466F-B3A8-8D94F224ED5F}">
      <dgm:prSet phldrT="[Text]" custT="1"/>
      <dgm:spPr/>
      <dgm:t>
        <a:bodyPr/>
        <a:lstStyle/>
        <a:p>
          <a:r>
            <a:rPr lang="en-US" sz="1800" b="1" dirty="0" smtClean="0">
              <a:solidFill>
                <a:srgbClr val="00B0F0"/>
              </a:solidFill>
            </a:rPr>
            <a:t>Organizational structure </a:t>
          </a:r>
          <a:r>
            <a:rPr lang="en-US" sz="1800" dirty="0" smtClean="0"/>
            <a:t>…ideas are </a:t>
          </a:r>
          <a:r>
            <a:rPr lang="en-US" sz="1800" b="1" dirty="0" smtClean="0">
              <a:solidFill>
                <a:srgbClr val="7030A0"/>
              </a:solidFill>
            </a:rPr>
            <a:t>logically grouped to support purpose</a:t>
          </a:r>
          <a:endParaRPr lang="en-US" sz="1800" b="1" dirty="0">
            <a:solidFill>
              <a:srgbClr val="7030A0"/>
            </a:solidFill>
          </a:endParaRPr>
        </a:p>
      </dgm:t>
    </dgm:pt>
    <dgm:pt modelId="{ACA21CF8-40C7-4EB0-971B-F8E1C36E7354}" type="parTrans" cxnId="{EE08607C-2959-44AB-AF8F-FF4D9AB69D6D}">
      <dgm:prSet/>
      <dgm:spPr/>
      <dgm:t>
        <a:bodyPr/>
        <a:lstStyle/>
        <a:p>
          <a:endParaRPr lang="en-US"/>
        </a:p>
      </dgm:t>
    </dgm:pt>
    <dgm:pt modelId="{4045618A-A37F-4C70-A0EB-3744295CAAB8}" type="sibTrans" cxnId="{EE08607C-2959-44AB-AF8F-FF4D9AB69D6D}">
      <dgm:prSet/>
      <dgm:spPr/>
      <dgm:t>
        <a:bodyPr/>
        <a:lstStyle/>
        <a:p>
          <a:endParaRPr lang="en-US"/>
        </a:p>
      </dgm:t>
    </dgm:pt>
    <dgm:pt modelId="{BC316AE4-4768-476A-9D3F-A3C5C30D29A9}">
      <dgm:prSet phldrT="[Text]" custT="1"/>
      <dgm:spPr/>
      <dgm:t>
        <a:bodyPr/>
        <a:lstStyle/>
        <a:p>
          <a:r>
            <a:rPr lang="en-US" sz="1800" b="1" dirty="0" smtClean="0">
              <a:solidFill>
                <a:srgbClr val="00B0F0"/>
              </a:solidFill>
            </a:rPr>
            <a:t>Link</a:t>
          </a:r>
          <a:r>
            <a:rPr lang="en-US" sz="1800" b="1" dirty="0" smtClean="0">
              <a:solidFill>
                <a:srgbClr val="7030A0"/>
              </a:solidFill>
            </a:rPr>
            <a:t> opinions and reasons</a:t>
          </a:r>
          <a:endParaRPr lang="en-US" sz="1800" b="1" dirty="0">
            <a:solidFill>
              <a:srgbClr val="7030A0"/>
            </a:solidFill>
          </a:endParaRPr>
        </a:p>
      </dgm:t>
    </dgm:pt>
    <dgm:pt modelId="{0C3AB868-EB4A-4AE7-A87A-A39BFD2FF10C}" type="parTrans" cxnId="{CF58F763-70AF-439E-BBF3-00ABE4DB5C5F}">
      <dgm:prSet/>
      <dgm:spPr/>
      <dgm:t>
        <a:bodyPr/>
        <a:lstStyle/>
        <a:p>
          <a:endParaRPr lang="en-US"/>
        </a:p>
      </dgm:t>
    </dgm:pt>
    <dgm:pt modelId="{A1745275-4A24-4040-8A01-60AC3A25F930}" type="sibTrans" cxnId="{CF58F763-70AF-439E-BBF3-00ABE4DB5C5F}">
      <dgm:prSet/>
      <dgm:spPr/>
      <dgm:t>
        <a:bodyPr/>
        <a:lstStyle/>
        <a:p>
          <a:endParaRPr lang="en-US"/>
        </a:p>
      </dgm:t>
    </dgm:pt>
    <dgm:pt modelId="{FDFBB3C7-968B-41F0-AB91-B8574F3925C4}">
      <dgm:prSet phldrT="[Text]" custT="1"/>
      <dgm:spPr/>
      <dgm:t>
        <a:bodyPr/>
        <a:lstStyle/>
        <a:p>
          <a:r>
            <a:rPr lang="en-US" sz="1800" b="0" dirty="0" smtClean="0">
              <a:solidFill>
                <a:schemeClr val="tx1"/>
              </a:solidFill>
            </a:rPr>
            <a:t>Introduce claim and </a:t>
          </a:r>
          <a:r>
            <a:rPr lang="en-US" sz="1800" b="1" dirty="0" smtClean="0">
              <a:solidFill>
                <a:srgbClr val="00B0F0"/>
              </a:solidFill>
            </a:rPr>
            <a:t>organize</a:t>
          </a:r>
          <a:r>
            <a:rPr lang="en-US" sz="1800" b="0" dirty="0" smtClean="0">
              <a:solidFill>
                <a:schemeClr val="tx1"/>
              </a:solidFill>
            </a:rPr>
            <a:t> </a:t>
          </a:r>
          <a:r>
            <a:rPr lang="en-US" sz="1800" b="1" dirty="0" smtClean="0">
              <a:solidFill>
                <a:srgbClr val="00B0F0"/>
              </a:solidFill>
            </a:rPr>
            <a:t>reasons</a:t>
          </a:r>
          <a:r>
            <a:rPr lang="en-US" sz="1800" b="0" dirty="0" smtClean="0">
              <a:solidFill>
                <a:schemeClr val="tx1"/>
              </a:solidFill>
            </a:rPr>
            <a:t> and </a:t>
          </a:r>
          <a:r>
            <a:rPr lang="en-US" sz="1800" b="1" dirty="0" smtClean="0">
              <a:solidFill>
                <a:srgbClr val="00B050"/>
              </a:solidFill>
            </a:rPr>
            <a:t>evidence</a:t>
          </a:r>
          <a:r>
            <a:rPr lang="en-US" sz="1800" b="0" dirty="0" smtClean="0">
              <a:solidFill>
                <a:schemeClr val="tx1"/>
              </a:solidFill>
            </a:rPr>
            <a:t> clearly</a:t>
          </a:r>
          <a:endParaRPr lang="en-US" sz="1800" b="0" dirty="0">
            <a:solidFill>
              <a:schemeClr val="tx1"/>
            </a:solidFill>
          </a:endParaRPr>
        </a:p>
      </dgm:t>
    </dgm:pt>
    <dgm:pt modelId="{6F2FB258-0A0E-4150-A99B-CB288F34BE10}" type="parTrans" cxnId="{8165C647-0D38-4D13-B731-D2CD94B639F2}">
      <dgm:prSet/>
      <dgm:spPr/>
      <dgm:t>
        <a:bodyPr/>
        <a:lstStyle/>
        <a:p>
          <a:endParaRPr lang="en-US"/>
        </a:p>
      </dgm:t>
    </dgm:pt>
    <dgm:pt modelId="{82F875B0-CC6B-481A-B033-B53CB0DF1395}" type="sibTrans" cxnId="{8165C647-0D38-4D13-B731-D2CD94B639F2}">
      <dgm:prSet/>
      <dgm:spPr/>
      <dgm:t>
        <a:bodyPr/>
        <a:lstStyle/>
        <a:p>
          <a:endParaRPr lang="en-US"/>
        </a:p>
      </dgm:t>
    </dgm:pt>
    <dgm:pt modelId="{128C3FB0-B901-4B5C-8DCB-6BC11A96095D}">
      <dgm:prSet phldrT="[Text]" custT="1"/>
      <dgm:spPr/>
      <dgm:t>
        <a:bodyPr/>
        <a:lstStyle/>
        <a:p>
          <a:r>
            <a:rPr lang="en-US" sz="1800" b="0" dirty="0" smtClean="0">
              <a:solidFill>
                <a:schemeClr val="tx1"/>
              </a:solidFill>
            </a:rPr>
            <a:t>Clear </a:t>
          </a:r>
          <a:r>
            <a:rPr lang="en-US" sz="1800" b="1" dirty="0" smtClean="0">
              <a:solidFill>
                <a:srgbClr val="00B0F0"/>
              </a:solidFill>
            </a:rPr>
            <a:t>reasons</a:t>
          </a:r>
          <a:r>
            <a:rPr lang="en-US" sz="1800" b="0" dirty="0" smtClean="0">
              <a:solidFill>
                <a:schemeClr val="tx1"/>
              </a:solidFill>
            </a:rPr>
            <a:t> … </a:t>
          </a:r>
          <a:r>
            <a:rPr lang="en-US" sz="1800" b="1" dirty="0" smtClean="0">
              <a:solidFill>
                <a:srgbClr val="00B050"/>
              </a:solidFill>
            </a:rPr>
            <a:t>relevant evidence… credible sources</a:t>
          </a:r>
          <a:endParaRPr lang="en-US" sz="1800" b="1" dirty="0">
            <a:solidFill>
              <a:srgbClr val="00B050"/>
            </a:solidFill>
          </a:endParaRPr>
        </a:p>
      </dgm:t>
    </dgm:pt>
    <dgm:pt modelId="{71CAD0AB-E30E-4D17-A757-1E382CE7BF52}" type="parTrans" cxnId="{3843532A-70B9-4AFC-9248-2D71F5EDB7A4}">
      <dgm:prSet/>
      <dgm:spPr/>
      <dgm:t>
        <a:bodyPr/>
        <a:lstStyle/>
        <a:p>
          <a:endParaRPr lang="en-US"/>
        </a:p>
      </dgm:t>
    </dgm:pt>
    <dgm:pt modelId="{2C889DA5-EBC8-41B8-9999-EEC7B90D0DC6}" type="sibTrans" cxnId="{3843532A-70B9-4AFC-9248-2D71F5EDB7A4}">
      <dgm:prSet/>
      <dgm:spPr/>
      <dgm:t>
        <a:bodyPr/>
        <a:lstStyle/>
        <a:p>
          <a:endParaRPr lang="en-US"/>
        </a:p>
      </dgm:t>
    </dgm:pt>
    <dgm:pt modelId="{F8D7E6DC-3339-4AD1-8AE6-89A543A3A682}">
      <dgm:prSet phldrT="[Text]" custT="1"/>
      <dgm:spPr/>
      <dgm:t>
        <a:bodyPr/>
        <a:lstStyle/>
        <a:p>
          <a:r>
            <a:rPr lang="en-US" sz="1800" b="1" dirty="0" smtClean="0">
              <a:solidFill>
                <a:srgbClr val="00B050"/>
              </a:solidFill>
            </a:rPr>
            <a:t>Formal style</a:t>
          </a:r>
          <a:endParaRPr lang="en-US" sz="1800" b="1" dirty="0">
            <a:solidFill>
              <a:srgbClr val="00B050"/>
            </a:solidFill>
          </a:endParaRPr>
        </a:p>
      </dgm:t>
    </dgm:pt>
    <dgm:pt modelId="{492F3839-7AF3-4DAF-AE96-8DFFCFC54093}" type="parTrans" cxnId="{4178F0AE-20F4-4BBE-9673-802CB09C2A4F}">
      <dgm:prSet/>
      <dgm:spPr/>
      <dgm:t>
        <a:bodyPr/>
        <a:lstStyle/>
        <a:p>
          <a:endParaRPr lang="en-US"/>
        </a:p>
      </dgm:t>
    </dgm:pt>
    <dgm:pt modelId="{AF34A1EB-D847-4C11-B865-224D2C9AD30D}" type="sibTrans" cxnId="{4178F0AE-20F4-4BBE-9673-802CB09C2A4F}">
      <dgm:prSet/>
      <dgm:spPr/>
      <dgm:t>
        <a:bodyPr/>
        <a:lstStyle/>
        <a:p>
          <a:endParaRPr lang="en-US"/>
        </a:p>
      </dgm:t>
    </dgm:pt>
    <dgm:pt modelId="{F1ADFC2D-94CD-4FF1-BC26-8C0FCFBAFD0D}" type="pres">
      <dgm:prSet presAssocID="{452EF4C4-C61B-457D-A521-4365A3FDAD21}" presName="linearFlow" presStyleCnt="0">
        <dgm:presLayoutVars>
          <dgm:dir/>
          <dgm:animLvl val="lvl"/>
          <dgm:resizeHandles val="exact"/>
        </dgm:presLayoutVars>
      </dgm:prSet>
      <dgm:spPr/>
      <dgm:t>
        <a:bodyPr/>
        <a:lstStyle/>
        <a:p>
          <a:endParaRPr lang="en-US"/>
        </a:p>
      </dgm:t>
    </dgm:pt>
    <dgm:pt modelId="{F0D5A90F-B9CC-4294-8757-452DE3AED546}" type="pres">
      <dgm:prSet presAssocID="{B4385D96-1DF8-4552-99A7-D1A00F87F7EA}" presName="composite" presStyleCnt="0"/>
      <dgm:spPr/>
    </dgm:pt>
    <dgm:pt modelId="{7206E0E1-EC6F-4B1E-9709-A51B8794514F}" type="pres">
      <dgm:prSet presAssocID="{B4385D96-1DF8-4552-99A7-D1A00F87F7EA}" presName="parTx" presStyleLbl="node1" presStyleIdx="0" presStyleCnt="3">
        <dgm:presLayoutVars>
          <dgm:chMax val="0"/>
          <dgm:chPref val="0"/>
          <dgm:bulletEnabled val="1"/>
        </dgm:presLayoutVars>
      </dgm:prSet>
      <dgm:spPr/>
      <dgm:t>
        <a:bodyPr/>
        <a:lstStyle/>
        <a:p>
          <a:endParaRPr lang="en-US"/>
        </a:p>
      </dgm:t>
    </dgm:pt>
    <dgm:pt modelId="{6FEB6662-963D-41E5-B771-1D6389F29F12}" type="pres">
      <dgm:prSet presAssocID="{B4385D96-1DF8-4552-99A7-D1A00F87F7EA}" presName="parSh" presStyleLbl="node1" presStyleIdx="0" presStyleCnt="3"/>
      <dgm:spPr/>
      <dgm:t>
        <a:bodyPr/>
        <a:lstStyle/>
        <a:p>
          <a:endParaRPr lang="en-US"/>
        </a:p>
      </dgm:t>
    </dgm:pt>
    <dgm:pt modelId="{99DE9014-44CC-4205-AA11-B1333B02FD34}" type="pres">
      <dgm:prSet presAssocID="{B4385D96-1DF8-4552-99A7-D1A00F87F7EA}" presName="desTx" presStyleLbl="fgAcc1" presStyleIdx="0" presStyleCnt="3" custScaleX="142401" custLinFactNeighborY="-1529">
        <dgm:presLayoutVars>
          <dgm:bulletEnabled val="1"/>
        </dgm:presLayoutVars>
      </dgm:prSet>
      <dgm:spPr/>
      <dgm:t>
        <a:bodyPr/>
        <a:lstStyle/>
        <a:p>
          <a:endParaRPr lang="en-US"/>
        </a:p>
      </dgm:t>
    </dgm:pt>
    <dgm:pt modelId="{E774F833-74B5-4BF9-97DB-FEB8F6D72EB2}" type="pres">
      <dgm:prSet presAssocID="{720ABF45-BD12-4C17-B5A6-E7C041CABCF6}" presName="sibTrans" presStyleLbl="sibTrans2D1" presStyleIdx="0" presStyleCnt="2"/>
      <dgm:spPr/>
      <dgm:t>
        <a:bodyPr/>
        <a:lstStyle/>
        <a:p>
          <a:endParaRPr lang="en-US"/>
        </a:p>
      </dgm:t>
    </dgm:pt>
    <dgm:pt modelId="{614DF9DD-014A-43A1-961E-F6426D61A88B}" type="pres">
      <dgm:prSet presAssocID="{720ABF45-BD12-4C17-B5A6-E7C041CABCF6}" presName="connTx" presStyleLbl="sibTrans2D1" presStyleIdx="0" presStyleCnt="2"/>
      <dgm:spPr/>
      <dgm:t>
        <a:bodyPr/>
        <a:lstStyle/>
        <a:p>
          <a:endParaRPr lang="en-US"/>
        </a:p>
      </dgm:t>
    </dgm:pt>
    <dgm:pt modelId="{17464311-8E37-4B81-B12F-3FB3E2AA7200}" type="pres">
      <dgm:prSet presAssocID="{E54F89B0-C8D6-40B7-808B-B09DCDA85176}" presName="composite" presStyleCnt="0"/>
      <dgm:spPr/>
    </dgm:pt>
    <dgm:pt modelId="{852876BD-5B0A-4A25-8434-D10B1FE51116}" type="pres">
      <dgm:prSet presAssocID="{E54F89B0-C8D6-40B7-808B-B09DCDA85176}" presName="parTx" presStyleLbl="node1" presStyleIdx="0" presStyleCnt="3">
        <dgm:presLayoutVars>
          <dgm:chMax val="0"/>
          <dgm:chPref val="0"/>
          <dgm:bulletEnabled val="1"/>
        </dgm:presLayoutVars>
      </dgm:prSet>
      <dgm:spPr/>
      <dgm:t>
        <a:bodyPr/>
        <a:lstStyle/>
        <a:p>
          <a:endParaRPr lang="en-US"/>
        </a:p>
      </dgm:t>
    </dgm:pt>
    <dgm:pt modelId="{A3EF0723-124C-4220-879E-DD6C321DA426}" type="pres">
      <dgm:prSet presAssocID="{E54F89B0-C8D6-40B7-808B-B09DCDA85176}" presName="parSh" presStyleLbl="node1" presStyleIdx="1" presStyleCnt="3"/>
      <dgm:spPr/>
      <dgm:t>
        <a:bodyPr/>
        <a:lstStyle/>
        <a:p>
          <a:endParaRPr lang="en-US"/>
        </a:p>
      </dgm:t>
    </dgm:pt>
    <dgm:pt modelId="{B85D0DEE-D67F-4BB4-AD46-0F455BD8003F}" type="pres">
      <dgm:prSet presAssocID="{E54F89B0-C8D6-40B7-808B-B09DCDA85176}" presName="desTx" presStyleLbl="fgAcc1" presStyleIdx="1" presStyleCnt="3" custScaleX="148510" custLinFactNeighborX="-534" custLinFactNeighborY="-1529">
        <dgm:presLayoutVars>
          <dgm:bulletEnabled val="1"/>
        </dgm:presLayoutVars>
      </dgm:prSet>
      <dgm:spPr/>
      <dgm:t>
        <a:bodyPr/>
        <a:lstStyle/>
        <a:p>
          <a:endParaRPr lang="en-US"/>
        </a:p>
      </dgm:t>
    </dgm:pt>
    <dgm:pt modelId="{DD39C708-14AC-4632-9F8C-DECB447C7582}" type="pres">
      <dgm:prSet presAssocID="{35FBC2E6-900F-40C1-9EE1-176C7224705A}" presName="sibTrans" presStyleLbl="sibTrans2D1" presStyleIdx="1" presStyleCnt="2"/>
      <dgm:spPr/>
      <dgm:t>
        <a:bodyPr/>
        <a:lstStyle/>
        <a:p>
          <a:endParaRPr lang="en-US"/>
        </a:p>
      </dgm:t>
    </dgm:pt>
    <dgm:pt modelId="{861092CD-CA92-4E7D-8DC1-BBF5F1DC5EA2}" type="pres">
      <dgm:prSet presAssocID="{35FBC2E6-900F-40C1-9EE1-176C7224705A}" presName="connTx" presStyleLbl="sibTrans2D1" presStyleIdx="1" presStyleCnt="2"/>
      <dgm:spPr/>
      <dgm:t>
        <a:bodyPr/>
        <a:lstStyle/>
        <a:p>
          <a:endParaRPr lang="en-US"/>
        </a:p>
      </dgm:t>
    </dgm:pt>
    <dgm:pt modelId="{9F32A311-5DEC-4552-B646-4D9A86BE3727}" type="pres">
      <dgm:prSet presAssocID="{3273D8B1-6859-4306-9C84-B2ABA20362BA}" presName="composite" presStyleCnt="0"/>
      <dgm:spPr/>
    </dgm:pt>
    <dgm:pt modelId="{143657AF-C54B-4E9F-871B-6146A5489124}" type="pres">
      <dgm:prSet presAssocID="{3273D8B1-6859-4306-9C84-B2ABA20362BA}" presName="parTx" presStyleLbl="node1" presStyleIdx="1" presStyleCnt="3">
        <dgm:presLayoutVars>
          <dgm:chMax val="0"/>
          <dgm:chPref val="0"/>
          <dgm:bulletEnabled val="1"/>
        </dgm:presLayoutVars>
      </dgm:prSet>
      <dgm:spPr/>
      <dgm:t>
        <a:bodyPr/>
        <a:lstStyle/>
        <a:p>
          <a:endParaRPr lang="en-US"/>
        </a:p>
      </dgm:t>
    </dgm:pt>
    <dgm:pt modelId="{CA9F79D1-6994-4CE1-A3E8-D7B6CB6D76A5}" type="pres">
      <dgm:prSet presAssocID="{3273D8B1-6859-4306-9C84-B2ABA20362BA}" presName="parSh" presStyleLbl="node1" presStyleIdx="2" presStyleCnt="3"/>
      <dgm:spPr/>
      <dgm:t>
        <a:bodyPr/>
        <a:lstStyle/>
        <a:p>
          <a:endParaRPr lang="en-US"/>
        </a:p>
      </dgm:t>
    </dgm:pt>
    <dgm:pt modelId="{C34294A1-C87F-4ED6-9161-198B4660715A}" type="pres">
      <dgm:prSet presAssocID="{3273D8B1-6859-4306-9C84-B2ABA20362BA}" presName="desTx" presStyleLbl="fgAcc1" presStyleIdx="2" presStyleCnt="3" custScaleX="149013" custScaleY="99835" custLinFactNeighborX="-1130" custLinFactNeighborY="-1570">
        <dgm:presLayoutVars>
          <dgm:bulletEnabled val="1"/>
        </dgm:presLayoutVars>
      </dgm:prSet>
      <dgm:spPr/>
      <dgm:t>
        <a:bodyPr/>
        <a:lstStyle/>
        <a:p>
          <a:endParaRPr lang="en-US"/>
        </a:p>
      </dgm:t>
    </dgm:pt>
  </dgm:ptLst>
  <dgm:cxnLst>
    <dgm:cxn modelId="{C08A3E94-E009-4B65-AEA9-4DAB9566A8B5}" type="presOf" srcId="{3B21FD4E-A937-4E7B-B78D-5549BF77BF12}" destId="{99DE9014-44CC-4205-AA11-B1333B02FD34}" srcOrd="0" destOrd="2" presId="urn:microsoft.com/office/officeart/2005/8/layout/process3"/>
    <dgm:cxn modelId="{EE08607C-2959-44AB-AF8F-FF4D9AB69D6D}" srcId="{E54F89B0-C8D6-40B7-808B-B09DCDA85176}" destId="{F0CCB6BB-E940-466F-B3A8-8D94F224ED5F}" srcOrd="1" destOrd="0" parTransId="{ACA21CF8-40C7-4EB0-971B-F8E1C36E7354}" sibTransId="{4045618A-A37F-4C70-A0EB-3744295CAAB8}"/>
    <dgm:cxn modelId="{9C1A1245-FD26-46B1-B4D8-FDD8DBAE39D8}" type="presOf" srcId="{F7D9FF42-CAC5-4F4D-B634-39E2E9B971D1}" destId="{99DE9014-44CC-4205-AA11-B1333B02FD34}" srcOrd="0" destOrd="1" presId="urn:microsoft.com/office/officeart/2005/8/layout/process3"/>
    <dgm:cxn modelId="{4998FFAC-8FAB-40B3-B1F2-D20D54813ABE}" type="presOf" srcId="{A225D218-85FB-4568-8B6F-FAE6D288FD23}" destId="{C34294A1-C87F-4ED6-9161-198B4660715A}" srcOrd="0" destOrd="0" presId="urn:microsoft.com/office/officeart/2005/8/layout/process3"/>
    <dgm:cxn modelId="{CF730801-E464-4911-A1DD-05663477F934}" type="presOf" srcId="{35FBC2E6-900F-40C1-9EE1-176C7224705A}" destId="{DD39C708-14AC-4632-9F8C-DECB447C7582}" srcOrd="0" destOrd="0" presId="urn:microsoft.com/office/officeart/2005/8/layout/process3"/>
    <dgm:cxn modelId="{1EB77B77-C9F8-4B2E-8185-E51ECAAB9393}" type="presOf" srcId="{3273D8B1-6859-4306-9C84-B2ABA20362BA}" destId="{143657AF-C54B-4E9F-871B-6146A5489124}" srcOrd="0" destOrd="0" presId="urn:microsoft.com/office/officeart/2005/8/layout/process3"/>
    <dgm:cxn modelId="{1BBA4E66-46C0-42D6-99FA-2AD57BF0D8F3}" srcId="{452EF4C4-C61B-457D-A521-4365A3FDAD21}" destId="{3273D8B1-6859-4306-9C84-B2ABA20362BA}" srcOrd="2" destOrd="0" parTransId="{BAC5C604-904C-48CA-B75C-6D496FDFE00E}" sibTransId="{A18794DE-9DBB-4BA3-B0D7-4C525C916D0B}"/>
    <dgm:cxn modelId="{0B3B1ED3-FC29-4B27-94A1-3AA5D07CE1D8}" srcId="{452EF4C4-C61B-457D-A521-4365A3FDAD21}" destId="{E54F89B0-C8D6-40B7-808B-B09DCDA85176}" srcOrd="1" destOrd="0" parTransId="{CCCD20DF-E2C9-4C6D-8DF7-2108840F9171}" sibTransId="{35FBC2E6-900F-40C1-9EE1-176C7224705A}"/>
    <dgm:cxn modelId="{DB739A1E-F885-4479-888B-3BC4893D37B6}" type="presOf" srcId="{128C3FB0-B901-4B5C-8DCB-6BC11A96095D}" destId="{C34294A1-C87F-4ED6-9161-198B4660715A}" srcOrd="0" destOrd="2" presId="urn:microsoft.com/office/officeart/2005/8/layout/process3"/>
    <dgm:cxn modelId="{559BC1D5-8805-488A-A236-5E7F9E3DA4E0}" srcId="{B4385D96-1DF8-4552-99A7-D1A00F87F7EA}" destId="{F7D9FF42-CAC5-4F4D-B634-39E2E9B971D1}" srcOrd="1" destOrd="0" parTransId="{345980ED-590D-4A51-8AF4-DC05FC0EE609}" sibTransId="{73966187-AF07-4266-96EF-9DCCFDC074D3}"/>
    <dgm:cxn modelId="{3843532A-70B9-4AFC-9248-2D71F5EDB7A4}" srcId="{3273D8B1-6859-4306-9C84-B2ABA20362BA}" destId="{128C3FB0-B901-4B5C-8DCB-6BC11A96095D}" srcOrd="2" destOrd="0" parTransId="{71CAD0AB-E30E-4D17-A757-1E382CE7BF52}" sibTransId="{2C889DA5-EBC8-41B8-9999-EEC7B90D0DC6}"/>
    <dgm:cxn modelId="{CD4D6130-C65B-474D-BE52-4D3CBD8EC66D}" type="presOf" srcId="{720ABF45-BD12-4C17-B5A6-E7C041CABCF6}" destId="{E774F833-74B5-4BF9-97DB-FEB8F6D72EB2}" srcOrd="0" destOrd="0" presId="urn:microsoft.com/office/officeart/2005/8/layout/process3"/>
    <dgm:cxn modelId="{4178F0AE-20F4-4BBE-9673-802CB09C2A4F}" srcId="{3273D8B1-6859-4306-9C84-B2ABA20362BA}" destId="{F8D7E6DC-3339-4AD1-8AE6-89A543A3A682}" srcOrd="3" destOrd="0" parTransId="{492F3839-7AF3-4DAF-AE96-8DFFCFC54093}" sibTransId="{AF34A1EB-D847-4C11-B865-224D2C9AD30D}"/>
    <dgm:cxn modelId="{0F766BFE-2AA7-4F7E-918C-16E7117DBC7F}" type="presOf" srcId="{B4385D96-1DF8-4552-99A7-D1A00F87F7EA}" destId="{6FEB6662-963D-41E5-B771-1D6389F29F12}" srcOrd="1" destOrd="0" presId="urn:microsoft.com/office/officeart/2005/8/layout/process3"/>
    <dgm:cxn modelId="{A97FD450-F037-4A1D-9573-FFBFB5F21AEF}" type="presOf" srcId="{BC316AE4-4768-476A-9D3F-A3C5C30D29A9}" destId="{B85D0DEE-D67F-4BB4-AD46-0F455BD8003F}" srcOrd="0" destOrd="2" presId="urn:microsoft.com/office/officeart/2005/8/layout/process3"/>
    <dgm:cxn modelId="{53B906B0-C109-496C-A1AC-5FFEBA9B7555}" srcId="{3273D8B1-6859-4306-9C84-B2ABA20362BA}" destId="{A225D218-85FB-4568-8B6F-FAE6D288FD23}" srcOrd="0" destOrd="0" parTransId="{034624F7-C970-4AA5-A4D8-AE629F934D84}" sibTransId="{40E602C3-3C4C-4295-AB95-0D6B1A678412}"/>
    <dgm:cxn modelId="{5C9F105C-94C4-445C-990E-FEE7DD851F15}" srcId="{3273D8B1-6859-4306-9C84-B2ABA20362BA}" destId="{3422780A-BED3-405A-87D5-079677456A36}" srcOrd="4" destOrd="0" parTransId="{79D7719B-7704-43D8-ADBA-0DAFEFBB38FB}" sibTransId="{B2B996D9-3F84-48A9-AF29-E1DBB90B244C}"/>
    <dgm:cxn modelId="{8165C647-0D38-4D13-B731-D2CD94B639F2}" srcId="{3273D8B1-6859-4306-9C84-B2ABA20362BA}" destId="{FDFBB3C7-968B-41F0-AB91-B8574F3925C4}" srcOrd="1" destOrd="0" parTransId="{6F2FB258-0A0E-4150-A99B-CB288F34BE10}" sibTransId="{82F875B0-CC6B-481A-B033-B53CB0DF1395}"/>
    <dgm:cxn modelId="{4E5C8945-AA53-4845-B2F4-B2E7E3CF47A1}" type="presOf" srcId="{CD2BD998-DAA8-4B64-94CA-1416B8C79CAF}" destId="{99DE9014-44CC-4205-AA11-B1333B02FD34}" srcOrd="0" destOrd="0" presId="urn:microsoft.com/office/officeart/2005/8/layout/process3"/>
    <dgm:cxn modelId="{0FFAD473-AB68-47E3-8303-7C0B0C1E709D}" srcId="{B4385D96-1DF8-4552-99A7-D1A00F87F7EA}" destId="{CD2BD998-DAA8-4B64-94CA-1416B8C79CAF}" srcOrd="0" destOrd="0" parTransId="{C491BBF0-3990-4EDF-8E28-8A4836C9677A}" sibTransId="{6DC6C2CE-CC09-41AF-BB62-44ADCE4E56C2}"/>
    <dgm:cxn modelId="{BA56C2CE-BB66-4F1B-9F8A-74BE625A3E92}" srcId="{E54F89B0-C8D6-40B7-808B-B09DCDA85176}" destId="{3830F45B-D043-442D-B08F-5B61A5BA31D5}" srcOrd="0" destOrd="0" parTransId="{13C7A059-5FCB-46AC-B96F-BB6A83858C9D}" sibTransId="{2803A7C6-3059-4463-8922-D7D584AF1F6F}"/>
    <dgm:cxn modelId="{8D634A68-55C8-4939-B884-2B5910D0C46E}" type="presOf" srcId="{720ABF45-BD12-4C17-B5A6-E7C041CABCF6}" destId="{614DF9DD-014A-43A1-961E-F6426D61A88B}" srcOrd="1" destOrd="0" presId="urn:microsoft.com/office/officeart/2005/8/layout/process3"/>
    <dgm:cxn modelId="{3AA18DB0-2B70-4911-9A3A-8624004BA2A0}" type="presOf" srcId="{452EF4C4-C61B-457D-A521-4365A3FDAD21}" destId="{F1ADFC2D-94CD-4FF1-BC26-8C0FCFBAFD0D}" srcOrd="0" destOrd="0" presId="urn:microsoft.com/office/officeart/2005/8/layout/process3"/>
    <dgm:cxn modelId="{1BC7573E-0296-4538-87C4-94F85624B3CD}" type="presOf" srcId="{3273D8B1-6859-4306-9C84-B2ABA20362BA}" destId="{CA9F79D1-6994-4CE1-A3E8-D7B6CB6D76A5}" srcOrd="1" destOrd="0" presId="urn:microsoft.com/office/officeart/2005/8/layout/process3"/>
    <dgm:cxn modelId="{893D4AA5-A807-4337-88AD-96B5DC72DBAD}" type="presOf" srcId="{B4385D96-1DF8-4552-99A7-D1A00F87F7EA}" destId="{7206E0E1-EC6F-4B1E-9709-A51B8794514F}" srcOrd="0" destOrd="0" presId="urn:microsoft.com/office/officeart/2005/8/layout/process3"/>
    <dgm:cxn modelId="{06F66244-9703-49F9-BB59-E2EC4E8459CD}" srcId="{452EF4C4-C61B-457D-A521-4365A3FDAD21}" destId="{B4385D96-1DF8-4552-99A7-D1A00F87F7EA}" srcOrd="0" destOrd="0" parTransId="{9C6A7A51-941F-4743-9621-BDED666DAADA}" sibTransId="{720ABF45-BD12-4C17-B5A6-E7C041CABCF6}"/>
    <dgm:cxn modelId="{3849D219-3B4B-4BB2-B15C-417880450E58}" type="presOf" srcId="{F0CCB6BB-E940-466F-B3A8-8D94F224ED5F}" destId="{B85D0DEE-D67F-4BB4-AD46-0F455BD8003F}" srcOrd="0" destOrd="1" presId="urn:microsoft.com/office/officeart/2005/8/layout/process3"/>
    <dgm:cxn modelId="{A90F0492-447F-4B53-9075-E7B8B5BE2D38}" type="presOf" srcId="{E54F89B0-C8D6-40B7-808B-B09DCDA85176}" destId="{A3EF0723-124C-4220-879E-DD6C321DA426}" srcOrd="1" destOrd="0" presId="urn:microsoft.com/office/officeart/2005/8/layout/process3"/>
    <dgm:cxn modelId="{CA3784C5-11A6-4F47-B88A-6B71F7D92BBA}" type="presOf" srcId="{F8D7E6DC-3339-4AD1-8AE6-89A543A3A682}" destId="{C34294A1-C87F-4ED6-9161-198B4660715A}" srcOrd="0" destOrd="3" presId="urn:microsoft.com/office/officeart/2005/8/layout/process3"/>
    <dgm:cxn modelId="{CF58F763-70AF-439E-BBF3-00ABE4DB5C5F}" srcId="{E54F89B0-C8D6-40B7-808B-B09DCDA85176}" destId="{BC316AE4-4768-476A-9D3F-A3C5C30D29A9}" srcOrd="2" destOrd="0" parTransId="{0C3AB868-EB4A-4AE7-A87A-A39BFD2FF10C}" sibTransId="{A1745275-4A24-4040-8A01-60AC3A25F930}"/>
    <dgm:cxn modelId="{3C47B3BC-E327-4CD8-AC9D-814BC5933C91}" type="presOf" srcId="{E54F89B0-C8D6-40B7-808B-B09DCDA85176}" destId="{852876BD-5B0A-4A25-8434-D10B1FE51116}" srcOrd="0" destOrd="0" presId="urn:microsoft.com/office/officeart/2005/8/layout/process3"/>
    <dgm:cxn modelId="{20046B92-3A42-4607-B257-6032AD65945C}" type="presOf" srcId="{35FBC2E6-900F-40C1-9EE1-176C7224705A}" destId="{861092CD-CA92-4E7D-8DC1-BBF5F1DC5EA2}" srcOrd="1" destOrd="0" presId="urn:microsoft.com/office/officeart/2005/8/layout/process3"/>
    <dgm:cxn modelId="{2AAE2F51-0755-41F9-B1C1-979A715B99CD}" type="presOf" srcId="{FDFBB3C7-968B-41F0-AB91-B8574F3925C4}" destId="{C34294A1-C87F-4ED6-9161-198B4660715A}" srcOrd="0" destOrd="1" presId="urn:microsoft.com/office/officeart/2005/8/layout/process3"/>
    <dgm:cxn modelId="{A3BAAA21-B35A-4FF4-A8E5-916E84BDA572}" type="presOf" srcId="{3830F45B-D043-442D-B08F-5B61A5BA31D5}" destId="{B85D0DEE-D67F-4BB4-AD46-0F455BD8003F}" srcOrd="0" destOrd="0" presId="urn:microsoft.com/office/officeart/2005/8/layout/process3"/>
    <dgm:cxn modelId="{1DC40583-B48F-4BAE-AE88-155F152C30AB}" type="presOf" srcId="{3422780A-BED3-405A-87D5-079677456A36}" destId="{C34294A1-C87F-4ED6-9161-198B4660715A}" srcOrd="0" destOrd="4" presId="urn:microsoft.com/office/officeart/2005/8/layout/process3"/>
    <dgm:cxn modelId="{339F6BCC-62A5-4D6E-9B81-52B995DB41E7}" srcId="{B4385D96-1DF8-4552-99A7-D1A00F87F7EA}" destId="{3B21FD4E-A937-4E7B-B78D-5549BF77BF12}" srcOrd="2" destOrd="0" parTransId="{98864AAB-B119-4F43-8B68-06C61518F05A}" sibTransId="{67E9A7DC-19CA-471A-B593-BD3F490B4631}"/>
    <dgm:cxn modelId="{32760E53-03A4-426B-9D67-5C9AA90561FF}" type="presParOf" srcId="{F1ADFC2D-94CD-4FF1-BC26-8C0FCFBAFD0D}" destId="{F0D5A90F-B9CC-4294-8757-452DE3AED546}" srcOrd="0" destOrd="0" presId="urn:microsoft.com/office/officeart/2005/8/layout/process3"/>
    <dgm:cxn modelId="{AAC5A15A-B9C5-4AF8-9203-02ACC1AD6081}" type="presParOf" srcId="{F0D5A90F-B9CC-4294-8757-452DE3AED546}" destId="{7206E0E1-EC6F-4B1E-9709-A51B8794514F}" srcOrd="0" destOrd="0" presId="urn:microsoft.com/office/officeart/2005/8/layout/process3"/>
    <dgm:cxn modelId="{EB3F0674-FE2C-4F1C-A208-98D862983E6B}" type="presParOf" srcId="{F0D5A90F-B9CC-4294-8757-452DE3AED546}" destId="{6FEB6662-963D-41E5-B771-1D6389F29F12}" srcOrd="1" destOrd="0" presId="urn:microsoft.com/office/officeart/2005/8/layout/process3"/>
    <dgm:cxn modelId="{485A5AD4-6DA8-44A8-97A7-AA3E1BCB8148}" type="presParOf" srcId="{F0D5A90F-B9CC-4294-8757-452DE3AED546}" destId="{99DE9014-44CC-4205-AA11-B1333B02FD34}" srcOrd="2" destOrd="0" presId="urn:microsoft.com/office/officeart/2005/8/layout/process3"/>
    <dgm:cxn modelId="{95463212-47B1-476F-B3DD-34C9E1AB5791}" type="presParOf" srcId="{F1ADFC2D-94CD-4FF1-BC26-8C0FCFBAFD0D}" destId="{E774F833-74B5-4BF9-97DB-FEB8F6D72EB2}" srcOrd="1" destOrd="0" presId="urn:microsoft.com/office/officeart/2005/8/layout/process3"/>
    <dgm:cxn modelId="{4EDD7402-6F84-4006-A37C-BAF3F7C98566}" type="presParOf" srcId="{E774F833-74B5-4BF9-97DB-FEB8F6D72EB2}" destId="{614DF9DD-014A-43A1-961E-F6426D61A88B}" srcOrd="0" destOrd="0" presId="urn:microsoft.com/office/officeart/2005/8/layout/process3"/>
    <dgm:cxn modelId="{18AE0936-3435-4CB5-8448-4D14A9B871EB}" type="presParOf" srcId="{F1ADFC2D-94CD-4FF1-BC26-8C0FCFBAFD0D}" destId="{17464311-8E37-4B81-B12F-3FB3E2AA7200}" srcOrd="2" destOrd="0" presId="urn:microsoft.com/office/officeart/2005/8/layout/process3"/>
    <dgm:cxn modelId="{588800CB-FCD4-4FD3-AF09-803148918EE3}" type="presParOf" srcId="{17464311-8E37-4B81-B12F-3FB3E2AA7200}" destId="{852876BD-5B0A-4A25-8434-D10B1FE51116}" srcOrd="0" destOrd="0" presId="urn:microsoft.com/office/officeart/2005/8/layout/process3"/>
    <dgm:cxn modelId="{B00D4619-9E1E-4FE2-AE99-B037D5E7BE80}" type="presParOf" srcId="{17464311-8E37-4B81-B12F-3FB3E2AA7200}" destId="{A3EF0723-124C-4220-879E-DD6C321DA426}" srcOrd="1" destOrd="0" presId="urn:microsoft.com/office/officeart/2005/8/layout/process3"/>
    <dgm:cxn modelId="{0C2F028A-9B62-4965-84B1-E90DEB456F63}" type="presParOf" srcId="{17464311-8E37-4B81-B12F-3FB3E2AA7200}" destId="{B85D0DEE-D67F-4BB4-AD46-0F455BD8003F}" srcOrd="2" destOrd="0" presId="urn:microsoft.com/office/officeart/2005/8/layout/process3"/>
    <dgm:cxn modelId="{8AA80C65-52A8-415E-A915-FDC56C4A7584}" type="presParOf" srcId="{F1ADFC2D-94CD-4FF1-BC26-8C0FCFBAFD0D}" destId="{DD39C708-14AC-4632-9F8C-DECB447C7582}" srcOrd="3" destOrd="0" presId="urn:microsoft.com/office/officeart/2005/8/layout/process3"/>
    <dgm:cxn modelId="{107C4D47-2FA1-439F-852D-16FDC0279F49}" type="presParOf" srcId="{DD39C708-14AC-4632-9F8C-DECB447C7582}" destId="{861092CD-CA92-4E7D-8DC1-BBF5F1DC5EA2}" srcOrd="0" destOrd="0" presId="urn:microsoft.com/office/officeart/2005/8/layout/process3"/>
    <dgm:cxn modelId="{12FD963B-EBD8-4179-9289-2587C6B4FF74}" type="presParOf" srcId="{F1ADFC2D-94CD-4FF1-BC26-8C0FCFBAFD0D}" destId="{9F32A311-5DEC-4552-B646-4D9A86BE3727}" srcOrd="4" destOrd="0" presId="urn:microsoft.com/office/officeart/2005/8/layout/process3"/>
    <dgm:cxn modelId="{83DCBD6B-2CC4-45A1-88C6-2FC340AAE598}" type="presParOf" srcId="{9F32A311-5DEC-4552-B646-4D9A86BE3727}" destId="{143657AF-C54B-4E9F-871B-6146A5489124}" srcOrd="0" destOrd="0" presId="urn:microsoft.com/office/officeart/2005/8/layout/process3"/>
    <dgm:cxn modelId="{E25E2C0E-979A-44FC-A925-E4F1CF37F2BB}" type="presParOf" srcId="{9F32A311-5DEC-4552-B646-4D9A86BE3727}" destId="{CA9F79D1-6994-4CE1-A3E8-D7B6CB6D76A5}" srcOrd="1" destOrd="0" presId="urn:microsoft.com/office/officeart/2005/8/layout/process3"/>
    <dgm:cxn modelId="{C33B131A-41ED-4505-9394-8BD75767C9D8}" type="presParOf" srcId="{9F32A311-5DEC-4552-B646-4D9A86BE3727}" destId="{C34294A1-C87F-4ED6-9161-198B4660715A}"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3CF91-693E-4C78-A1BB-6E17F24CA1B9}">
      <dsp:nvSpPr>
        <dsp:cNvPr id="0" name=""/>
        <dsp:cNvSpPr/>
      </dsp:nvSpPr>
      <dsp:spPr>
        <a:xfrm>
          <a:off x="128875" y="86442"/>
          <a:ext cx="6361070" cy="903169"/>
        </a:xfrm>
        <a:prstGeom prst="roundRect">
          <a:avLst>
            <a:gd name="adj" fmla="val 10000"/>
          </a:avLst>
        </a:prstGeom>
        <a:solidFill>
          <a:schemeClr val="accent2">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1: Focus on Instructional Shifts</a:t>
          </a:r>
          <a:endParaRPr lang="en-US" sz="2000" kern="1200" dirty="0"/>
        </a:p>
      </dsp:txBody>
      <dsp:txXfrm>
        <a:off x="128875" y="86442"/>
        <a:ext cx="5333716" cy="903169"/>
      </dsp:txXfrm>
    </dsp:sp>
    <dsp:sp modelId="{07305FC6-0FEC-4400-B4A9-60E0B84556D2}">
      <dsp:nvSpPr>
        <dsp:cNvPr id="0" name=""/>
        <dsp:cNvSpPr/>
      </dsp:nvSpPr>
      <dsp:spPr>
        <a:xfrm>
          <a:off x="500650" y="1111592"/>
          <a:ext cx="6361070" cy="9031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2: Supporting all Students in Close Reading, Academic Language, and Text-based Discussion</a:t>
          </a:r>
          <a:endParaRPr lang="en-US" sz="2000" b="1" kern="1200" dirty="0"/>
        </a:p>
      </dsp:txBody>
      <dsp:txXfrm>
        <a:off x="500650" y="1111592"/>
        <a:ext cx="5298995" cy="903169"/>
      </dsp:txXfrm>
    </dsp:sp>
    <dsp:sp modelId="{BE39A8A1-A5D7-44F7-B68A-10070CCF9086}">
      <dsp:nvSpPr>
        <dsp:cNvPr id="0" name=""/>
        <dsp:cNvSpPr/>
      </dsp:nvSpPr>
      <dsp:spPr>
        <a:xfrm>
          <a:off x="870707" y="2074929"/>
          <a:ext cx="6361070" cy="9031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t>Module 3: Supporting All Students in Writing and Research</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a:p>
      </dsp:txBody>
      <dsp:txXfrm>
        <a:off x="870707" y="2074929"/>
        <a:ext cx="5298995" cy="903169"/>
      </dsp:txXfrm>
    </dsp:sp>
    <dsp:sp modelId="{BA94DD3F-AE7A-4939-BAFC-D76918A30477}">
      <dsp:nvSpPr>
        <dsp:cNvPr id="0" name=""/>
        <dsp:cNvSpPr/>
      </dsp:nvSpPr>
      <dsp:spPr>
        <a:xfrm>
          <a:off x="1425045" y="3085827"/>
          <a:ext cx="6361070" cy="903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4: Designing CCS ELA &amp; Literacy-aligned Instruction and Assessment</a:t>
          </a:r>
          <a:endParaRPr lang="en-US" sz="1400" kern="1200" dirty="0"/>
        </a:p>
      </dsp:txBody>
      <dsp:txXfrm>
        <a:off x="1425045" y="3085827"/>
        <a:ext cx="5298995" cy="903169"/>
      </dsp:txXfrm>
    </dsp:sp>
    <dsp:sp modelId="{EE6C4265-86AA-4F4F-AD52-8990334D1BB0}">
      <dsp:nvSpPr>
        <dsp:cNvPr id="0" name=""/>
        <dsp:cNvSpPr/>
      </dsp:nvSpPr>
      <dsp:spPr>
        <a:xfrm>
          <a:off x="1900060" y="4048026"/>
          <a:ext cx="6361070" cy="9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5: :</a:t>
          </a:r>
          <a:r>
            <a:rPr lang="en-US" sz="2000" kern="1200" dirty="0" smtClean="0"/>
            <a:t> </a:t>
          </a:r>
          <a:r>
            <a:rPr lang="en-US" sz="2000" b="1" kern="1200" dirty="0" smtClean="0"/>
            <a:t>Looking at Student Work and Engaging Students in Learning</a:t>
          </a:r>
          <a:endParaRPr lang="en-US" sz="2000" b="1" kern="1200" dirty="0"/>
        </a:p>
      </dsp:txBody>
      <dsp:txXfrm>
        <a:off x="1900060" y="4048026"/>
        <a:ext cx="5298995" cy="903169"/>
      </dsp:txXfrm>
    </dsp:sp>
    <dsp:sp modelId="{ED7C910B-10BD-4B5A-AAC4-ECC8FCF9D256}">
      <dsp:nvSpPr>
        <dsp:cNvPr id="0" name=""/>
        <dsp:cNvSpPr/>
      </dsp:nvSpPr>
      <dsp:spPr>
        <a:xfrm>
          <a:off x="5774010" y="659815"/>
          <a:ext cx="587059" cy="58705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774010" y="659815"/>
        <a:ext cx="587059" cy="587059"/>
      </dsp:txXfrm>
    </dsp:sp>
    <dsp:sp modelId="{1F87D17F-8399-4642-9527-1C536D686748}">
      <dsp:nvSpPr>
        <dsp:cNvPr id="0" name=""/>
        <dsp:cNvSpPr/>
      </dsp:nvSpPr>
      <dsp:spPr>
        <a:xfrm>
          <a:off x="6249026" y="1688424"/>
          <a:ext cx="587059" cy="5870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249026" y="1688424"/>
        <a:ext cx="587059" cy="587059"/>
      </dsp:txXfrm>
    </dsp:sp>
    <dsp:sp modelId="{5C3A6E57-7055-41F7-9D20-1CF57F5C916A}">
      <dsp:nvSpPr>
        <dsp:cNvPr id="0" name=""/>
        <dsp:cNvSpPr/>
      </dsp:nvSpPr>
      <dsp:spPr>
        <a:xfrm>
          <a:off x="6724041" y="2701980"/>
          <a:ext cx="587059" cy="58705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24041" y="2701980"/>
        <a:ext cx="587059" cy="587059"/>
      </dsp:txXfrm>
    </dsp:sp>
    <dsp:sp modelId="{FA051F21-3401-4AB5-B965-25DF1A8BF6F7}">
      <dsp:nvSpPr>
        <dsp:cNvPr id="0" name=""/>
        <dsp:cNvSpPr/>
      </dsp:nvSpPr>
      <dsp:spPr>
        <a:xfrm>
          <a:off x="7199056" y="3740625"/>
          <a:ext cx="587059" cy="5870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199056" y="3740625"/>
        <a:ext cx="587059" cy="5870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299178" y="30308"/>
          <a:ext cx="5385127" cy="5434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299178" y="30308"/>
        <a:ext cx="5385127" cy="543450"/>
      </dsp:txXfrm>
    </dsp:sp>
    <dsp:sp modelId="{0912B255-822D-42AD-8D51-EAD24CC90B92}">
      <dsp:nvSpPr>
        <dsp:cNvPr id="0" name=""/>
        <dsp:cNvSpPr/>
      </dsp:nvSpPr>
      <dsp:spPr>
        <a:xfrm>
          <a:off x="1837691" y="573758"/>
          <a:ext cx="453916" cy="401578"/>
        </a:xfrm>
        <a:custGeom>
          <a:avLst/>
          <a:gdLst/>
          <a:ahLst/>
          <a:cxnLst/>
          <a:rect l="0" t="0" r="0" b="0"/>
          <a:pathLst>
            <a:path>
              <a:moveTo>
                <a:pt x="0" y="0"/>
              </a:moveTo>
              <a:lnTo>
                <a:pt x="0" y="401578"/>
              </a:lnTo>
              <a:lnTo>
                <a:pt x="453916" y="4015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91608" y="688843"/>
          <a:ext cx="4825193" cy="572988"/>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291608" y="688843"/>
        <a:ext cx="4825193" cy="572988"/>
      </dsp:txXfrm>
    </dsp:sp>
    <dsp:sp modelId="{19D262A1-4F11-47A2-91BC-C1BB23103FA7}">
      <dsp:nvSpPr>
        <dsp:cNvPr id="0" name=""/>
        <dsp:cNvSpPr/>
      </dsp:nvSpPr>
      <dsp:spPr>
        <a:xfrm>
          <a:off x="1837691" y="573758"/>
          <a:ext cx="462956" cy="1096877"/>
        </a:xfrm>
        <a:custGeom>
          <a:avLst/>
          <a:gdLst/>
          <a:ahLst/>
          <a:cxnLst/>
          <a:rect l="0" t="0" r="0" b="0"/>
          <a:pathLst>
            <a:path>
              <a:moveTo>
                <a:pt x="0" y="0"/>
              </a:moveTo>
              <a:lnTo>
                <a:pt x="0" y="1096877"/>
              </a:lnTo>
              <a:lnTo>
                <a:pt x="462956" y="109687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00647" y="1384141"/>
          <a:ext cx="4843272"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00647" y="1384141"/>
        <a:ext cx="4843272" cy="572988"/>
      </dsp:txXfrm>
    </dsp:sp>
    <dsp:sp modelId="{0ECFACD2-E546-4248-9C0E-3A50A1F0895C}">
      <dsp:nvSpPr>
        <dsp:cNvPr id="0" name=""/>
        <dsp:cNvSpPr/>
      </dsp:nvSpPr>
      <dsp:spPr>
        <a:xfrm>
          <a:off x="1837691" y="573758"/>
          <a:ext cx="435837" cy="1907022"/>
        </a:xfrm>
        <a:custGeom>
          <a:avLst/>
          <a:gdLst/>
          <a:ahLst/>
          <a:cxnLst/>
          <a:rect l="0" t="0" r="0" b="0"/>
          <a:pathLst>
            <a:path>
              <a:moveTo>
                <a:pt x="0" y="0"/>
              </a:moveTo>
              <a:lnTo>
                <a:pt x="0" y="1907022"/>
              </a:lnTo>
              <a:lnTo>
                <a:pt x="435837" y="19070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73529" y="2121314"/>
          <a:ext cx="4872233" cy="71893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Writing Grounded in Evidence</a:t>
          </a:r>
          <a:br>
            <a:rPr lang="en-US" sz="2400" b="0" kern="1200" dirty="0" smtClean="0"/>
          </a:br>
          <a:r>
            <a:rPr lang="en-US" sz="2400" b="0" kern="1200" dirty="0" smtClean="0"/>
            <a:t> from Text</a:t>
          </a:r>
          <a:endParaRPr lang="en-US" sz="2400" b="0" kern="1200" dirty="0"/>
        </a:p>
      </dsp:txBody>
      <dsp:txXfrm>
        <a:off x="2273529" y="2121314"/>
        <a:ext cx="4872233" cy="718934"/>
      </dsp:txXfrm>
    </dsp:sp>
    <dsp:sp modelId="{0406E04E-E93F-457E-87F7-A76954C0A595}">
      <dsp:nvSpPr>
        <dsp:cNvPr id="0" name=""/>
        <dsp:cNvSpPr/>
      </dsp:nvSpPr>
      <dsp:spPr>
        <a:xfrm>
          <a:off x="1837691" y="573758"/>
          <a:ext cx="453916" cy="2696230"/>
        </a:xfrm>
        <a:custGeom>
          <a:avLst/>
          <a:gdLst/>
          <a:ahLst/>
          <a:cxnLst/>
          <a:rect l="0" t="0" r="0" b="0"/>
          <a:pathLst>
            <a:path>
              <a:moveTo>
                <a:pt x="0" y="0"/>
              </a:moveTo>
              <a:lnTo>
                <a:pt x="0" y="2696230"/>
              </a:lnTo>
              <a:lnTo>
                <a:pt x="453916" y="26962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91608" y="2983495"/>
          <a:ext cx="4872243" cy="572988"/>
        </a:xfrm>
        <a:prstGeom prst="roundRect">
          <a:avLst>
            <a:gd name="adj" fmla="val 10000"/>
          </a:avLst>
        </a:prstGeom>
        <a:solidFill>
          <a:srgbClr val="FFFF85">
            <a:alpha val="90000"/>
          </a:srgb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Research in CCS ELA &amp; Literacy</a:t>
          </a:r>
        </a:p>
      </dsp:txBody>
      <dsp:txXfrm>
        <a:off x="2291608" y="2983495"/>
        <a:ext cx="4872243" cy="572988"/>
      </dsp:txXfrm>
    </dsp:sp>
    <dsp:sp modelId="{199D0DAA-F8E9-49A7-864C-8F57EB052505}">
      <dsp:nvSpPr>
        <dsp:cNvPr id="0" name=""/>
        <dsp:cNvSpPr/>
      </dsp:nvSpPr>
      <dsp:spPr>
        <a:xfrm>
          <a:off x="1837691" y="573758"/>
          <a:ext cx="453916" cy="3412466"/>
        </a:xfrm>
        <a:custGeom>
          <a:avLst/>
          <a:gdLst/>
          <a:ahLst/>
          <a:cxnLst/>
          <a:rect l="0" t="0" r="0" b="0"/>
          <a:pathLst>
            <a:path>
              <a:moveTo>
                <a:pt x="0" y="0"/>
              </a:moveTo>
              <a:lnTo>
                <a:pt x="0" y="3412466"/>
              </a:lnTo>
              <a:lnTo>
                <a:pt x="453916" y="34124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91608" y="3699730"/>
          <a:ext cx="4875809"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291608" y="3699730"/>
        <a:ext cx="4875809" cy="572988"/>
      </dsp:txXfrm>
    </dsp:sp>
    <dsp:sp modelId="{85BB03BB-9CE9-47E8-9947-C2B05A20157F}">
      <dsp:nvSpPr>
        <dsp:cNvPr id="0" name=""/>
        <dsp:cNvSpPr/>
      </dsp:nvSpPr>
      <dsp:spPr>
        <a:xfrm>
          <a:off x="1837691" y="573758"/>
          <a:ext cx="453916" cy="4128701"/>
        </a:xfrm>
        <a:custGeom>
          <a:avLst/>
          <a:gdLst/>
          <a:ahLst/>
          <a:cxnLst/>
          <a:rect l="0" t="0" r="0" b="0"/>
          <a:pathLst>
            <a:path>
              <a:moveTo>
                <a:pt x="0" y="0"/>
              </a:moveTo>
              <a:lnTo>
                <a:pt x="0" y="4128701"/>
              </a:lnTo>
              <a:lnTo>
                <a:pt x="453916" y="41287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91608" y="4415966"/>
          <a:ext cx="4745369"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91608" y="4415966"/>
        <a:ext cx="4745369" cy="57298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A368B-E681-431F-A3E9-64F450EAAB0F}">
      <dsp:nvSpPr>
        <dsp:cNvPr id="0" name=""/>
        <dsp:cNvSpPr/>
      </dsp:nvSpPr>
      <dsp:spPr>
        <a:xfrm>
          <a:off x="491" y="35523"/>
          <a:ext cx="2255709" cy="20114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K-1</a:t>
          </a:r>
        </a:p>
        <a:p>
          <a:pPr lvl="0" algn="ctr" defTabSz="622300">
            <a:lnSpc>
              <a:spcPct val="90000"/>
            </a:lnSpc>
            <a:spcBef>
              <a:spcPct val="0"/>
            </a:spcBef>
            <a:spcAft>
              <a:spcPct val="35000"/>
            </a:spcAft>
          </a:pPr>
          <a:r>
            <a:rPr lang="en-US" sz="1000" kern="1200" dirty="0" smtClean="0"/>
            <a:t> </a:t>
          </a:r>
          <a:r>
            <a:rPr lang="en-US" sz="1400" kern="1200" dirty="0" smtClean="0"/>
            <a:t>Shared research</a:t>
          </a:r>
        </a:p>
        <a:p>
          <a:pPr lvl="0" algn="ctr" defTabSz="622300">
            <a:lnSpc>
              <a:spcPct val="90000"/>
            </a:lnSpc>
            <a:spcBef>
              <a:spcPct val="0"/>
            </a:spcBef>
            <a:spcAft>
              <a:spcPct val="35000"/>
            </a:spcAft>
          </a:pPr>
          <a:r>
            <a:rPr lang="en-US" sz="1400" kern="1200" dirty="0" smtClean="0"/>
            <a:t>Writing projects</a:t>
          </a:r>
        </a:p>
        <a:p>
          <a:pPr lvl="0" algn="ctr" defTabSz="622300">
            <a:lnSpc>
              <a:spcPct val="90000"/>
            </a:lnSpc>
            <a:spcBef>
              <a:spcPct val="0"/>
            </a:spcBef>
            <a:spcAft>
              <a:spcPct val="35000"/>
            </a:spcAft>
          </a:pPr>
          <a:r>
            <a:rPr lang="en-US" sz="1400" b="0" kern="1200" dirty="0" smtClean="0">
              <a:solidFill>
                <a:srgbClr val="FF0000"/>
              </a:solidFill>
              <a:effectLst/>
            </a:rPr>
            <a:t>With support from adults</a:t>
          </a:r>
          <a:r>
            <a:rPr lang="en-US" sz="1400" b="0" kern="1200" dirty="0" smtClean="0">
              <a:effectLst/>
            </a:rPr>
            <a:t>, </a:t>
          </a:r>
          <a:r>
            <a:rPr lang="en-US" sz="1400" kern="1200" dirty="0" smtClean="0"/>
            <a:t>recall experiences or gather information from provided sources</a:t>
          </a:r>
          <a:endParaRPr lang="en-US" sz="1400" kern="1200" dirty="0"/>
        </a:p>
      </dsp:txBody>
      <dsp:txXfrm>
        <a:off x="491" y="35523"/>
        <a:ext cx="2255709" cy="2011427"/>
      </dsp:txXfrm>
    </dsp:sp>
    <dsp:sp modelId="{0F10F868-AEDE-45DD-865B-87153ED74290}">
      <dsp:nvSpPr>
        <dsp:cNvPr id="0" name=""/>
        <dsp:cNvSpPr/>
      </dsp:nvSpPr>
      <dsp:spPr>
        <a:xfrm>
          <a:off x="2430551" y="795560"/>
          <a:ext cx="420028" cy="4913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30551" y="795560"/>
        <a:ext cx="420028" cy="491353"/>
      </dsp:txXfrm>
    </dsp:sp>
    <dsp:sp modelId="{ED9D244A-35AA-45F4-9518-767505BAE003}">
      <dsp:nvSpPr>
        <dsp:cNvPr id="0" name=""/>
        <dsp:cNvSpPr/>
      </dsp:nvSpPr>
      <dsp:spPr>
        <a:xfrm>
          <a:off x="3048706" y="54537"/>
          <a:ext cx="2235401" cy="1973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Grade 2</a:t>
          </a:r>
        </a:p>
        <a:p>
          <a:pPr lvl="0" algn="ctr" defTabSz="622300">
            <a:lnSpc>
              <a:spcPct val="90000"/>
            </a:lnSpc>
            <a:spcBef>
              <a:spcPct val="0"/>
            </a:spcBef>
            <a:spcAft>
              <a:spcPct val="35000"/>
            </a:spcAft>
          </a:pPr>
          <a:r>
            <a:rPr lang="en-US" sz="1400" kern="1200" dirty="0" smtClean="0"/>
            <a:t>Recall experiences or gather information from provided sources</a:t>
          </a:r>
          <a:endParaRPr lang="en-US" sz="1400" kern="1200" dirty="0"/>
        </a:p>
      </dsp:txBody>
      <dsp:txXfrm>
        <a:off x="3048706" y="54537"/>
        <a:ext cx="2235401" cy="1973399"/>
      </dsp:txXfrm>
    </dsp:sp>
    <dsp:sp modelId="{317CC53B-91A6-4F1C-AB0E-32390AD221B7}">
      <dsp:nvSpPr>
        <dsp:cNvPr id="0" name=""/>
        <dsp:cNvSpPr/>
      </dsp:nvSpPr>
      <dsp:spPr>
        <a:xfrm>
          <a:off x="5458459" y="795560"/>
          <a:ext cx="420028" cy="4913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458459" y="795560"/>
        <a:ext cx="420028" cy="491353"/>
      </dsp:txXfrm>
    </dsp:sp>
    <dsp:sp modelId="{446F224C-3DB4-4A89-819F-73B3C30610D6}">
      <dsp:nvSpPr>
        <dsp:cNvPr id="0" name=""/>
        <dsp:cNvSpPr/>
      </dsp:nvSpPr>
      <dsp:spPr>
        <a:xfrm>
          <a:off x="6076613" y="76921"/>
          <a:ext cx="2385105" cy="19286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Grade 3</a:t>
          </a:r>
        </a:p>
        <a:p>
          <a:pPr lvl="0" algn="ctr" defTabSz="622300">
            <a:lnSpc>
              <a:spcPct val="90000"/>
            </a:lnSpc>
            <a:spcBef>
              <a:spcPct val="0"/>
            </a:spcBef>
            <a:spcAft>
              <a:spcPct val="35000"/>
            </a:spcAft>
          </a:pPr>
          <a:r>
            <a:rPr lang="en-US" sz="1400" kern="1200" dirty="0" smtClean="0"/>
            <a:t>Conduct short research projects that build knowledge</a:t>
          </a:r>
        </a:p>
        <a:p>
          <a:pPr lvl="0" algn="ctr" defTabSz="622300">
            <a:lnSpc>
              <a:spcPct val="90000"/>
            </a:lnSpc>
            <a:spcBef>
              <a:spcPct val="0"/>
            </a:spcBef>
            <a:spcAft>
              <a:spcPct val="35000"/>
            </a:spcAft>
          </a:pPr>
          <a:r>
            <a:rPr lang="en-US" sz="1400" kern="1200" dirty="0" smtClean="0"/>
            <a:t>Gather relevant information from print and digital sources</a:t>
          </a:r>
        </a:p>
      </dsp:txBody>
      <dsp:txXfrm>
        <a:off x="6076613" y="76921"/>
        <a:ext cx="2385105" cy="1928630"/>
      </dsp:txXfrm>
    </dsp:sp>
    <dsp:sp modelId="{6F007079-7CE4-4901-A40D-9A1E6238CD28}">
      <dsp:nvSpPr>
        <dsp:cNvPr id="0" name=""/>
        <dsp:cNvSpPr/>
      </dsp:nvSpPr>
      <dsp:spPr>
        <a:xfrm rot="5400000">
          <a:off x="6467683" y="2102074"/>
          <a:ext cx="411018" cy="4913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6467683" y="2102074"/>
        <a:ext cx="411018" cy="491353"/>
      </dsp:txXfrm>
    </dsp:sp>
    <dsp:sp modelId="{FB0AD483-7BA8-403C-A05D-D53538089D9B}">
      <dsp:nvSpPr>
        <dsp:cNvPr id="0" name=""/>
        <dsp:cNvSpPr/>
      </dsp:nvSpPr>
      <dsp:spPr>
        <a:xfrm>
          <a:off x="4086611" y="2711118"/>
          <a:ext cx="4030962" cy="177723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Grade 4</a:t>
          </a:r>
        </a:p>
        <a:p>
          <a:pPr lvl="0" algn="ctr" defTabSz="622300">
            <a:lnSpc>
              <a:spcPct val="90000"/>
            </a:lnSpc>
            <a:spcBef>
              <a:spcPct val="0"/>
            </a:spcBef>
            <a:spcAft>
              <a:spcPct val="35000"/>
            </a:spcAft>
          </a:pPr>
          <a:r>
            <a:rPr lang="en-US" sz="1400" kern="1200" dirty="0" smtClean="0"/>
            <a:t>…short research projects that build knowledge through investigation of different aspects of a topic</a:t>
          </a:r>
        </a:p>
        <a:p>
          <a:pPr lvl="0" algn="ctr" defTabSz="622300">
            <a:lnSpc>
              <a:spcPct val="90000"/>
            </a:lnSpc>
            <a:spcBef>
              <a:spcPct val="0"/>
            </a:spcBef>
            <a:spcAft>
              <a:spcPct val="35000"/>
            </a:spcAft>
          </a:pPr>
          <a:r>
            <a:rPr lang="en-US" sz="1400" kern="1200" dirty="0" smtClean="0"/>
            <a:t>Take notes…Sort evidence</a:t>
          </a:r>
        </a:p>
        <a:p>
          <a:pPr lvl="0" algn="ctr" defTabSz="622300">
            <a:lnSpc>
              <a:spcPct val="90000"/>
            </a:lnSpc>
            <a:spcBef>
              <a:spcPct val="0"/>
            </a:spcBef>
            <a:spcAft>
              <a:spcPct val="35000"/>
            </a:spcAft>
          </a:pPr>
          <a:r>
            <a:rPr lang="en-US" sz="1400" kern="1200" dirty="0" smtClean="0"/>
            <a:t>Draw evidence from literary or informational texts to support analysis, reflection and research </a:t>
          </a:r>
        </a:p>
      </dsp:txBody>
      <dsp:txXfrm>
        <a:off x="4086611" y="2711118"/>
        <a:ext cx="4030962" cy="1777230"/>
      </dsp:txXfrm>
    </dsp:sp>
    <dsp:sp modelId="{B774B1C5-3C7D-4FBD-8345-61877709D81D}">
      <dsp:nvSpPr>
        <dsp:cNvPr id="0" name=""/>
        <dsp:cNvSpPr/>
      </dsp:nvSpPr>
      <dsp:spPr>
        <a:xfrm rot="10849336">
          <a:off x="3468170" y="3319390"/>
          <a:ext cx="437061" cy="4913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49336">
        <a:off x="3468170" y="3319390"/>
        <a:ext cx="437061" cy="491353"/>
      </dsp:txXfrm>
    </dsp:sp>
    <dsp:sp modelId="{A64EFBE6-B5C9-4532-989D-8FA2428C734A}">
      <dsp:nvSpPr>
        <dsp:cNvPr id="0" name=""/>
        <dsp:cNvSpPr/>
      </dsp:nvSpPr>
      <dsp:spPr>
        <a:xfrm>
          <a:off x="0" y="2646949"/>
          <a:ext cx="3262053" cy="177723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Grade 5</a:t>
          </a:r>
        </a:p>
        <a:p>
          <a:pPr lvl="0" algn="ctr" defTabSz="622300">
            <a:lnSpc>
              <a:spcPct val="90000"/>
            </a:lnSpc>
            <a:spcBef>
              <a:spcPct val="0"/>
            </a:spcBef>
            <a:spcAft>
              <a:spcPct val="35000"/>
            </a:spcAft>
          </a:pPr>
          <a:r>
            <a:rPr lang="en-US" sz="1400" kern="1200" dirty="0" smtClean="0"/>
            <a:t>…short research projects that use several sources</a:t>
          </a:r>
        </a:p>
        <a:p>
          <a:pPr lvl="0" algn="ctr" defTabSz="622300">
            <a:lnSpc>
              <a:spcPct val="90000"/>
            </a:lnSpc>
            <a:spcBef>
              <a:spcPct val="0"/>
            </a:spcBef>
            <a:spcAft>
              <a:spcPct val="35000"/>
            </a:spcAft>
          </a:pPr>
          <a:r>
            <a:rPr lang="en-US" sz="1400" kern="1200" dirty="0" smtClean="0"/>
            <a:t>Print and digital sources</a:t>
          </a:r>
        </a:p>
        <a:p>
          <a:pPr lvl="0" algn="ctr" defTabSz="622300">
            <a:lnSpc>
              <a:spcPct val="90000"/>
            </a:lnSpc>
            <a:spcBef>
              <a:spcPct val="0"/>
            </a:spcBef>
            <a:spcAft>
              <a:spcPct val="35000"/>
            </a:spcAft>
          </a:pPr>
          <a:r>
            <a:rPr lang="en-US" sz="1400" kern="1200" dirty="0" smtClean="0"/>
            <a:t>Summarize or paraphrase information</a:t>
          </a:r>
        </a:p>
      </dsp:txBody>
      <dsp:txXfrm>
        <a:off x="0" y="2646949"/>
        <a:ext cx="3262053" cy="177723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D665AD-FAD2-4C9A-A87B-2F3E67708EF3}">
      <dsp:nvSpPr>
        <dsp:cNvPr id="0" name=""/>
        <dsp:cNvSpPr/>
      </dsp:nvSpPr>
      <dsp:spPr>
        <a:xfrm rot="10800000">
          <a:off x="1641434" y="2283"/>
          <a:ext cx="5422011" cy="1102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374"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To what extent did you see grade level research standards reflected in the units/modules you reviewed? </a:t>
          </a:r>
          <a:endParaRPr lang="en-US" sz="2200" kern="1200" dirty="0"/>
        </a:p>
      </dsp:txBody>
      <dsp:txXfrm rot="10800000">
        <a:off x="1641434" y="2283"/>
        <a:ext cx="5422011" cy="1102958"/>
      </dsp:txXfrm>
    </dsp:sp>
    <dsp:sp modelId="{95CA7CFC-61F2-4C43-BB88-3A055C542DBA}">
      <dsp:nvSpPr>
        <dsp:cNvPr id="0" name=""/>
        <dsp:cNvSpPr/>
      </dsp:nvSpPr>
      <dsp:spPr>
        <a:xfrm>
          <a:off x="1089954" y="2283"/>
          <a:ext cx="1102958" cy="1102958"/>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93339-424D-44DE-AB40-674BA5C9455F}">
      <dsp:nvSpPr>
        <dsp:cNvPr id="0" name=""/>
        <dsp:cNvSpPr/>
      </dsp:nvSpPr>
      <dsp:spPr>
        <a:xfrm rot="10800000">
          <a:off x="1641434" y="1434483"/>
          <a:ext cx="5422011" cy="1102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374"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What types of instruction in the units will help students grow in their research skills?</a:t>
          </a:r>
          <a:endParaRPr lang="en-US" sz="2200" kern="1200" dirty="0"/>
        </a:p>
      </dsp:txBody>
      <dsp:txXfrm rot="10800000">
        <a:off x="1641434" y="1434483"/>
        <a:ext cx="5422011" cy="1102958"/>
      </dsp:txXfrm>
    </dsp:sp>
    <dsp:sp modelId="{D45809E1-2DCA-4ED8-99CF-8EA2B3B3E4B8}">
      <dsp:nvSpPr>
        <dsp:cNvPr id="0" name=""/>
        <dsp:cNvSpPr/>
      </dsp:nvSpPr>
      <dsp:spPr>
        <a:xfrm>
          <a:off x="1089954" y="1434483"/>
          <a:ext cx="1102958" cy="1102958"/>
        </a:xfrm>
        <a:prstGeom prst="ellipse">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E6910-F53E-4FA7-83B0-FA6048C34D5D}">
      <dsp:nvSpPr>
        <dsp:cNvPr id="0" name=""/>
        <dsp:cNvSpPr/>
      </dsp:nvSpPr>
      <dsp:spPr>
        <a:xfrm rot="10800000">
          <a:off x="1641434" y="2866682"/>
          <a:ext cx="5422011" cy="1102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374"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How does instruction in research skills differ from (or mirror) other writing instruction?</a:t>
          </a:r>
          <a:endParaRPr lang="en-US" sz="2200" kern="1200" dirty="0"/>
        </a:p>
      </dsp:txBody>
      <dsp:txXfrm rot="10800000">
        <a:off x="1641434" y="2866682"/>
        <a:ext cx="5422011" cy="1102958"/>
      </dsp:txXfrm>
    </dsp:sp>
    <dsp:sp modelId="{17278964-A227-4565-A667-1A4BEBDD1D7D}">
      <dsp:nvSpPr>
        <dsp:cNvPr id="0" name=""/>
        <dsp:cNvSpPr/>
      </dsp:nvSpPr>
      <dsp:spPr>
        <a:xfrm>
          <a:off x="1089954" y="2866682"/>
          <a:ext cx="1102958" cy="1102958"/>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247538" y="33007"/>
          <a:ext cx="5481290" cy="5531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247538" y="33007"/>
        <a:ext cx="5481290" cy="553155"/>
      </dsp:txXfrm>
    </dsp:sp>
    <dsp:sp modelId="{0912B255-822D-42AD-8D51-EAD24CC90B92}">
      <dsp:nvSpPr>
        <dsp:cNvPr id="0" name=""/>
        <dsp:cNvSpPr/>
      </dsp:nvSpPr>
      <dsp:spPr>
        <a:xfrm>
          <a:off x="1795667" y="586162"/>
          <a:ext cx="462022" cy="408749"/>
        </a:xfrm>
        <a:custGeom>
          <a:avLst/>
          <a:gdLst/>
          <a:ahLst/>
          <a:cxnLst/>
          <a:rect l="0" t="0" r="0" b="0"/>
          <a:pathLst>
            <a:path>
              <a:moveTo>
                <a:pt x="0" y="0"/>
              </a:moveTo>
              <a:lnTo>
                <a:pt x="0" y="408749"/>
              </a:lnTo>
              <a:lnTo>
                <a:pt x="462022" y="4087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57690" y="703302"/>
          <a:ext cx="4911358" cy="583220"/>
        </a:xfrm>
        <a:prstGeom prst="roundRect">
          <a:avLst>
            <a:gd name="adj" fmla="val 10000"/>
          </a:avLst>
        </a:prstGeom>
        <a:solidFill>
          <a:schemeClr val="bg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257690" y="703302"/>
        <a:ext cx="4911358" cy="583220"/>
      </dsp:txXfrm>
    </dsp:sp>
    <dsp:sp modelId="{19D262A1-4F11-47A2-91BC-C1BB23103FA7}">
      <dsp:nvSpPr>
        <dsp:cNvPr id="0" name=""/>
        <dsp:cNvSpPr/>
      </dsp:nvSpPr>
      <dsp:spPr>
        <a:xfrm>
          <a:off x="1795667" y="586162"/>
          <a:ext cx="471223" cy="1116464"/>
        </a:xfrm>
        <a:custGeom>
          <a:avLst/>
          <a:gdLst/>
          <a:ahLst/>
          <a:cxnLst/>
          <a:rect l="0" t="0" r="0" b="0"/>
          <a:pathLst>
            <a:path>
              <a:moveTo>
                <a:pt x="0" y="0"/>
              </a:moveTo>
              <a:lnTo>
                <a:pt x="0" y="1116464"/>
              </a:lnTo>
              <a:lnTo>
                <a:pt x="471223" y="11164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266891" y="1411017"/>
          <a:ext cx="4929759" cy="58322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266891" y="1411017"/>
        <a:ext cx="4929759" cy="583220"/>
      </dsp:txXfrm>
    </dsp:sp>
    <dsp:sp modelId="{0ECFACD2-E546-4248-9C0E-3A50A1F0895C}">
      <dsp:nvSpPr>
        <dsp:cNvPr id="0" name=""/>
        <dsp:cNvSpPr/>
      </dsp:nvSpPr>
      <dsp:spPr>
        <a:xfrm>
          <a:off x="1795667" y="586162"/>
          <a:ext cx="443620" cy="1894354"/>
        </a:xfrm>
        <a:custGeom>
          <a:avLst/>
          <a:gdLst/>
          <a:ahLst/>
          <a:cxnLst/>
          <a:rect l="0" t="0" r="0" b="0"/>
          <a:pathLst>
            <a:path>
              <a:moveTo>
                <a:pt x="0" y="0"/>
              </a:moveTo>
              <a:lnTo>
                <a:pt x="0" y="1894354"/>
              </a:lnTo>
              <a:lnTo>
                <a:pt x="443620" y="18943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39288" y="2161353"/>
          <a:ext cx="4959238" cy="63832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ts val="0"/>
            </a:spcAft>
          </a:pPr>
          <a:r>
            <a:rPr lang="en-US" sz="2400" b="0" kern="1200" dirty="0" smtClean="0"/>
            <a:t>Writing Grounded in Evidence</a:t>
          </a:r>
        </a:p>
        <a:p>
          <a:pPr lvl="0" algn="ctr" defTabSz="1066800">
            <a:lnSpc>
              <a:spcPct val="90000"/>
            </a:lnSpc>
            <a:spcBef>
              <a:spcPct val="0"/>
            </a:spcBef>
            <a:spcAft>
              <a:spcPts val="0"/>
            </a:spcAft>
          </a:pPr>
          <a:r>
            <a:rPr lang="en-US" sz="2400" b="0" kern="1200" dirty="0" smtClean="0"/>
            <a:t> from Text</a:t>
          </a:r>
          <a:endParaRPr lang="en-US" sz="2400" b="0" kern="1200" dirty="0"/>
        </a:p>
      </dsp:txBody>
      <dsp:txXfrm>
        <a:off x="2239288" y="2161353"/>
        <a:ext cx="4959238" cy="638328"/>
      </dsp:txXfrm>
    </dsp:sp>
    <dsp:sp modelId="{0406E04E-E93F-457E-87F7-A76954C0A595}">
      <dsp:nvSpPr>
        <dsp:cNvPr id="0" name=""/>
        <dsp:cNvSpPr/>
      </dsp:nvSpPr>
      <dsp:spPr>
        <a:xfrm>
          <a:off x="1795667" y="586162"/>
          <a:ext cx="462022" cy="2650934"/>
        </a:xfrm>
        <a:custGeom>
          <a:avLst/>
          <a:gdLst/>
          <a:ahLst/>
          <a:cxnLst/>
          <a:rect l="0" t="0" r="0" b="0"/>
          <a:pathLst>
            <a:path>
              <a:moveTo>
                <a:pt x="0" y="0"/>
              </a:moveTo>
              <a:lnTo>
                <a:pt x="0" y="2650934"/>
              </a:lnTo>
              <a:lnTo>
                <a:pt x="462022" y="26509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57690" y="2945486"/>
          <a:ext cx="4959247" cy="58322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Research in CCS ELA &amp; Literacy</a:t>
          </a:r>
        </a:p>
      </dsp:txBody>
      <dsp:txXfrm>
        <a:off x="2257690" y="2945486"/>
        <a:ext cx="4959247" cy="583220"/>
      </dsp:txXfrm>
    </dsp:sp>
    <dsp:sp modelId="{199D0DAA-F8E9-49A7-864C-8F57EB052505}">
      <dsp:nvSpPr>
        <dsp:cNvPr id="0" name=""/>
        <dsp:cNvSpPr/>
      </dsp:nvSpPr>
      <dsp:spPr>
        <a:xfrm>
          <a:off x="1795667" y="586162"/>
          <a:ext cx="462022" cy="3379959"/>
        </a:xfrm>
        <a:custGeom>
          <a:avLst/>
          <a:gdLst/>
          <a:ahLst/>
          <a:cxnLst/>
          <a:rect l="0" t="0" r="0" b="0"/>
          <a:pathLst>
            <a:path>
              <a:moveTo>
                <a:pt x="0" y="0"/>
              </a:moveTo>
              <a:lnTo>
                <a:pt x="0" y="3379959"/>
              </a:lnTo>
              <a:lnTo>
                <a:pt x="462022" y="33799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57690" y="3674512"/>
          <a:ext cx="4962877" cy="583220"/>
        </a:xfrm>
        <a:prstGeom prst="roundRect">
          <a:avLst>
            <a:gd name="adj" fmla="val 10000"/>
          </a:avLst>
        </a:prstGeom>
        <a:solidFill>
          <a:srgbClr val="FFFF85">
            <a:alpha val="90000"/>
          </a:srgb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Supporting Students in Writing</a:t>
          </a:r>
          <a:endParaRPr lang="en-US" sz="2400" b="1" kern="1200" dirty="0"/>
        </a:p>
      </dsp:txBody>
      <dsp:txXfrm>
        <a:off x="2257690" y="3674512"/>
        <a:ext cx="4962877" cy="583220"/>
      </dsp:txXfrm>
    </dsp:sp>
    <dsp:sp modelId="{85BB03BB-9CE9-47E8-9947-C2B05A20157F}">
      <dsp:nvSpPr>
        <dsp:cNvPr id="0" name=""/>
        <dsp:cNvSpPr/>
      </dsp:nvSpPr>
      <dsp:spPr>
        <a:xfrm>
          <a:off x="1795667" y="586162"/>
          <a:ext cx="462022" cy="4108984"/>
        </a:xfrm>
        <a:custGeom>
          <a:avLst/>
          <a:gdLst/>
          <a:ahLst/>
          <a:cxnLst/>
          <a:rect l="0" t="0" r="0" b="0"/>
          <a:pathLst>
            <a:path>
              <a:moveTo>
                <a:pt x="0" y="0"/>
              </a:moveTo>
              <a:lnTo>
                <a:pt x="0" y="4108984"/>
              </a:lnTo>
              <a:lnTo>
                <a:pt x="462022" y="41089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57690" y="4403537"/>
          <a:ext cx="4830108" cy="58322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57690" y="4403537"/>
        <a:ext cx="4830108" cy="5832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2DF684-7560-4F76-86F6-439B8C5FF77E}">
      <dsp:nvSpPr>
        <dsp:cNvPr id="0" name=""/>
        <dsp:cNvSpPr/>
      </dsp:nvSpPr>
      <dsp:spPr>
        <a:xfrm>
          <a:off x="1168400" y="0"/>
          <a:ext cx="1168399" cy="1136369"/>
        </a:xfrm>
        <a:prstGeom prst="trapezoid">
          <a:avLst>
            <a:gd name="adj" fmla="val 514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t>
          </a:r>
          <a:endParaRPr lang="en-US" sz="2100" kern="1200" dirty="0"/>
        </a:p>
      </dsp:txBody>
      <dsp:txXfrm>
        <a:off x="1168400" y="0"/>
        <a:ext cx="1168399" cy="1136369"/>
      </dsp:txXfrm>
    </dsp:sp>
    <dsp:sp modelId="{158C07F2-BD4A-4663-8415-B6B9FF99275D}">
      <dsp:nvSpPr>
        <dsp:cNvPr id="0" name=""/>
        <dsp:cNvSpPr/>
      </dsp:nvSpPr>
      <dsp:spPr>
        <a:xfrm>
          <a:off x="584200" y="1136369"/>
          <a:ext cx="2336799" cy="1136369"/>
        </a:xfrm>
        <a:prstGeom prst="trapezoid">
          <a:avLst>
            <a:gd name="adj" fmla="val 514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Collaborative</a:t>
          </a:r>
          <a:endParaRPr lang="en-US" sz="2100" kern="1200" dirty="0"/>
        </a:p>
      </dsp:txBody>
      <dsp:txXfrm>
        <a:off x="993140" y="1136369"/>
        <a:ext cx="1518920" cy="1136369"/>
      </dsp:txXfrm>
    </dsp:sp>
    <dsp:sp modelId="{B5B2392D-B11D-43D9-AD04-2AE4DB39AB59}">
      <dsp:nvSpPr>
        <dsp:cNvPr id="0" name=""/>
        <dsp:cNvSpPr/>
      </dsp:nvSpPr>
      <dsp:spPr>
        <a:xfrm>
          <a:off x="0" y="2272739"/>
          <a:ext cx="3505199" cy="1136369"/>
        </a:xfrm>
        <a:prstGeom prst="trapezoid">
          <a:avLst>
            <a:gd name="adj" fmla="val 514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Independent</a:t>
          </a:r>
          <a:endParaRPr lang="en-US" sz="2100" kern="1200" dirty="0"/>
        </a:p>
      </dsp:txBody>
      <dsp:txXfrm>
        <a:off x="613409" y="2272739"/>
        <a:ext cx="2278380" cy="113636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087A45-1A87-46AD-B4C7-1E56BD22464F}">
      <dsp:nvSpPr>
        <dsp:cNvPr id="0" name=""/>
        <dsp:cNvSpPr/>
      </dsp:nvSpPr>
      <dsp:spPr>
        <a:xfrm rot="10800000">
          <a:off x="0" y="0"/>
          <a:ext cx="3371850" cy="1111250"/>
        </a:xfrm>
        <a:prstGeom prst="trapezoid">
          <a:avLst>
            <a:gd name="adj" fmla="val 5057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Focus Lesson</a:t>
          </a:r>
          <a:endParaRPr lang="en-US" sz="2400" kern="1200" dirty="0"/>
        </a:p>
      </dsp:txBody>
      <dsp:txXfrm>
        <a:off x="590073" y="0"/>
        <a:ext cx="2191702" cy="1111250"/>
      </dsp:txXfrm>
    </dsp:sp>
    <dsp:sp modelId="{26122158-4D93-421F-9375-C03296E469B5}">
      <dsp:nvSpPr>
        <dsp:cNvPr id="0" name=""/>
        <dsp:cNvSpPr/>
      </dsp:nvSpPr>
      <dsp:spPr>
        <a:xfrm rot="10800000">
          <a:off x="561975" y="1111250"/>
          <a:ext cx="2247900" cy="1111250"/>
        </a:xfrm>
        <a:prstGeom prst="trapezoid">
          <a:avLst>
            <a:gd name="adj" fmla="val 5057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Guided Instruction</a:t>
          </a:r>
          <a:endParaRPr lang="en-US" sz="2400" kern="1200" dirty="0"/>
        </a:p>
      </dsp:txBody>
      <dsp:txXfrm>
        <a:off x="955357" y="1111250"/>
        <a:ext cx="1461135" cy="1111250"/>
      </dsp:txXfrm>
    </dsp:sp>
    <dsp:sp modelId="{DA04F822-754D-4279-802A-5D6F01E6B213}">
      <dsp:nvSpPr>
        <dsp:cNvPr id="0" name=""/>
        <dsp:cNvSpPr/>
      </dsp:nvSpPr>
      <dsp:spPr>
        <a:xfrm rot="10800000">
          <a:off x="1123950" y="2222500"/>
          <a:ext cx="1123950" cy="1111250"/>
        </a:xfrm>
        <a:prstGeom prst="trapezoid">
          <a:avLst>
            <a:gd name="adj" fmla="val 5057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t>
          </a:r>
          <a:endParaRPr lang="en-US" sz="2400" kern="1200" dirty="0"/>
        </a:p>
      </dsp:txBody>
      <dsp:txXfrm>
        <a:off x="1123950" y="2222500"/>
        <a:ext cx="1123950" cy="111125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7F77C-A074-4762-89FD-730607481F0D}">
      <dsp:nvSpPr>
        <dsp:cNvPr id="0" name=""/>
        <dsp:cNvSpPr/>
      </dsp:nvSpPr>
      <dsp:spPr>
        <a:xfrm>
          <a:off x="557249" y="0"/>
          <a:ext cx="6315496" cy="36918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47502-D8EA-449D-A3CE-A3F2891EE6FB}">
      <dsp:nvSpPr>
        <dsp:cNvPr id="0" name=""/>
        <dsp:cNvSpPr/>
      </dsp:nvSpPr>
      <dsp:spPr>
        <a:xfrm>
          <a:off x="7981" y="1107558"/>
          <a:ext cx="2391529" cy="14767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Modeled/Shared  Writing</a:t>
          </a:r>
          <a:endParaRPr lang="en-US" sz="2300" kern="1200" dirty="0"/>
        </a:p>
      </dsp:txBody>
      <dsp:txXfrm>
        <a:off x="7981" y="1107558"/>
        <a:ext cx="2391529" cy="1476744"/>
      </dsp:txXfrm>
    </dsp:sp>
    <dsp:sp modelId="{C84185DA-65F8-4A10-9E7F-B57B8B7B64EF}">
      <dsp:nvSpPr>
        <dsp:cNvPr id="0" name=""/>
        <dsp:cNvSpPr/>
      </dsp:nvSpPr>
      <dsp:spPr>
        <a:xfrm>
          <a:off x="2519233" y="1107558"/>
          <a:ext cx="2391529" cy="14767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Interactive Writing</a:t>
          </a:r>
          <a:endParaRPr lang="en-US" sz="2300" kern="1200" dirty="0"/>
        </a:p>
      </dsp:txBody>
      <dsp:txXfrm>
        <a:off x="2519233" y="1107558"/>
        <a:ext cx="2391529" cy="1476744"/>
      </dsp:txXfrm>
    </dsp:sp>
    <dsp:sp modelId="{358343BC-F9AA-4C7A-B7D6-9299C8FC9D9D}">
      <dsp:nvSpPr>
        <dsp:cNvPr id="0" name=""/>
        <dsp:cNvSpPr/>
      </dsp:nvSpPr>
      <dsp:spPr>
        <a:xfrm>
          <a:off x="5030484" y="1107558"/>
          <a:ext cx="2391529" cy="14767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Independent Writing</a:t>
          </a:r>
          <a:endParaRPr lang="en-US" sz="2300" kern="1200" dirty="0"/>
        </a:p>
      </dsp:txBody>
      <dsp:txXfrm>
        <a:off x="5030484" y="1107558"/>
        <a:ext cx="2391529" cy="147674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314670" y="30882"/>
          <a:ext cx="5356278" cy="5405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314670" y="30882"/>
        <a:ext cx="5356278" cy="540539"/>
      </dsp:txXfrm>
    </dsp:sp>
    <dsp:sp modelId="{0912B255-822D-42AD-8D51-EAD24CC90B92}">
      <dsp:nvSpPr>
        <dsp:cNvPr id="0" name=""/>
        <dsp:cNvSpPr/>
      </dsp:nvSpPr>
      <dsp:spPr>
        <a:xfrm>
          <a:off x="1850298" y="571421"/>
          <a:ext cx="451485" cy="399427"/>
        </a:xfrm>
        <a:custGeom>
          <a:avLst/>
          <a:gdLst/>
          <a:ahLst/>
          <a:cxnLst/>
          <a:rect l="0" t="0" r="0" b="0"/>
          <a:pathLst>
            <a:path>
              <a:moveTo>
                <a:pt x="0" y="0"/>
              </a:moveTo>
              <a:lnTo>
                <a:pt x="0" y="399427"/>
              </a:lnTo>
              <a:lnTo>
                <a:pt x="451485" y="3994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301783" y="685889"/>
          <a:ext cx="4799344" cy="569918"/>
        </a:xfrm>
        <a:prstGeom prst="roundRect">
          <a:avLst>
            <a:gd name="adj" fmla="val 10000"/>
          </a:avLst>
        </a:prstGeom>
        <a:solidFill>
          <a:schemeClr val="bg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301783" y="685889"/>
        <a:ext cx="4799344" cy="569918"/>
      </dsp:txXfrm>
    </dsp:sp>
    <dsp:sp modelId="{19D262A1-4F11-47A2-91BC-C1BB23103FA7}">
      <dsp:nvSpPr>
        <dsp:cNvPr id="0" name=""/>
        <dsp:cNvSpPr/>
      </dsp:nvSpPr>
      <dsp:spPr>
        <a:xfrm>
          <a:off x="1850298" y="571421"/>
          <a:ext cx="460476" cy="1091001"/>
        </a:xfrm>
        <a:custGeom>
          <a:avLst/>
          <a:gdLst/>
          <a:ahLst/>
          <a:cxnLst/>
          <a:rect l="0" t="0" r="0" b="0"/>
          <a:pathLst>
            <a:path>
              <a:moveTo>
                <a:pt x="0" y="0"/>
              </a:moveTo>
              <a:lnTo>
                <a:pt x="0" y="1091001"/>
              </a:lnTo>
              <a:lnTo>
                <a:pt x="460476" y="10910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10774" y="1377463"/>
          <a:ext cx="4817326" cy="5699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10774" y="1377463"/>
        <a:ext cx="4817326" cy="569918"/>
      </dsp:txXfrm>
    </dsp:sp>
    <dsp:sp modelId="{0ECFACD2-E546-4248-9C0E-3A50A1F0895C}">
      <dsp:nvSpPr>
        <dsp:cNvPr id="0" name=""/>
        <dsp:cNvSpPr/>
      </dsp:nvSpPr>
      <dsp:spPr>
        <a:xfrm>
          <a:off x="1850298" y="571421"/>
          <a:ext cx="433502" cy="1896475"/>
        </a:xfrm>
        <a:custGeom>
          <a:avLst/>
          <a:gdLst/>
          <a:ahLst/>
          <a:cxnLst/>
          <a:rect l="0" t="0" r="0" b="0"/>
          <a:pathLst>
            <a:path>
              <a:moveTo>
                <a:pt x="0" y="0"/>
              </a:moveTo>
              <a:lnTo>
                <a:pt x="0" y="1896475"/>
              </a:lnTo>
              <a:lnTo>
                <a:pt x="433502" y="18964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83801" y="2110686"/>
          <a:ext cx="4846132" cy="71442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ts val="0"/>
            </a:spcAft>
          </a:pPr>
          <a:r>
            <a:rPr lang="en-US" sz="2400" b="0" kern="1200" dirty="0" smtClean="0"/>
            <a:t>Writing Grounded in Evidence</a:t>
          </a:r>
        </a:p>
        <a:p>
          <a:pPr lvl="0" algn="ctr" defTabSz="1066800">
            <a:lnSpc>
              <a:spcPct val="90000"/>
            </a:lnSpc>
            <a:spcBef>
              <a:spcPct val="0"/>
            </a:spcBef>
            <a:spcAft>
              <a:spcPts val="0"/>
            </a:spcAft>
          </a:pPr>
          <a:r>
            <a:rPr lang="en-US" sz="2400" b="0" kern="1200" dirty="0" smtClean="0"/>
            <a:t> from Text</a:t>
          </a:r>
          <a:endParaRPr lang="en-US" sz="2400" b="0" kern="1200" dirty="0"/>
        </a:p>
      </dsp:txBody>
      <dsp:txXfrm>
        <a:off x="2283801" y="2110686"/>
        <a:ext cx="4846132" cy="714421"/>
      </dsp:txXfrm>
    </dsp:sp>
    <dsp:sp modelId="{0406E04E-E93F-457E-87F7-A76954C0A595}">
      <dsp:nvSpPr>
        <dsp:cNvPr id="0" name=""/>
        <dsp:cNvSpPr/>
      </dsp:nvSpPr>
      <dsp:spPr>
        <a:xfrm>
          <a:off x="1850298" y="571421"/>
          <a:ext cx="451485" cy="2681125"/>
        </a:xfrm>
        <a:custGeom>
          <a:avLst/>
          <a:gdLst/>
          <a:ahLst/>
          <a:cxnLst/>
          <a:rect l="0" t="0" r="0" b="0"/>
          <a:pathLst>
            <a:path>
              <a:moveTo>
                <a:pt x="0" y="0"/>
              </a:moveTo>
              <a:lnTo>
                <a:pt x="0" y="2681125"/>
              </a:lnTo>
              <a:lnTo>
                <a:pt x="451485" y="2681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301783" y="2967588"/>
          <a:ext cx="4846141" cy="5699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Research in CCS ELA &amp; Literacy</a:t>
          </a:r>
        </a:p>
      </dsp:txBody>
      <dsp:txXfrm>
        <a:off x="2301783" y="2967588"/>
        <a:ext cx="4846141" cy="569918"/>
      </dsp:txXfrm>
    </dsp:sp>
    <dsp:sp modelId="{199D0DAA-F8E9-49A7-864C-8F57EB052505}">
      <dsp:nvSpPr>
        <dsp:cNvPr id="0" name=""/>
        <dsp:cNvSpPr/>
      </dsp:nvSpPr>
      <dsp:spPr>
        <a:xfrm>
          <a:off x="1850298" y="571421"/>
          <a:ext cx="451485" cy="3393523"/>
        </a:xfrm>
        <a:custGeom>
          <a:avLst/>
          <a:gdLst/>
          <a:ahLst/>
          <a:cxnLst/>
          <a:rect l="0" t="0" r="0" b="0"/>
          <a:pathLst>
            <a:path>
              <a:moveTo>
                <a:pt x="0" y="0"/>
              </a:moveTo>
              <a:lnTo>
                <a:pt x="0" y="3393523"/>
              </a:lnTo>
              <a:lnTo>
                <a:pt x="451485" y="33935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301783" y="3679986"/>
          <a:ext cx="4849688" cy="569918"/>
        </a:xfrm>
        <a:prstGeom prst="roundRect">
          <a:avLst>
            <a:gd name="adj" fmla="val 10000"/>
          </a:avLst>
        </a:prstGeom>
        <a:solidFill>
          <a:schemeClr val="bg1">
            <a:alpha val="9000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301783" y="3679986"/>
        <a:ext cx="4849688" cy="569918"/>
      </dsp:txXfrm>
    </dsp:sp>
    <dsp:sp modelId="{85BB03BB-9CE9-47E8-9947-C2B05A20157F}">
      <dsp:nvSpPr>
        <dsp:cNvPr id="0" name=""/>
        <dsp:cNvSpPr/>
      </dsp:nvSpPr>
      <dsp:spPr>
        <a:xfrm>
          <a:off x="1850298" y="571421"/>
          <a:ext cx="582575" cy="4057710"/>
        </a:xfrm>
        <a:custGeom>
          <a:avLst/>
          <a:gdLst/>
          <a:ahLst/>
          <a:cxnLst/>
          <a:rect l="0" t="0" r="0" b="0"/>
          <a:pathLst>
            <a:path>
              <a:moveTo>
                <a:pt x="0" y="0"/>
              </a:moveTo>
              <a:lnTo>
                <a:pt x="0" y="4057710"/>
              </a:lnTo>
              <a:lnTo>
                <a:pt x="582575" y="405771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432873" y="4331209"/>
          <a:ext cx="4769471" cy="595844"/>
        </a:xfrm>
        <a:prstGeom prst="roundRect">
          <a:avLst>
            <a:gd name="adj" fmla="val 10000"/>
          </a:avLst>
        </a:prstGeom>
        <a:solidFill>
          <a:srgbClr val="FFFF85">
            <a:alpha val="90000"/>
          </a:srgb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Routine and Daily Writing</a:t>
          </a:r>
          <a:endParaRPr lang="en-US" sz="2400" b="1" kern="1200" dirty="0"/>
        </a:p>
      </dsp:txBody>
      <dsp:txXfrm>
        <a:off x="2432873" y="4331209"/>
        <a:ext cx="4769471" cy="5958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304342" y="28132"/>
          <a:ext cx="5375510" cy="5424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304342" y="28132"/>
        <a:ext cx="5375510" cy="542480"/>
      </dsp:txXfrm>
    </dsp:sp>
    <dsp:sp modelId="{0912B255-822D-42AD-8D51-EAD24CC90B92}">
      <dsp:nvSpPr>
        <dsp:cNvPr id="0" name=""/>
        <dsp:cNvSpPr/>
      </dsp:nvSpPr>
      <dsp:spPr>
        <a:xfrm>
          <a:off x="1841893" y="570612"/>
          <a:ext cx="453106" cy="400861"/>
        </a:xfrm>
        <a:custGeom>
          <a:avLst/>
          <a:gdLst/>
          <a:ahLst/>
          <a:cxnLst/>
          <a:rect l="0" t="0" r="0" b="0"/>
          <a:pathLst>
            <a:path>
              <a:moveTo>
                <a:pt x="0" y="0"/>
              </a:moveTo>
              <a:lnTo>
                <a:pt x="0" y="400861"/>
              </a:lnTo>
              <a:lnTo>
                <a:pt x="453106" y="4008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94999" y="685492"/>
          <a:ext cx="4816577" cy="571965"/>
        </a:xfrm>
        <a:prstGeom prst="roundRect">
          <a:avLst>
            <a:gd name="adj" fmla="val 10000"/>
          </a:avLst>
        </a:prstGeom>
        <a:solidFill>
          <a:srgbClr val="FFFF85">
            <a:alpha val="89804"/>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Successes and Challenges</a:t>
          </a:r>
          <a:endParaRPr lang="en-US" sz="2400" b="1" kern="1200" dirty="0">
            <a:effectLst/>
          </a:endParaRPr>
        </a:p>
      </dsp:txBody>
      <dsp:txXfrm>
        <a:off x="2294999" y="685492"/>
        <a:ext cx="4816577" cy="571965"/>
      </dsp:txXfrm>
    </dsp:sp>
    <dsp:sp modelId="{19D262A1-4F11-47A2-91BC-C1BB23103FA7}">
      <dsp:nvSpPr>
        <dsp:cNvPr id="0" name=""/>
        <dsp:cNvSpPr/>
      </dsp:nvSpPr>
      <dsp:spPr>
        <a:xfrm>
          <a:off x="1841893" y="570612"/>
          <a:ext cx="462129" cy="1094918"/>
        </a:xfrm>
        <a:custGeom>
          <a:avLst/>
          <a:gdLst/>
          <a:ahLst/>
          <a:cxnLst/>
          <a:rect l="0" t="0" r="0" b="0"/>
          <a:pathLst>
            <a:path>
              <a:moveTo>
                <a:pt x="0" y="0"/>
              </a:moveTo>
              <a:lnTo>
                <a:pt x="0" y="1094918"/>
              </a:lnTo>
              <a:lnTo>
                <a:pt x="462129" y="10949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04023" y="1379548"/>
          <a:ext cx="4834624"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04023" y="1379548"/>
        <a:ext cx="4834624" cy="571965"/>
      </dsp:txXfrm>
    </dsp:sp>
    <dsp:sp modelId="{0ECFACD2-E546-4248-9C0E-3A50A1F0895C}">
      <dsp:nvSpPr>
        <dsp:cNvPr id="0" name=""/>
        <dsp:cNvSpPr/>
      </dsp:nvSpPr>
      <dsp:spPr>
        <a:xfrm>
          <a:off x="1841893" y="570612"/>
          <a:ext cx="435059" cy="1910194"/>
        </a:xfrm>
        <a:custGeom>
          <a:avLst/>
          <a:gdLst/>
          <a:ahLst/>
          <a:cxnLst/>
          <a:rect l="0" t="0" r="0" b="0"/>
          <a:pathLst>
            <a:path>
              <a:moveTo>
                <a:pt x="0" y="0"/>
              </a:moveTo>
              <a:lnTo>
                <a:pt x="0" y="1910194"/>
              </a:lnTo>
              <a:lnTo>
                <a:pt x="435059" y="19101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76953" y="2115404"/>
          <a:ext cx="4863533" cy="73080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Writing Grounded in Evidence</a:t>
          </a:r>
          <a:br>
            <a:rPr lang="en-US" sz="2400" b="0" kern="1200" dirty="0" smtClean="0"/>
          </a:br>
          <a:r>
            <a:rPr lang="en-US" sz="2400" b="0" kern="1200" dirty="0" smtClean="0"/>
            <a:t>from Text</a:t>
          </a:r>
          <a:endParaRPr lang="en-US" sz="2400" b="0" kern="1200" dirty="0"/>
        </a:p>
      </dsp:txBody>
      <dsp:txXfrm>
        <a:off x="2276953" y="2115404"/>
        <a:ext cx="4863533" cy="730805"/>
      </dsp:txXfrm>
    </dsp:sp>
    <dsp:sp modelId="{0406E04E-E93F-457E-87F7-A76954C0A595}">
      <dsp:nvSpPr>
        <dsp:cNvPr id="0" name=""/>
        <dsp:cNvSpPr/>
      </dsp:nvSpPr>
      <dsp:spPr>
        <a:xfrm>
          <a:off x="1841893" y="570612"/>
          <a:ext cx="453106" cy="2704571"/>
        </a:xfrm>
        <a:custGeom>
          <a:avLst/>
          <a:gdLst/>
          <a:ahLst/>
          <a:cxnLst/>
          <a:rect l="0" t="0" r="0" b="0"/>
          <a:pathLst>
            <a:path>
              <a:moveTo>
                <a:pt x="0" y="0"/>
              </a:moveTo>
              <a:lnTo>
                <a:pt x="0" y="2704571"/>
              </a:lnTo>
              <a:lnTo>
                <a:pt x="453106" y="27045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94999" y="2989201"/>
          <a:ext cx="4863542"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Research in CCS ELA &amp; Literacy</a:t>
          </a:r>
        </a:p>
      </dsp:txBody>
      <dsp:txXfrm>
        <a:off x="2294999" y="2989201"/>
        <a:ext cx="4863542" cy="571965"/>
      </dsp:txXfrm>
    </dsp:sp>
    <dsp:sp modelId="{199D0DAA-F8E9-49A7-864C-8F57EB052505}">
      <dsp:nvSpPr>
        <dsp:cNvPr id="0" name=""/>
        <dsp:cNvSpPr/>
      </dsp:nvSpPr>
      <dsp:spPr>
        <a:xfrm>
          <a:off x="1841893" y="570612"/>
          <a:ext cx="453106" cy="3419527"/>
        </a:xfrm>
        <a:custGeom>
          <a:avLst/>
          <a:gdLst/>
          <a:ahLst/>
          <a:cxnLst/>
          <a:rect l="0" t="0" r="0" b="0"/>
          <a:pathLst>
            <a:path>
              <a:moveTo>
                <a:pt x="0" y="0"/>
              </a:moveTo>
              <a:lnTo>
                <a:pt x="0" y="3419527"/>
              </a:lnTo>
              <a:lnTo>
                <a:pt x="453106" y="34195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94999" y="3704157"/>
          <a:ext cx="4867102"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294999" y="3704157"/>
        <a:ext cx="4867102" cy="571965"/>
      </dsp:txXfrm>
    </dsp:sp>
    <dsp:sp modelId="{85BB03BB-9CE9-47E8-9947-C2B05A20157F}">
      <dsp:nvSpPr>
        <dsp:cNvPr id="0" name=""/>
        <dsp:cNvSpPr/>
      </dsp:nvSpPr>
      <dsp:spPr>
        <a:xfrm>
          <a:off x="1841893" y="570612"/>
          <a:ext cx="453106" cy="4134483"/>
        </a:xfrm>
        <a:custGeom>
          <a:avLst/>
          <a:gdLst/>
          <a:ahLst/>
          <a:cxnLst/>
          <a:rect l="0" t="0" r="0" b="0"/>
          <a:pathLst>
            <a:path>
              <a:moveTo>
                <a:pt x="0" y="0"/>
              </a:moveTo>
              <a:lnTo>
                <a:pt x="0" y="4134483"/>
              </a:lnTo>
              <a:lnTo>
                <a:pt x="453106" y="41344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94999" y="4419114"/>
          <a:ext cx="4736895"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94999" y="4419114"/>
        <a:ext cx="4736895" cy="5719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283686" y="32482"/>
          <a:ext cx="5413976" cy="5463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283686" y="32482"/>
        <a:ext cx="5413976" cy="546362"/>
      </dsp:txXfrm>
    </dsp:sp>
    <dsp:sp modelId="{0912B255-822D-42AD-8D51-EAD24CC90B92}">
      <dsp:nvSpPr>
        <dsp:cNvPr id="0" name=""/>
        <dsp:cNvSpPr/>
      </dsp:nvSpPr>
      <dsp:spPr>
        <a:xfrm>
          <a:off x="1825084" y="578844"/>
          <a:ext cx="456348" cy="403730"/>
        </a:xfrm>
        <a:custGeom>
          <a:avLst/>
          <a:gdLst/>
          <a:ahLst/>
          <a:cxnLst/>
          <a:rect l="0" t="0" r="0" b="0"/>
          <a:pathLst>
            <a:path>
              <a:moveTo>
                <a:pt x="0" y="0"/>
              </a:moveTo>
              <a:lnTo>
                <a:pt x="0" y="403730"/>
              </a:lnTo>
              <a:lnTo>
                <a:pt x="456348" y="4037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81432" y="694545"/>
          <a:ext cx="4851043" cy="576057"/>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281432" y="694545"/>
        <a:ext cx="4851043" cy="576057"/>
      </dsp:txXfrm>
    </dsp:sp>
    <dsp:sp modelId="{19D262A1-4F11-47A2-91BC-C1BB23103FA7}">
      <dsp:nvSpPr>
        <dsp:cNvPr id="0" name=""/>
        <dsp:cNvSpPr/>
      </dsp:nvSpPr>
      <dsp:spPr>
        <a:xfrm>
          <a:off x="1825084" y="578844"/>
          <a:ext cx="465436" cy="1102753"/>
        </a:xfrm>
        <a:custGeom>
          <a:avLst/>
          <a:gdLst/>
          <a:ahLst/>
          <a:cxnLst/>
          <a:rect l="0" t="0" r="0" b="0"/>
          <a:pathLst>
            <a:path>
              <a:moveTo>
                <a:pt x="0" y="0"/>
              </a:moveTo>
              <a:lnTo>
                <a:pt x="0" y="1102753"/>
              </a:lnTo>
              <a:lnTo>
                <a:pt x="465436" y="110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290520" y="1393568"/>
          <a:ext cx="4869218" cy="576057"/>
        </a:xfrm>
        <a:prstGeom prst="roundRect">
          <a:avLst>
            <a:gd name="adj" fmla="val 10000"/>
          </a:avLst>
        </a:prstGeom>
        <a:solidFill>
          <a:srgbClr val="FFFF85">
            <a:alpha val="90000"/>
          </a:srgb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Close Look at the Writing Standards</a:t>
          </a:r>
          <a:endParaRPr lang="en-US" sz="2400" b="1" kern="1200" dirty="0"/>
        </a:p>
      </dsp:txBody>
      <dsp:txXfrm>
        <a:off x="2290520" y="1393568"/>
        <a:ext cx="4869218" cy="576057"/>
      </dsp:txXfrm>
    </dsp:sp>
    <dsp:sp modelId="{0ECFACD2-E546-4248-9C0E-3A50A1F0895C}">
      <dsp:nvSpPr>
        <dsp:cNvPr id="0" name=""/>
        <dsp:cNvSpPr/>
      </dsp:nvSpPr>
      <dsp:spPr>
        <a:xfrm>
          <a:off x="1825084" y="578844"/>
          <a:ext cx="438172" cy="1901857"/>
        </a:xfrm>
        <a:custGeom>
          <a:avLst/>
          <a:gdLst/>
          <a:ahLst/>
          <a:cxnLst/>
          <a:rect l="0" t="0" r="0" b="0"/>
          <a:pathLst>
            <a:path>
              <a:moveTo>
                <a:pt x="0" y="0"/>
              </a:moveTo>
              <a:lnTo>
                <a:pt x="0" y="1901857"/>
              </a:lnTo>
              <a:lnTo>
                <a:pt x="438172" y="190185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63256" y="2134690"/>
          <a:ext cx="4898335" cy="69202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ts val="0"/>
            </a:spcAft>
          </a:pPr>
          <a:r>
            <a:rPr lang="en-US" sz="2400" b="0" kern="1200" dirty="0" smtClean="0"/>
            <a:t>Writing Grounded in Evidence</a:t>
          </a:r>
        </a:p>
        <a:p>
          <a:pPr lvl="0" algn="ctr" defTabSz="1066800">
            <a:lnSpc>
              <a:spcPct val="90000"/>
            </a:lnSpc>
            <a:spcBef>
              <a:spcPct val="0"/>
            </a:spcBef>
            <a:spcAft>
              <a:spcPts val="0"/>
            </a:spcAft>
          </a:pPr>
          <a:r>
            <a:rPr lang="en-US" sz="2400" b="0" kern="1200" dirty="0" smtClean="0"/>
            <a:t> from Text</a:t>
          </a:r>
          <a:endParaRPr lang="en-US" sz="2400" b="0" kern="1200" dirty="0"/>
        </a:p>
      </dsp:txBody>
      <dsp:txXfrm>
        <a:off x="2263256" y="2134690"/>
        <a:ext cx="4898335" cy="692024"/>
      </dsp:txXfrm>
    </dsp:sp>
    <dsp:sp modelId="{0406E04E-E93F-457E-87F7-A76954C0A595}">
      <dsp:nvSpPr>
        <dsp:cNvPr id="0" name=""/>
        <dsp:cNvSpPr/>
      </dsp:nvSpPr>
      <dsp:spPr>
        <a:xfrm>
          <a:off x="1825084" y="578844"/>
          <a:ext cx="456348" cy="2679913"/>
        </a:xfrm>
        <a:custGeom>
          <a:avLst/>
          <a:gdLst/>
          <a:ahLst/>
          <a:cxnLst/>
          <a:rect l="0" t="0" r="0" b="0"/>
          <a:pathLst>
            <a:path>
              <a:moveTo>
                <a:pt x="0" y="0"/>
              </a:moveTo>
              <a:lnTo>
                <a:pt x="0" y="2679913"/>
              </a:lnTo>
              <a:lnTo>
                <a:pt x="456348" y="26799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81432" y="2970728"/>
          <a:ext cx="4898344"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Research in CCS ELA &amp; Literacy</a:t>
          </a:r>
        </a:p>
      </dsp:txBody>
      <dsp:txXfrm>
        <a:off x="2281432" y="2970728"/>
        <a:ext cx="4898344" cy="576057"/>
      </dsp:txXfrm>
    </dsp:sp>
    <dsp:sp modelId="{199D0DAA-F8E9-49A7-864C-8F57EB052505}">
      <dsp:nvSpPr>
        <dsp:cNvPr id="0" name=""/>
        <dsp:cNvSpPr/>
      </dsp:nvSpPr>
      <dsp:spPr>
        <a:xfrm>
          <a:off x="1825084" y="578844"/>
          <a:ext cx="456348" cy="3399985"/>
        </a:xfrm>
        <a:custGeom>
          <a:avLst/>
          <a:gdLst/>
          <a:ahLst/>
          <a:cxnLst/>
          <a:rect l="0" t="0" r="0" b="0"/>
          <a:pathLst>
            <a:path>
              <a:moveTo>
                <a:pt x="0" y="0"/>
              </a:moveTo>
              <a:lnTo>
                <a:pt x="0" y="3399985"/>
              </a:lnTo>
              <a:lnTo>
                <a:pt x="456348" y="33999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81432" y="3690800"/>
          <a:ext cx="4901929"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281432" y="3690800"/>
        <a:ext cx="4901929" cy="576057"/>
      </dsp:txXfrm>
    </dsp:sp>
    <dsp:sp modelId="{85BB03BB-9CE9-47E8-9947-C2B05A20157F}">
      <dsp:nvSpPr>
        <dsp:cNvPr id="0" name=""/>
        <dsp:cNvSpPr/>
      </dsp:nvSpPr>
      <dsp:spPr>
        <a:xfrm>
          <a:off x="1825084" y="578844"/>
          <a:ext cx="456348" cy="4120057"/>
        </a:xfrm>
        <a:custGeom>
          <a:avLst/>
          <a:gdLst/>
          <a:ahLst/>
          <a:cxnLst/>
          <a:rect l="0" t="0" r="0" b="0"/>
          <a:pathLst>
            <a:path>
              <a:moveTo>
                <a:pt x="0" y="0"/>
              </a:moveTo>
              <a:lnTo>
                <a:pt x="0" y="4120057"/>
              </a:lnTo>
              <a:lnTo>
                <a:pt x="456348" y="412005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81432" y="4410873"/>
          <a:ext cx="4770791"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81432" y="4410873"/>
        <a:ext cx="4770791" cy="5760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81510C-4EC2-4053-8765-110203217BA5}">
      <dsp:nvSpPr>
        <dsp:cNvPr id="0" name=""/>
        <dsp:cNvSpPr/>
      </dsp:nvSpPr>
      <dsp:spPr>
        <a:xfrm>
          <a:off x="1681" y="96866"/>
          <a:ext cx="2381226" cy="14447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Kindergarten</a:t>
          </a:r>
          <a:endParaRPr lang="en-US" sz="1800" kern="1200" dirty="0"/>
        </a:p>
        <a:p>
          <a:pPr marL="171450" lvl="1" indent="-171450" algn="l" defTabSz="800100">
            <a:lnSpc>
              <a:spcPct val="90000"/>
            </a:lnSpc>
            <a:spcBef>
              <a:spcPct val="0"/>
            </a:spcBef>
            <a:spcAft>
              <a:spcPct val="15000"/>
            </a:spcAft>
            <a:buChar char="••"/>
          </a:pPr>
          <a:r>
            <a:rPr lang="en-US" sz="1800" kern="1200" dirty="0" smtClean="0"/>
            <a:t>Draw, dictate, or write about topic or text</a:t>
          </a:r>
          <a:endParaRPr lang="en-US" sz="1800" kern="1200" dirty="0"/>
        </a:p>
      </dsp:txBody>
      <dsp:txXfrm>
        <a:off x="1681" y="96866"/>
        <a:ext cx="2381226" cy="1444798"/>
      </dsp:txXfrm>
    </dsp:sp>
    <dsp:sp modelId="{347EF6DA-D444-4334-B988-99E74876111F}">
      <dsp:nvSpPr>
        <dsp:cNvPr id="0" name=""/>
        <dsp:cNvSpPr/>
      </dsp:nvSpPr>
      <dsp:spPr>
        <a:xfrm>
          <a:off x="2545942" y="589535"/>
          <a:ext cx="392764" cy="4594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545942" y="589535"/>
        <a:ext cx="392764" cy="459460"/>
      </dsp:txXfrm>
    </dsp:sp>
    <dsp:sp modelId="{27DA1E4A-B6C4-4002-B5DD-DFA93DC8DAAD}">
      <dsp:nvSpPr>
        <dsp:cNvPr id="0" name=""/>
        <dsp:cNvSpPr/>
      </dsp:nvSpPr>
      <dsp:spPr>
        <a:xfrm>
          <a:off x="3123973" y="120149"/>
          <a:ext cx="2191532" cy="1398233"/>
        </a:xfrm>
        <a:prstGeom prst="roundRect">
          <a:avLst>
            <a:gd name="adj" fmla="val 10000"/>
          </a:avLst>
        </a:prstGeom>
        <a:solidFill>
          <a:schemeClr val="accent5">
            <a:hueOff val="995144"/>
            <a:satOff val="8"/>
            <a:lumOff val="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1</a:t>
          </a:r>
          <a:endParaRPr lang="en-US" sz="1800" kern="1200" dirty="0"/>
        </a:p>
        <a:p>
          <a:pPr marL="171450" lvl="1" indent="-171450" algn="l" defTabSz="800100">
            <a:lnSpc>
              <a:spcPct val="90000"/>
            </a:lnSpc>
            <a:spcBef>
              <a:spcPct val="0"/>
            </a:spcBef>
            <a:spcAft>
              <a:spcPct val="15000"/>
            </a:spcAft>
            <a:buChar char="••"/>
          </a:pPr>
          <a:r>
            <a:rPr lang="en-US" sz="1800" kern="1200" dirty="0" smtClean="0"/>
            <a:t>Introduce topic</a:t>
          </a:r>
          <a:endParaRPr lang="en-US" sz="1800" kern="1200" dirty="0"/>
        </a:p>
        <a:p>
          <a:pPr marL="171450" lvl="1" indent="-171450" algn="l" defTabSz="800100">
            <a:lnSpc>
              <a:spcPct val="90000"/>
            </a:lnSpc>
            <a:spcBef>
              <a:spcPct val="0"/>
            </a:spcBef>
            <a:spcAft>
              <a:spcPct val="15000"/>
            </a:spcAft>
            <a:buChar char="••"/>
          </a:pPr>
          <a:r>
            <a:rPr lang="en-US" sz="1800" kern="1200" dirty="0" smtClean="0"/>
            <a:t>Supply a reason</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closure</a:t>
          </a:r>
          <a:endParaRPr lang="en-US" sz="1800" kern="1200" dirty="0"/>
        </a:p>
      </dsp:txBody>
      <dsp:txXfrm>
        <a:off x="3123973" y="120149"/>
        <a:ext cx="2191532" cy="1398233"/>
      </dsp:txXfrm>
    </dsp:sp>
    <dsp:sp modelId="{3498D60F-4C91-4206-89B7-8891DF76114E}">
      <dsp:nvSpPr>
        <dsp:cNvPr id="0" name=""/>
        <dsp:cNvSpPr/>
      </dsp:nvSpPr>
      <dsp:spPr>
        <a:xfrm>
          <a:off x="5478539" y="589535"/>
          <a:ext cx="392764" cy="459460"/>
        </a:xfrm>
        <a:prstGeom prst="rightArrow">
          <a:avLst>
            <a:gd name="adj1" fmla="val 60000"/>
            <a:gd name="adj2" fmla="val 50000"/>
          </a:avLst>
        </a:prstGeom>
        <a:solidFill>
          <a:schemeClr val="accent5">
            <a:hueOff val="1243930"/>
            <a:satOff val="1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78539" y="589535"/>
        <a:ext cx="392764" cy="459460"/>
      </dsp:txXfrm>
    </dsp:sp>
    <dsp:sp modelId="{0B90D574-D3DF-4939-B571-585A3DCAF9F9}">
      <dsp:nvSpPr>
        <dsp:cNvPr id="0" name=""/>
        <dsp:cNvSpPr/>
      </dsp:nvSpPr>
      <dsp:spPr>
        <a:xfrm>
          <a:off x="6056570" y="34550"/>
          <a:ext cx="2565047" cy="1569430"/>
        </a:xfrm>
        <a:prstGeom prst="roundRect">
          <a:avLst>
            <a:gd name="adj" fmla="val 10000"/>
          </a:avLst>
        </a:prstGeom>
        <a:solidFill>
          <a:schemeClr val="accent5">
            <a:hueOff val="1990288"/>
            <a:satOff val="16"/>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2</a:t>
          </a:r>
          <a:endParaRPr lang="en-US" sz="1800" kern="1200" dirty="0"/>
        </a:p>
        <a:p>
          <a:pPr marL="171450" lvl="1" indent="-171450" algn="l" defTabSz="800100">
            <a:lnSpc>
              <a:spcPct val="90000"/>
            </a:lnSpc>
            <a:spcBef>
              <a:spcPct val="0"/>
            </a:spcBef>
            <a:spcAft>
              <a:spcPct val="15000"/>
            </a:spcAft>
            <a:buChar char="••"/>
          </a:pPr>
          <a:r>
            <a:rPr lang="en-US" sz="1800" kern="1200" dirty="0" smtClean="0"/>
            <a:t>Reasons support topic</a:t>
          </a:r>
          <a:endParaRPr lang="en-US" sz="1800" kern="1200" dirty="0"/>
        </a:p>
        <a:p>
          <a:pPr marL="171450" lvl="1" indent="-171450" algn="l" defTabSz="800100">
            <a:lnSpc>
              <a:spcPct val="90000"/>
            </a:lnSpc>
            <a:spcBef>
              <a:spcPct val="0"/>
            </a:spcBef>
            <a:spcAft>
              <a:spcPct val="15000"/>
            </a:spcAft>
            <a:buChar char="••"/>
          </a:pPr>
          <a:r>
            <a:rPr lang="en-US" sz="1800" kern="1200" dirty="0" smtClean="0"/>
            <a:t>Use linking words</a:t>
          </a:r>
          <a:endParaRPr lang="en-US" sz="1800" kern="1200" dirty="0"/>
        </a:p>
        <a:p>
          <a:pPr marL="171450" lvl="1" indent="-171450" algn="l" defTabSz="800100">
            <a:lnSpc>
              <a:spcPct val="90000"/>
            </a:lnSpc>
            <a:spcBef>
              <a:spcPct val="0"/>
            </a:spcBef>
            <a:spcAft>
              <a:spcPct val="15000"/>
            </a:spcAft>
            <a:buChar char="••"/>
          </a:pPr>
          <a:r>
            <a:rPr lang="en-US" sz="1800" kern="1200" dirty="0" smtClean="0"/>
            <a:t>Concluding statement</a:t>
          </a:r>
          <a:endParaRPr lang="en-US" sz="1800" kern="1200" dirty="0"/>
        </a:p>
      </dsp:txBody>
      <dsp:txXfrm>
        <a:off x="6056570" y="34550"/>
        <a:ext cx="2565047" cy="1569430"/>
      </dsp:txXfrm>
    </dsp:sp>
    <dsp:sp modelId="{6F824101-1370-4292-8FD5-09D4E7B6277F}">
      <dsp:nvSpPr>
        <dsp:cNvPr id="0" name=""/>
        <dsp:cNvSpPr/>
      </dsp:nvSpPr>
      <dsp:spPr>
        <a:xfrm rot="5305830">
          <a:off x="7087539" y="1937599"/>
          <a:ext cx="616158" cy="459460"/>
        </a:xfrm>
        <a:prstGeom prst="rightArrow">
          <a:avLst>
            <a:gd name="adj1" fmla="val 60000"/>
            <a:gd name="adj2" fmla="val 50000"/>
          </a:avLst>
        </a:prstGeom>
        <a:solidFill>
          <a:schemeClr val="accent5">
            <a:hueOff val="2487859"/>
            <a:satOff val="20"/>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rot="5305830">
        <a:off x="7087539" y="1937599"/>
        <a:ext cx="616158" cy="459460"/>
      </dsp:txXfrm>
    </dsp:sp>
    <dsp:sp modelId="{F11738E7-9059-424A-8095-8A4455F4E2AB}">
      <dsp:nvSpPr>
        <dsp:cNvPr id="0" name=""/>
        <dsp:cNvSpPr/>
      </dsp:nvSpPr>
      <dsp:spPr>
        <a:xfrm>
          <a:off x="6297750" y="2765524"/>
          <a:ext cx="2323868" cy="1859446"/>
        </a:xfrm>
        <a:prstGeom prst="roundRect">
          <a:avLst>
            <a:gd name="adj" fmla="val 10000"/>
          </a:avLst>
        </a:prstGeom>
        <a:solidFill>
          <a:schemeClr val="accent5">
            <a:hueOff val="2985431"/>
            <a:satOff val="25"/>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3</a:t>
          </a:r>
          <a:endParaRPr lang="en-US" sz="1800" kern="1200" dirty="0"/>
        </a:p>
        <a:p>
          <a:pPr marL="171450" lvl="1" indent="-171450" algn="l" defTabSz="800100">
            <a:lnSpc>
              <a:spcPct val="90000"/>
            </a:lnSpc>
            <a:spcBef>
              <a:spcPct val="0"/>
            </a:spcBef>
            <a:spcAft>
              <a:spcPct val="15000"/>
            </a:spcAft>
            <a:buChar char="••"/>
          </a:pPr>
          <a:r>
            <a:rPr lang="en-US" sz="1800" kern="1200" dirty="0" smtClean="0"/>
            <a:t>Create organizational structure</a:t>
          </a:r>
          <a:endParaRPr lang="en-US" sz="1800" kern="1200" dirty="0"/>
        </a:p>
        <a:p>
          <a:pPr marL="171450" lvl="1" indent="-171450" algn="l" defTabSz="800100">
            <a:lnSpc>
              <a:spcPct val="90000"/>
            </a:lnSpc>
            <a:spcBef>
              <a:spcPct val="0"/>
            </a:spcBef>
            <a:spcAft>
              <a:spcPct val="15000"/>
            </a:spcAft>
            <a:buChar char="••"/>
          </a:pPr>
          <a:r>
            <a:rPr lang="en-US" sz="1800" kern="1200" dirty="0" smtClean="0"/>
            <a:t>List reasons</a:t>
          </a:r>
          <a:endParaRPr lang="en-US" sz="1800" kern="1200" dirty="0"/>
        </a:p>
      </dsp:txBody>
      <dsp:txXfrm>
        <a:off x="6297750" y="2765524"/>
        <a:ext cx="2323868" cy="1859446"/>
      </dsp:txXfrm>
    </dsp:sp>
    <dsp:sp modelId="{B7C7C451-7393-4825-9126-89BDC613C64D}">
      <dsp:nvSpPr>
        <dsp:cNvPr id="0" name=""/>
        <dsp:cNvSpPr/>
      </dsp:nvSpPr>
      <dsp:spPr>
        <a:xfrm rot="10800000">
          <a:off x="5741951" y="3465517"/>
          <a:ext cx="392764" cy="459460"/>
        </a:xfrm>
        <a:prstGeom prst="rightArrow">
          <a:avLst>
            <a:gd name="adj1" fmla="val 60000"/>
            <a:gd name="adj2" fmla="val 50000"/>
          </a:avLst>
        </a:prstGeom>
        <a:solidFill>
          <a:schemeClr val="accent5">
            <a:hueOff val="3731789"/>
            <a:satOff val="31"/>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741951" y="3465517"/>
        <a:ext cx="392764" cy="459460"/>
      </dsp:txXfrm>
    </dsp:sp>
    <dsp:sp modelId="{DCB507DD-CA1E-4329-8B1F-F344D6076E8C}">
      <dsp:nvSpPr>
        <dsp:cNvPr id="0" name=""/>
        <dsp:cNvSpPr/>
      </dsp:nvSpPr>
      <dsp:spPr>
        <a:xfrm>
          <a:off x="3230945" y="2345046"/>
          <a:ext cx="2325739" cy="2700403"/>
        </a:xfrm>
        <a:prstGeom prst="roundRect">
          <a:avLst>
            <a:gd name="adj" fmla="val 10000"/>
          </a:avLst>
        </a:prstGeom>
        <a:solidFill>
          <a:schemeClr val="accent5">
            <a:hueOff val="3980575"/>
            <a:satOff val="33"/>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4</a:t>
          </a:r>
          <a:endParaRPr lang="en-US" sz="1800" kern="1200" dirty="0"/>
        </a:p>
        <a:p>
          <a:pPr marL="171450" lvl="1" indent="-171450" algn="l" defTabSz="800100">
            <a:lnSpc>
              <a:spcPct val="90000"/>
            </a:lnSpc>
            <a:spcBef>
              <a:spcPct val="0"/>
            </a:spcBef>
            <a:spcAft>
              <a:spcPct val="15000"/>
            </a:spcAft>
            <a:buChar char="••"/>
          </a:pPr>
          <a:r>
            <a:rPr lang="en-US" sz="1800" kern="1200" dirty="0" smtClean="0"/>
            <a:t>Introduce clearly</a:t>
          </a:r>
          <a:endParaRPr lang="en-US" sz="1800" kern="1200" dirty="0"/>
        </a:p>
        <a:p>
          <a:pPr marL="171450" lvl="1" indent="-171450" algn="l" defTabSz="800100">
            <a:lnSpc>
              <a:spcPct val="90000"/>
            </a:lnSpc>
            <a:spcBef>
              <a:spcPct val="0"/>
            </a:spcBef>
            <a:spcAft>
              <a:spcPct val="15000"/>
            </a:spcAft>
            <a:buChar char="••"/>
          </a:pPr>
          <a:r>
            <a:rPr lang="en-US" sz="1800" kern="1200" dirty="0" smtClean="0"/>
            <a:t>Group related ideas to support purpose</a:t>
          </a:r>
          <a:endParaRPr lang="en-US" sz="1800" kern="1200" dirty="0"/>
        </a:p>
        <a:p>
          <a:pPr marL="171450" lvl="1" indent="-171450" algn="l" defTabSz="800100">
            <a:lnSpc>
              <a:spcPct val="90000"/>
            </a:lnSpc>
            <a:spcBef>
              <a:spcPct val="0"/>
            </a:spcBef>
            <a:spcAft>
              <a:spcPct val="15000"/>
            </a:spcAft>
            <a:buChar char="••"/>
          </a:pPr>
          <a:r>
            <a:rPr lang="en-US" sz="1800" kern="1200" dirty="0" smtClean="0"/>
            <a:t>Support reasons with facts and details</a:t>
          </a:r>
          <a:endParaRPr lang="en-US" sz="1800" kern="1200" dirty="0"/>
        </a:p>
        <a:p>
          <a:pPr marL="171450" lvl="1" indent="-171450" algn="l" defTabSz="800100">
            <a:lnSpc>
              <a:spcPct val="90000"/>
            </a:lnSpc>
            <a:spcBef>
              <a:spcPct val="0"/>
            </a:spcBef>
            <a:spcAft>
              <a:spcPct val="15000"/>
            </a:spcAft>
            <a:buChar char="••"/>
          </a:pPr>
          <a:r>
            <a:rPr lang="en-US" sz="1800" kern="1200" dirty="0" smtClean="0"/>
            <a:t>Relate conclusion to opinion</a:t>
          </a:r>
          <a:endParaRPr lang="en-US" sz="1800" kern="1200" dirty="0"/>
        </a:p>
      </dsp:txBody>
      <dsp:txXfrm>
        <a:off x="3230945" y="2345046"/>
        <a:ext cx="2325739" cy="2700403"/>
      </dsp:txXfrm>
    </dsp:sp>
    <dsp:sp modelId="{528C9260-F808-42F5-A7BF-504ECF0A5780}">
      <dsp:nvSpPr>
        <dsp:cNvPr id="0" name=""/>
        <dsp:cNvSpPr/>
      </dsp:nvSpPr>
      <dsp:spPr>
        <a:xfrm rot="10800000">
          <a:off x="2675147" y="3465517"/>
          <a:ext cx="392764" cy="459460"/>
        </a:xfrm>
        <a:prstGeom prst="rightArrow">
          <a:avLst>
            <a:gd name="adj1" fmla="val 60000"/>
            <a:gd name="adj2" fmla="val 50000"/>
          </a:avLst>
        </a:prstGeom>
        <a:solidFill>
          <a:schemeClr val="accent5">
            <a:hueOff val="4975719"/>
            <a:satOff val="4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675147" y="3465517"/>
        <a:ext cx="392764" cy="459460"/>
      </dsp:txXfrm>
    </dsp:sp>
    <dsp:sp modelId="{614F2D45-39EF-497B-919A-27008BEEBA3A}">
      <dsp:nvSpPr>
        <dsp:cNvPr id="0" name=""/>
        <dsp:cNvSpPr/>
      </dsp:nvSpPr>
      <dsp:spPr>
        <a:xfrm>
          <a:off x="40272" y="2364593"/>
          <a:ext cx="2449608" cy="2661308"/>
        </a:xfrm>
        <a:prstGeom prst="roundRect">
          <a:avLst>
            <a:gd name="adj" fmla="val 10000"/>
          </a:avLst>
        </a:prstGeom>
        <a:solidFill>
          <a:schemeClr val="accent5">
            <a:hueOff val="4975719"/>
            <a:satOff val="4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5</a:t>
          </a:r>
          <a:endParaRPr lang="en-US" sz="1800" kern="1200" dirty="0"/>
        </a:p>
        <a:p>
          <a:pPr marL="171450" lvl="1" indent="-171450" algn="l" defTabSz="800100">
            <a:lnSpc>
              <a:spcPct val="90000"/>
            </a:lnSpc>
            <a:spcBef>
              <a:spcPct val="0"/>
            </a:spcBef>
            <a:spcAft>
              <a:spcPct val="15000"/>
            </a:spcAft>
            <a:buChar char="••"/>
          </a:pPr>
          <a:r>
            <a:rPr lang="en-US" sz="1800" kern="1200" dirty="0" smtClean="0"/>
            <a:t>Ideas are logically grouped</a:t>
          </a:r>
          <a:endParaRPr lang="en-US" sz="1800" kern="1200" dirty="0"/>
        </a:p>
        <a:p>
          <a:pPr marL="171450" lvl="1" indent="-171450" algn="l" defTabSz="800100">
            <a:lnSpc>
              <a:spcPct val="90000"/>
            </a:lnSpc>
            <a:spcBef>
              <a:spcPct val="0"/>
            </a:spcBef>
            <a:spcAft>
              <a:spcPct val="15000"/>
            </a:spcAft>
            <a:buChar char="••"/>
          </a:pPr>
          <a:r>
            <a:rPr lang="en-US" sz="1800" kern="1200" dirty="0" smtClean="0"/>
            <a:t>Logically ordered reasons</a:t>
          </a:r>
          <a:endParaRPr lang="en-US" sz="1800" kern="1200" dirty="0"/>
        </a:p>
        <a:p>
          <a:pPr marL="171450" lvl="1" indent="-171450" algn="l" defTabSz="800100">
            <a:lnSpc>
              <a:spcPct val="90000"/>
            </a:lnSpc>
            <a:spcBef>
              <a:spcPct val="0"/>
            </a:spcBef>
            <a:spcAft>
              <a:spcPct val="15000"/>
            </a:spcAft>
            <a:buChar char="••"/>
          </a:pPr>
          <a:r>
            <a:rPr lang="en-US" sz="1800" kern="1200" dirty="0" smtClean="0"/>
            <a:t>Use words, phrases, and clauses to link opinions and reasons</a:t>
          </a:r>
          <a:endParaRPr lang="en-US" sz="1800" kern="1200" dirty="0"/>
        </a:p>
      </dsp:txBody>
      <dsp:txXfrm>
        <a:off x="40272" y="2364593"/>
        <a:ext cx="2449608" cy="26613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81510C-4EC2-4053-8765-110203217BA5}">
      <dsp:nvSpPr>
        <dsp:cNvPr id="0" name=""/>
        <dsp:cNvSpPr/>
      </dsp:nvSpPr>
      <dsp:spPr>
        <a:xfrm>
          <a:off x="37377" y="177069"/>
          <a:ext cx="2324551" cy="1715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Kindergarten</a:t>
          </a:r>
          <a:endParaRPr lang="en-US" sz="1800" kern="1200" dirty="0"/>
        </a:p>
        <a:p>
          <a:pPr marL="171450" lvl="1" indent="-171450" algn="l" defTabSz="800100">
            <a:lnSpc>
              <a:spcPct val="90000"/>
            </a:lnSpc>
            <a:spcBef>
              <a:spcPct val="0"/>
            </a:spcBef>
            <a:spcAft>
              <a:spcPct val="15000"/>
            </a:spcAft>
            <a:buChar char="••"/>
          </a:pPr>
          <a:r>
            <a:rPr lang="en-US" sz="1800" kern="1200" dirty="0" smtClean="0"/>
            <a:t>Draw, dictate, or write about topic or text</a:t>
          </a:r>
          <a:endParaRPr lang="en-US" sz="1800" kern="1200" dirty="0"/>
        </a:p>
        <a:p>
          <a:pPr marL="171450" lvl="1" indent="-171450" algn="l" defTabSz="800100">
            <a:lnSpc>
              <a:spcPct val="90000"/>
            </a:lnSpc>
            <a:spcBef>
              <a:spcPct val="0"/>
            </a:spcBef>
            <a:spcAft>
              <a:spcPct val="15000"/>
            </a:spcAft>
            <a:buChar char="••"/>
          </a:pPr>
          <a:r>
            <a:rPr lang="en-US" sz="1800" kern="1200" dirty="0" smtClean="0"/>
            <a:t>Name topic or text</a:t>
          </a:r>
          <a:endParaRPr lang="en-US" sz="1800" kern="1200" dirty="0"/>
        </a:p>
      </dsp:txBody>
      <dsp:txXfrm>
        <a:off x="37377" y="177069"/>
        <a:ext cx="2324551" cy="1715192"/>
      </dsp:txXfrm>
    </dsp:sp>
    <dsp:sp modelId="{347EF6DA-D444-4334-B988-99E74876111F}">
      <dsp:nvSpPr>
        <dsp:cNvPr id="0" name=""/>
        <dsp:cNvSpPr/>
      </dsp:nvSpPr>
      <dsp:spPr>
        <a:xfrm rot="85678">
          <a:off x="2557830" y="830519"/>
          <a:ext cx="496739" cy="35138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85678">
        <a:off x="2557830" y="830519"/>
        <a:ext cx="496739" cy="351382"/>
      </dsp:txXfrm>
    </dsp:sp>
    <dsp:sp modelId="{27DA1E4A-B6C4-4002-B5DD-DFA93DC8DAAD}">
      <dsp:nvSpPr>
        <dsp:cNvPr id="0" name=""/>
        <dsp:cNvSpPr/>
      </dsp:nvSpPr>
      <dsp:spPr>
        <a:xfrm>
          <a:off x="3589076" y="231426"/>
          <a:ext cx="1734810" cy="1406870"/>
        </a:xfrm>
        <a:prstGeom prst="roundRect">
          <a:avLst>
            <a:gd name="adj" fmla="val 10000"/>
          </a:avLst>
        </a:prstGeom>
        <a:solidFill>
          <a:schemeClr val="accent3">
            <a:hueOff val="-864003"/>
            <a:satOff val="-837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1</a:t>
          </a:r>
          <a:endParaRPr lang="en-US" sz="1800" kern="1200" dirty="0"/>
        </a:p>
        <a:p>
          <a:pPr marL="171450" lvl="1" indent="-171450" algn="l" defTabSz="800100">
            <a:lnSpc>
              <a:spcPct val="90000"/>
            </a:lnSpc>
            <a:spcBef>
              <a:spcPct val="0"/>
            </a:spcBef>
            <a:spcAft>
              <a:spcPct val="15000"/>
            </a:spcAft>
            <a:buChar char="••"/>
          </a:pPr>
          <a:r>
            <a:rPr lang="en-US" sz="1800" kern="1200" dirty="0" smtClean="0"/>
            <a:t>Supply facts</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closure</a:t>
          </a:r>
          <a:endParaRPr lang="en-US" sz="1800" kern="1200" dirty="0"/>
        </a:p>
      </dsp:txBody>
      <dsp:txXfrm>
        <a:off x="3589076" y="231426"/>
        <a:ext cx="1734810" cy="1406870"/>
      </dsp:txXfrm>
    </dsp:sp>
    <dsp:sp modelId="{3498D60F-4C91-4206-89B7-8891DF76114E}">
      <dsp:nvSpPr>
        <dsp:cNvPr id="0" name=""/>
        <dsp:cNvSpPr/>
      </dsp:nvSpPr>
      <dsp:spPr>
        <a:xfrm rot="21505744">
          <a:off x="5473648" y="726323"/>
          <a:ext cx="361089" cy="351382"/>
        </a:xfrm>
        <a:prstGeom prst="rightArrow">
          <a:avLst>
            <a:gd name="adj1" fmla="val 60000"/>
            <a:gd name="adj2" fmla="val 50000"/>
          </a:avLst>
        </a:prstGeom>
        <a:solidFill>
          <a:schemeClr val="accent3">
            <a:hueOff val="-1080004"/>
            <a:satOff val="-10464"/>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505744">
        <a:off x="5473648" y="726323"/>
        <a:ext cx="361089" cy="351382"/>
      </dsp:txXfrm>
    </dsp:sp>
    <dsp:sp modelId="{0B90D574-D3DF-4939-B571-585A3DCAF9F9}">
      <dsp:nvSpPr>
        <dsp:cNvPr id="0" name=""/>
        <dsp:cNvSpPr/>
      </dsp:nvSpPr>
      <dsp:spPr>
        <a:xfrm>
          <a:off x="6004931" y="32804"/>
          <a:ext cx="2459848" cy="1651722"/>
        </a:xfrm>
        <a:prstGeom prst="roundRect">
          <a:avLst>
            <a:gd name="adj" fmla="val 10000"/>
          </a:avLst>
        </a:prstGeom>
        <a:solidFill>
          <a:schemeClr val="accent3">
            <a:hueOff val="-1728007"/>
            <a:satOff val="-16743"/>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2</a:t>
          </a:r>
          <a:endParaRPr lang="en-US" sz="1800" kern="1200" dirty="0"/>
        </a:p>
        <a:p>
          <a:pPr marL="171450" lvl="1" indent="-171450" algn="l" defTabSz="800100">
            <a:lnSpc>
              <a:spcPct val="90000"/>
            </a:lnSpc>
            <a:spcBef>
              <a:spcPct val="0"/>
            </a:spcBef>
            <a:spcAft>
              <a:spcPct val="15000"/>
            </a:spcAft>
            <a:buChar char="••"/>
          </a:pPr>
          <a:r>
            <a:rPr lang="en-US" sz="1800" kern="1200" dirty="0" smtClean="0"/>
            <a:t>Introduce topic</a:t>
          </a:r>
          <a:endParaRPr lang="en-US" sz="1800" kern="1200" dirty="0"/>
        </a:p>
        <a:p>
          <a:pPr marL="171450" lvl="1" indent="-171450" algn="l" defTabSz="800100">
            <a:lnSpc>
              <a:spcPct val="90000"/>
            </a:lnSpc>
            <a:spcBef>
              <a:spcPct val="0"/>
            </a:spcBef>
            <a:spcAft>
              <a:spcPct val="15000"/>
            </a:spcAft>
            <a:buChar char="••"/>
          </a:pPr>
          <a:r>
            <a:rPr lang="en-US" sz="1800" kern="1200" dirty="0" smtClean="0"/>
            <a:t>Develop points with  facts and definitions</a:t>
          </a:r>
          <a:endParaRPr lang="en-US" sz="1800" kern="1200" dirty="0"/>
        </a:p>
        <a:p>
          <a:pPr marL="171450" lvl="1" indent="-171450" algn="l" defTabSz="800100">
            <a:lnSpc>
              <a:spcPct val="90000"/>
            </a:lnSpc>
            <a:spcBef>
              <a:spcPct val="0"/>
            </a:spcBef>
            <a:spcAft>
              <a:spcPct val="15000"/>
            </a:spcAft>
            <a:buChar char="••"/>
          </a:pPr>
          <a:r>
            <a:rPr lang="en-US" sz="1800" kern="1200" dirty="0" smtClean="0"/>
            <a:t>Concluding statement</a:t>
          </a:r>
          <a:endParaRPr lang="en-US" sz="1800" kern="1200" dirty="0"/>
        </a:p>
      </dsp:txBody>
      <dsp:txXfrm>
        <a:off x="6004931" y="32804"/>
        <a:ext cx="2459848" cy="1651722"/>
      </dsp:txXfrm>
    </dsp:sp>
    <dsp:sp modelId="{6F824101-1370-4292-8FD5-09D4E7B6277F}">
      <dsp:nvSpPr>
        <dsp:cNvPr id="0" name=""/>
        <dsp:cNvSpPr/>
      </dsp:nvSpPr>
      <dsp:spPr>
        <a:xfrm rot="5294598">
          <a:off x="7019377" y="1820461"/>
          <a:ext cx="350468" cy="351382"/>
        </a:xfrm>
        <a:prstGeom prst="rightArrow">
          <a:avLst>
            <a:gd name="adj1" fmla="val 60000"/>
            <a:gd name="adj2" fmla="val 50000"/>
          </a:avLst>
        </a:prstGeom>
        <a:solidFill>
          <a:schemeClr val="accent3">
            <a:hueOff val="-2160009"/>
            <a:satOff val="-20929"/>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294598">
        <a:off x="7019377" y="1820461"/>
        <a:ext cx="350468" cy="351382"/>
      </dsp:txXfrm>
    </dsp:sp>
    <dsp:sp modelId="{F11738E7-9059-424A-8095-8A4455F4E2AB}">
      <dsp:nvSpPr>
        <dsp:cNvPr id="0" name=""/>
        <dsp:cNvSpPr/>
      </dsp:nvSpPr>
      <dsp:spPr>
        <a:xfrm>
          <a:off x="6178299" y="2345436"/>
          <a:ext cx="2286480" cy="2340862"/>
        </a:xfrm>
        <a:prstGeom prst="roundRect">
          <a:avLst>
            <a:gd name="adj" fmla="val 10000"/>
          </a:avLst>
        </a:prstGeom>
        <a:solidFill>
          <a:schemeClr val="accent3">
            <a:hueOff val="-2592011"/>
            <a:satOff val="-25114"/>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3</a:t>
          </a:r>
          <a:endParaRPr lang="en-US" sz="1800" kern="1200" dirty="0"/>
        </a:p>
        <a:p>
          <a:pPr marL="171450" lvl="1" indent="-171450" algn="l" defTabSz="800100">
            <a:lnSpc>
              <a:spcPct val="90000"/>
            </a:lnSpc>
            <a:spcBef>
              <a:spcPct val="0"/>
            </a:spcBef>
            <a:spcAft>
              <a:spcPct val="15000"/>
            </a:spcAft>
            <a:buChar char="••"/>
          </a:pPr>
          <a:r>
            <a:rPr lang="en-US" sz="1800" kern="1200" dirty="0" smtClean="0"/>
            <a:t>Group related information</a:t>
          </a:r>
          <a:endParaRPr lang="en-US" sz="1800" kern="1200" dirty="0"/>
        </a:p>
        <a:p>
          <a:pPr marL="171450" lvl="1" indent="-171450" algn="l" defTabSz="800100">
            <a:lnSpc>
              <a:spcPct val="90000"/>
            </a:lnSpc>
            <a:spcBef>
              <a:spcPct val="0"/>
            </a:spcBef>
            <a:spcAft>
              <a:spcPct val="15000"/>
            </a:spcAft>
            <a:buChar char="••"/>
          </a:pPr>
          <a:r>
            <a:rPr lang="en-US" sz="1800" kern="1200" dirty="0" smtClean="0"/>
            <a:t>Develop with facts, illustrations and details</a:t>
          </a:r>
          <a:endParaRPr lang="en-US" sz="1800" kern="1200" dirty="0"/>
        </a:p>
        <a:p>
          <a:pPr marL="171450" lvl="1" indent="-171450" algn="l" defTabSz="800100">
            <a:lnSpc>
              <a:spcPct val="90000"/>
            </a:lnSpc>
            <a:spcBef>
              <a:spcPct val="0"/>
            </a:spcBef>
            <a:spcAft>
              <a:spcPct val="15000"/>
            </a:spcAft>
            <a:buChar char="••"/>
          </a:pPr>
          <a:r>
            <a:rPr lang="en-US" sz="1800" kern="1200" dirty="0" smtClean="0"/>
            <a:t>Use linking words</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6178299" y="2345436"/>
        <a:ext cx="2286480" cy="2340862"/>
      </dsp:txXfrm>
    </dsp:sp>
    <dsp:sp modelId="{B7C7C451-7393-4825-9126-89BDC613C64D}">
      <dsp:nvSpPr>
        <dsp:cNvPr id="0" name=""/>
        <dsp:cNvSpPr/>
      </dsp:nvSpPr>
      <dsp:spPr>
        <a:xfrm rot="10542612">
          <a:off x="5715153" y="3303209"/>
          <a:ext cx="327358" cy="351382"/>
        </a:xfrm>
        <a:prstGeom prst="rightArrow">
          <a:avLst>
            <a:gd name="adj1" fmla="val 60000"/>
            <a:gd name="adj2" fmla="val 50000"/>
          </a:avLst>
        </a:prstGeom>
        <a:solidFill>
          <a:schemeClr val="accent3">
            <a:hueOff val="-3240013"/>
            <a:satOff val="-31393"/>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542612">
        <a:off x="5715153" y="3303209"/>
        <a:ext cx="327358" cy="351382"/>
      </dsp:txXfrm>
    </dsp:sp>
    <dsp:sp modelId="{DCB507DD-CA1E-4329-8B1F-F344D6076E8C}">
      <dsp:nvSpPr>
        <dsp:cNvPr id="0" name=""/>
        <dsp:cNvSpPr/>
      </dsp:nvSpPr>
      <dsp:spPr>
        <a:xfrm>
          <a:off x="3017315" y="2040204"/>
          <a:ext cx="2543528" cy="2795923"/>
        </a:xfrm>
        <a:prstGeom prst="roundRect">
          <a:avLst>
            <a:gd name="adj" fmla="val 10000"/>
          </a:avLst>
        </a:prstGeom>
        <a:solidFill>
          <a:schemeClr val="accent3">
            <a:hueOff val="-3456014"/>
            <a:satOff val="-33486"/>
            <a:lumOff val="-3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4</a:t>
          </a:r>
          <a:endParaRPr lang="en-US" sz="1800" kern="1200" dirty="0"/>
        </a:p>
        <a:p>
          <a:pPr marL="171450" lvl="1" indent="-171450" algn="l" defTabSz="800100">
            <a:lnSpc>
              <a:spcPct val="90000"/>
            </a:lnSpc>
            <a:spcBef>
              <a:spcPct val="0"/>
            </a:spcBef>
            <a:spcAft>
              <a:spcPct val="15000"/>
            </a:spcAft>
            <a:buChar char="••"/>
          </a:pPr>
          <a:r>
            <a:rPr lang="en-US" sz="1800" kern="1200" dirty="0" smtClean="0"/>
            <a:t>Paragraphs, sections, formatting, multimedia</a:t>
          </a:r>
          <a:endParaRPr lang="en-US" sz="1800" kern="1200" dirty="0"/>
        </a:p>
        <a:p>
          <a:pPr marL="171450" lvl="1" indent="-171450" algn="l" defTabSz="800100">
            <a:lnSpc>
              <a:spcPct val="90000"/>
            </a:lnSpc>
            <a:spcBef>
              <a:spcPct val="0"/>
            </a:spcBef>
            <a:spcAft>
              <a:spcPct val="15000"/>
            </a:spcAft>
            <a:buChar char="••"/>
          </a:pPr>
          <a:r>
            <a:rPr lang="en-US" sz="1800" kern="1200" dirty="0" smtClean="0"/>
            <a:t>Quotations, examples</a:t>
          </a:r>
          <a:endParaRPr lang="en-US" sz="1800" kern="1200" dirty="0"/>
        </a:p>
        <a:p>
          <a:pPr marL="171450" lvl="1" indent="-171450" algn="l" defTabSz="800100">
            <a:lnSpc>
              <a:spcPct val="90000"/>
            </a:lnSpc>
            <a:spcBef>
              <a:spcPct val="0"/>
            </a:spcBef>
            <a:spcAft>
              <a:spcPct val="15000"/>
            </a:spcAft>
            <a:buChar char="••"/>
          </a:pPr>
          <a:r>
            <a:rPr lang="en-US" sz="1800" kern="1200" dirty="0" smtClean="0"/>
            <a:t>Link ideas</a:t>
          </a:r>
          <a:endParaRPr lang="en-US" sz="1800" kern="1200" dirty="0"/>
        </a:p>
        <a:p>
          <a:pPr marL="171450" lvl="1" indent="-171450" algn="l" defTabSz="800100">
            <a:lnSpc>
              <a:spcPct val="90000"/>
            </a:lnSpc>
            <a:spcBef>
              <a:spcPct val="0"/>
            </a:spcBef>
            <a:spcAft>
              <a:spcPct val="15000"/>
            </a:spcAft>
            <a:buChar char="••"/>
          </a:pPr>
          <a:r>
            <a:rPr lang="en-US" sz="1800" kern="1200" dirty="0" smtClean="0"/>
            <a:t>Precise language and domain-specific vocabulary</a:t>
          </a:r>
          <a:endParaRPr lang="en-US" sz="1800" kern="1200" dirty="0"/>
        </a:p>
      </dsp:txBody>
      <dsp:txXfrm>
        <a:off x="3017315" y="2040204"/>
        <a:ext cx="2543528" cy="2795923"/>
      </dsp:txXfrm>
    </dsp:sp>
    <dsp:sp modelId="{528C9260-F808-42F5-A7BF-504ECF0A5780}">
      <dsp:nvSpPr>
        <dsp:cNvPr id="0" name=""/>
        <dsp:cNvSpPr/>
      </dsp:nvSpPr>
      <dsp:spPr>
        <a:xfrm rot="10806745">
          <a:off x="2510911" y="3380483"/>
          <a:ext cx="358487" cy="351382"/>
        </a:xfrm>
        <a:prstGeom prst="rightArrow">
          <a:avLst>
            <a:gd name="adj1" fmla="val 60000"/>
            <a:gd name="adj2" fmla="val 50000"/>
          </a:avLst>
        </a:prstGeom>
        <a:solidFill>
          <a:schemeClr val="accent3">
            <a:hueOff val="-4320017"/>
            <a:satOff val="-41857"/>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6745">
        <a:off x="2510911" y="3380483"/>
        <a:ext cx="358487" cy="351382"/>
      </dsp:txXfrm>
    </dsp:sp>
    <dsp:sp modelId="{614F2D45-39EF-497B-919A-27008BEEBA3A}">
      <dsp:nvSpPr>
        <dsp:cNvPr id="0" name=""/>
        <dsp:cNvSpPr/>
      </dsp:nvSpPr>
      <dsp:spPr>
        <a:xfrm>
          <a:off x="0" y="2641600"/>
          <a:ext cx="2342758" cy="2053335"/>
        </a:xfrm>
        <a:prstGeom prst="roundRect">
          <a:avLst>
            <a:gd name="adj" fmla="val 10000"/>
          </a:avLst>
        </a:prstGeom>
        <a:solidFill>
          <a:schemeClr val="accent3">
            <a:hueOff val="-4320017"/>
            <a:satOff val="-41857"/>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5</a:t>
          </a:r>
          <a:endParaRPr lang="en-US" sz="1800" kern="1200" dirty="0"/>
        </a:p>
        <a:p>
          <a:pPr marL="171450" lvl="1" indent="-171450" algn="l" defTabSz="800100">
            <a:lnSpc>
              <a:spcPct val="90000"/>
            </a:lnSpc>
            <a:spcBef>
              <a:spcPct val="0"/>
            </a:spcBef>
            <a:spcAft>
              <a:spcPct val="15000"/>
            </a:spcAft>
            <a:buChar char="••"/>
          </a:pPr>
          <a:r>
            <a:rPr lang="en-US" sz="1800" kern="1200" dirty="0" smtClean="0"/>
            <a:t>Introduce with general observation and focus</a:t>
          </a:r>
          <a:endParaRPr lang="en-US" sz="1800" kern="1200" dirty="0"/>
        </a:p>
        <a:p>
          <a:pPr marL="171450" lvl="1" indent="-171450" algn="l" defTabSz="800100">
            <a:lnSpc>
              <a:spcPct val="90000"/>
            </a:lnSpc>
            <a:spcBef>
              <a:spcPct val="0"/>
            </a:spcBef>
            <a:spcAft>
              <a:spcPct val="15000"/>
            </a:spcAft>
            <a:buChar char="••"/>
          </a:pPr>
          <a:r>
            <a:rPr lang="en-US" sz="1800" kern="1200" dirty="0" smtClean="0"/>
            <a:t>Link ideas within and across categories</a:t>
          </a:r>
          <a:endParaRPr lang="en-US" sz="1800" kern="1200" dirty="0"/>
        </a:p>
      </dsp:txBody>
      <dsp:txXfrm>
        <a:off x="0" y="2641600"/>
        <a:ext cx="2342758" cy="20533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81510C-4EC2-4053-8765-110203217BA5}">
      <dsp:nvSpPr>
        <dsp:cNvPr id="0" name=""/>
        <dsp:cNvSpPr/>
      </dsp:nvSpPr>
      <dsp:spPr>
        <a:xfrm>
          <a:off x="0" y="86930"/>
          <a:ext cx="2474355" cy="22752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Kindergarten</a:t>
          </a:r>
          <a:endParaRPr lang="en-US" sz="1800" kern="1200" dirty="0"/>
        </a:p>
        <a:p>
          <a:pPr marL="171450" lvl="1" indent="-171450" algn="l" defTabSz="800100">
            <a:lnSpc>
              <a:spcPct val="90000"/>
            </a:lnSpc>
            <a:spcBef>
              <a:spcPct val="0"/>
            </a:spcBef>
            <a:spcAft>
              <a:spcPct val="15000"/>
            </a:spcAft>
            <a:buChar char="••"/>
          </a:pPr>
          <a:r>
            <a:rPr lang="en-US" sz="1800" kern="1200" dirty="0" smtClean="0"/>
            <a:t>Draw, dictate, or write about single event or loosely linked events</a:t>
          </a:r>
          <a:endParaRPr lang="en-US" sz="1800" kern="1200" dirty="0"/>
        </a:p>
        <a:p>
          <a:pPr marL="171450" lvl="1" indent="-171450" algn="l" defTabSz="800100">
            <a:lnSpc>
              <a:spcPct val="90000"/>
            </a:lnSpc>
            <a:spcBef>
              <a:spcPct val="0"/>
            </a:spcBef>
            <a:spcAft>
              <a:spcPct val="15000"/>
            </a:spcAft>
            <a:buChar char="••"/>
          </a:pPr>
          <a:r>
            <a:rPr lang="en-US" sz="1800" kern="1200" dirty="0" smtClean="0"/>
            <a:t>Tell in order</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reaction</a:t>
          </a:r>
          <a:endParaRPr lang="en-US" sz="1800" kern="1200" dirty="0"/>
        </a:p>
      </dsp:txBody>
      <dsp:txXfrm>
        <a:off x="0" y="86930"/>
        <a:ext cx="2474355" cy="2275271"/>
      </dsp:txXfrm>
    </dsp:sp>
    <dsp:sp modelId="{347EF6DA-D444-4334-B988-99E74876111F}">
      <dsp:nvSpPr>
        <dsp:cNvPr id="0" name=""/>
        <dsp:cNvSpPr/>
      </dsp:nvSpPr>
      <dsp:spPr>
        <a:xfrm rot="201691">
          <a:off x="2541534" y="1097904"/>
          <a:ext cx="313159" cy="3282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01691">
        <a:off x="2541534" y="1097904"/>
        <a:ext cx="313159" cy="328296"/>
      </dsp:txXfrm>
    </dsp:sp>
    <dsp:sp modelId="{27DA1E4A-B6C4-4002-B5DD-DFA93DC8DAAD}">
      <dsp:nvSpPr>
        <dsp:cNvPr id="0" name=""/>
        <dsp:cNvSpPr/>
      </dsp:nvSpPr>
      <dsp:spPr>
        <a:xfrm>
          <a:off x="2916947" y="218854"/>
          <a:ext cx="2590971" cy="2029940"/>
        </a:xfrm>
        <a:prstGeom prst="roundRect">
          <a:avLst>
            <a:gd name="adj" fmla="val 10000"/>
          </a:avLst>
        </a:prstGeom>
        <a:solidFill>
          <a:schemeClr val="accent4">
            <a:hueOff val="606864"/>
            <a:satOff val="1657"/>
            <a:lumOff val="1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1</a:t>
          </a:r>
          <a:endParaRPr lang="en-US" sz="1800" kern="1200" dirty="0"/>
        </a:p>
        <a:p>
          <a:pPr marL="171450" lvl="1" indent="-171450" algn="l" defTabSz="800100">
            <a:lnSpc>
              <a:spcPct val="90000"/>
            </a:lnSpc>
            <a:spcBef>
              <a:spcPct val="0"/>
            </a:spcBef>
            <a:spcAft>
              <a:spcPct val="15000"/>
            </a:spcAft>
            <a:buChar char="••"/>
          </a:pPr>
          <a:r>
            <a:rPr lang="en-US" sz="1800" kern="1200" dirty="0" smtClean="0"/>
            <a:t>Write about sequenced events</a:t>
          </a:r>
          <a:endParaRPr lang="en-US" sz="1800" kern="1200" dirty="0"/>
        </a:p>
        <a:p>
          <a:pPr marL="171450" lvl="1" indent="-171450" algn="l" defTabSz="800100">
            <a:lnSpc>
              <a:spcPct val="90000"/>
            </a:lnSpc>
            <a:spcBef>
              <a:spcPct val="0"/>
            </a:spcBef>
            <a:spcAft>
              <a:spcPct val="15000"/>
            </a:spcAft>
            <a:buChar char="••"/>
          </a:pPr>
          <a:r>
            <a:rPr lang="en-US" sz="1800" kern="1200" dirty="0" smtClean="0"/>
            <a:t>Include details</a:t>
          </a:r>
          <a:endParaRPr lang="en-US" sz="1800" kern="1200" dirty="0"/>
        </a:p>
        <a:p>
          <a:pPr marL="171450" lvl="1" indent="-171450" algn="l" defTabSz="800100">
            <a:lnSpc>
              <a:spcPct val="90000"/>
            </a:lnSpc>
            <a:spcBef>
              <a:spcPct val="0"/>
            </a:spcBef>
            <a:spcAft>
              <a:spcPct val="15000"/>
            </a:spcAft>
            <a:buChar char="••"/>
          </a:pPr>
          <a:r>
            <a:rPr lang="en-US" sz="1800" kern="1200" dirty="0" smtClean="0"/>
            <a:t>Use temporal words</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closure</a:t>
          </a:r>
          <a:endParaRPr lang="en-US" sz="1800" kern="1200" dirty="0"/>
        </a:p>
      </dsp:txBody>
      <dsp:txXfrm>
        <a:off x="2916947" y="218854"/>
        <a:ext cx="2590971" cy="2029940"/>
      </dsp:txXfrm>
    </dsp:sp>
    <dsp:sp modelId="{3498D60F-4C91-4206-89B7-8891DF76114E}">
      <dsp:nvSpPr>
        <dsp:cNvPr id="0" name=""/>
        <dsp:cNvSpPr/>
      </dsp:nvSpPr>
      <dsp:spPr>
        <a:xfrm rot="21503549">
          <a:off x="5582455" y="981387"/>
          <a:ext cx="291815" cy="419788"/>
        </a:xfrm>
        <a:prstGeom prst="rightArrow">
          <a:avLst>
            <a:gd name="adj1" fmla="val 60000"/>
            <a:gd name="adj2" fmla="val 50000"/>
          </a:avLst>
        </a:prstGeom>
        <a:solidFill>
          <a:schemeClr val="accent4">
            <a:hueOff val="758580"/>
            <a:satOff val="207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1503549">
        <a:off x="5582455" y="981387"/>
        <a:ext cx="291815" cy="419788"/>
      </dsp:txXfrm>
    </dsp:sp>
    <dsp:sp modelId="{0B90D574-D3DF-4939-B571-585A3DCAF9F9}">
      <dsp:nvSpPr>
        <dsp:cNvPr id="0" name=""/>
        <dsp:cNvSpPr/>
      </dsp:nvSpPr>
      <dsp:spPr>
        <a:xfrm>
          <a:off x="5962443" y="215900"/>
          <a:ext cx="2642784" cy="1863459"/>
        </a:xfrm>
        <a:prstGeom prst="roundRect">
          <a:avLst>
            <a:gd name="adj" fmla="val 10000"/>
          </a:avLst>
        </a:prstGeom>
        <a:solidFill>
          <a:schemeClr val="accent4">
            <a:hueOff val="1213728"/>
            <a:satOff val="3314"/>
            <a:lumOff val="2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2</a:t>
          </a:r>
          <a:endParaRPr lang="en-US" sz="1800" kern="1200" dirty="0"/>
        </a:p>
        <a:p>
          <a:pPr marL="171450" lvl="1" indent="-171450" algn="l" defTabSz="800100">
            <a:lnSpc>
              <a:spcPct val="90000"/>
            </a:lnSpc>
            <a:spcBef>
              <a:spcPct val="0"/>
            </a:spcBef>
            <a:spcAft>
              <a:spcPct val="15000"/>
            </a:spcAft>
            <a:buChar char="••"/>
          </a:pPr>
          <a:r>
            <a:rPr lang="en-US" sz="1800" kern="1200" dirty="0" smtClean="0"/>
            <a:t>Well elaborated event or short sequence of events</a:t>
          </a:r>
          <a:endParaRPr lang="en-US" sz="1800" kern="1200" dirty="0"/>
        </a:p>
        <a:p>
          <a:pPr marL="171450" lvl="1" indent="-171450" algn="l" defTabSz="800100">
            <a:lnSpc>
              <a:spcPct val="90000"/>
            </a:lnSpc>
            <a:spcBef>
              <a:spcPct val="0"/>
            </a:spcBef>
            <a:spcAft>
              <a:spcPct val="15000"/>
            </a:spcAft>
            <a:buChar char="••"/>
          </a:pPr>
          <a:r>
            <a:rPr lang="en-US" sz="1800" kern="1200" dirty="0" smtClean="0"/>
            <a:t>Details for thoughts, actions, feelings</a:t>
          </a:r>
          <a:endParaRPr lang="en-US" sz="1800" kern="1200" dirty="0"/>
        </a:p>
      </dsp:txBody>
      <dsp:txXfrm>
        <a:off x="5962443" y="215900"/>
        <a:ext cx="2642784" cy="1863459"/>
      </dsp:txXfrm>
    </dsp:sp>
    <dsp:sp modelId="{6F824101-1370-4292-8FD5-09D4E7B6277F}">
      <dsp:nvSpPr>
        <dsp:cNvPr id="0" name=""/>
        <dsp:cNvSpPr/>
      </dsp:nvSpPr>
      <dsp:spPr>
        <a:xfrm rot="5363182">
          <a:off x="7015627" y="2226112"/>
          <a:ext cx="417865" cy="311757"/>
        </a:xfrm>
        <a:prstGeom prst="rightArrow">
          <a:avLst>
            <a:gd name="adj1" fmla="val 60000"/>
            <a:gd name="adj2" fmla="val 50000"/>
          </a:avLst>
        </a:prstGeom>
        <a:solidFill>
          <a:schemeClr val="accent4">
            <a:hueOff val="1517160"/>
            <a:satOff val="4143"/>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363182">
        <a:off x="7015627" y="2226112"/>
        <a:ext cx="417865" cy="311757"/>
      </dsp:txXfrm>
    </dsp:sp>
    <dsp:sp modelId="{F11738E7-9059-424A-8095-8A4455F4E2AB}">
      <dsp:nvSpPr>
        <dsp:cNvPr id="0" name=""/>
        <dsp:cNvSpPr/>
      </dsp:nvSpPr>
      <dsp:spPr>
        <a:xfrm>
          <a:off x="6178298" y="2718008"/>
          <a:ext cx="2278172" cy="2158789"/>
        </a:xfrm>
        <a:prstGeom prst="roundRect">
          <a:avLst>
            <a:gd name="adj" fmla="val 10000"/>
          </a:avLst>
        </a:prstGeom>
        <a:solidFill>
          <a:schemeClr val="accent4">
            <a:hueOff val="1820592"/>
            <a:satOff val="4971"/>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3</a:t>
          </a:r>
          <a:endParaRPr lang="en-US" sz="1800" kern="1200" dirty="0"/>
        </a:p>
        <a:p>
          <a:pPr marL="171450" lvl="1" indent="-171450" algn="l" defTabSz="800100">
            <a:lnSpc>
              <a:spcPct val="90000"/>
            </a:lnSpc>
            <a:spcBef>
              <a:spcPct val="0"/>
            </a:spcBef>
            <a:spcAft>
              <a:spcPct val="15000"/>
            </a:spcAft>
            <a:buChar char="••"/>
          </a:pPr>
          <a:r>
            <a:rPr lang="en-US" sz="1800" kern="1200" dirty="0" smtClean="0"/>
            <a:t>Establish situation</a:t>
          </a:r>
          <a:endParaRPr lang="en-US" sz="1800" kern="1200" dirty="0"/>
        </a:p>
        <a:p>
          <a:pPr marL="171450" lvl="1" indent="-171450" algn="l" defTabSz="800100">
            <a:lnSpc>
              <a:spcPct val="90000"/>
            </a:lnSpc>
            <a:spcBef>
              <a:spcPct val="0"/>
            </a:spcBef>
            <a:spcAft>
              <a:spcPct val="15000"/>
            </a:spcAft>
            <a:buChar char="••"/>
          </a:pPr>
          <a:r>
            <a:rPr lang="en-US" sz="1800" kern="1200" dirty="0" smtClean="0"/>
            <a:t>Introduce narrator and/or characters</a:t>
          </a:r>
          <a:endParaRPr lang="en-US" sz="1800" kern="1200" dirty="0"/>
        </a:p>
        <a:p>
          <a:pPr marL="171450" lvl="1" indent="-171450" algn="l" defTabSz="800100">
            <a:lnSpc>
              <a:spcPct val="90000"/>
            </a:lnSpc>
            <a:spcBef>
              <a:spcPct val="0"/>
            </a:spcBef>
            <a:spcAft>
              <a:spcPct val="15000"/>
            </a:spcAft>
            <a:buChar char="••"/>
          </a:pPr>
          <a:r>
            <a:rPr lang="en-US" sz="1800" kern="1200" dirty="0" smtClean="0"/>
            <a:t>Organize event sequence that unfolds naturally</a:t>
          </a:r>
          <a:endParaRPr lang="en-US" sz="1800" kern="1200" dirty="0"/>
        </a:p>
      </dsp:txBody>
      <dsp:txXfrm>
        <a:off x="6178298" y="2718008"/>
        <a:ext cx="2278172" cy="2158789"/>
      </dsp:txXfrm>
    </dsp:sp>
    <dsp:sp modelId="{B7C7C451-7393-4825-9126-89BDC613C64D}">
      <dsp:nvSpPr>
        <dsp:cNvPr id="0" name=""/>
        <dsp:cNvSpPr/>
      </dsp:nvSpPr>
      <dsp:spPr>
        <a:xfrm rot="10800000">
          <a:off x="5511800" y="3608473"/>
          <a:ext cx="494304" cy="379325"/>
        </a:xfrm>
        <a:prstGeom prst="rightArrow">
          <a:avLst>
            <a:gd name="adj1" fmla="val 60000"/>
            <a:gd name="adj2" fmla="val 50000"/>
          </a:avLst>
        </a:prstGeom>
        <a:solidFill>
          <a:schemeClr val="accent4">
            <a:hueOff val="2275740"/>
            <a:satOff val="6214"/>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511800" y="3608473"/>
        <a:ext cx="494304" cy="379325"/>
      </dsp:txXfrm>
    </dsp:sp>
    <dsp:sp modelId="{DCB507DD-CA1E-4329-8B1F-F344D6076E8C}">
      <dsp:nvSpPr>
        <dsp:cNvPr id="0" name=""/>
        <dsp:cNvSpPr/>
      </dsp:nvSpPr>
      <dsp:spPr>
        <a:xfrm>
          <a:off x="2913273" y="2683448"/>
          <a:ext cx="2400395" cy="2230922"/>
        </a:xfrm>
        <a:prstGeom prst="roundRect">
          <a:avLst>
            <a:gd name="adj" fmla="val 10000"/>
          </a:avLst>
        </a:prstGeom>
        <a:solidFill>
          <a:schemeClr val="accent4">
            <a:hueOff val="2427456"/>
            <a:satOff val="6628"/>
            <a:lumOff val="5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Grade 4</a:t>
          </a:r>
          <a:endParaRPr lang="en-US" sz="1800" kern="1200" dirty="0"/>
        </a:p>
        <a:p>
          <a:pPr marL="171450" lvl="1" indent="-171450" algn="l" defTabSz="800100">
            <a:lnSpc>
              <a:spcPct val="90000"/>
            </a:lnSpc>
            <a:spcBef>
              <a:spcPct val="0"/>
            </a:spcBef>
            <a:spcAft>
              <a:spcPct val="15000"/>
            </a:spcAft>
            <a:buChar char="••"/>
          </a:pPr>
          <a:r>
            <a:rPr lang="en-US" sz="1800" kern="1200" dirty="0" smtClean="0"/>
            <a:t>Orient reader by providing a situation</a:t>
          </a:r>
          <a:endParaRPr lang="en-US" sz="1800" kern="1200" dirty="0"/>
        </a:p>
      </dsp:txBody>
      <dsp:txXfrm>
        <a:off x="2913273" y="2683448"/>
        <a:ext cx="2400395" cy="2230922"/>
      </dsp:txXfrm>
    </dsp:sp>
    <dsp:sp modelId="{528C9260-F808-42F5-A7BF-504ECF0A5780}">
      <dsp:nvSpPr>
        <dsp:cNvPr id="0" name=""/>
        <dsp:cNvSpPr/>
      </dsp:nvSpPr>
      <dsp:spPr>
        <a:xfrm rot="10852180">
          <a:off x="2246894" y="3593717"/>
          <a:ext cx="498250" cy="405955"/>
        </a:xfrm>
        <a:prstGeom prst="rightArrow">
          <a:avLst>
            <a:gd name="adj1" fmla="val 60000"/>
            <a:gd name="adj2" fmla="val 50000"/>
          </a:avLst>
        </a:prstGeom>
        <a:solidFill>
          <a:schemeClr val="accent4">
            <a:hueOff val="3034320"/>
            <a:satOff val="8285"/>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52180">
        <a:off x="2246894" y="3593717"/>
        <a:ext cx="498250" cy="405955"/>
      </dsp:txXfrm>
    </dsp:sp>
    <dsp:sp modelId="{614F2D45-39EF-497B-919A-27008BEEBA3A}">
      <dsp:nvSpPr>
        <dsp:cNvPr id="0" name=""/>
        <dsp:cNvSpPr/>
      </dsp:nvSpPr>
      <dsp:spPr>
        <a:xfrm>
          <a:off x="0" y="2762028"/>
          <a:ext cx="2052956" cy="2065308"/>
        </a:xfrm>
        <a:prstGeom prst="roundRect">
          <a:avLst>
            <a:gd name="adj" fmla="val 10000"/>
          </a:avLst>
        </a:prstGeom>
        <a:solidFill>
          <a:schemeClr val="accent4">
            <a:hueOff val="3034320"/>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Grade 5</a:t>
          </a:r>
          <a:endParaRPr lang="en-US" sz="1800" kern="1200" dirty="0"/>
        </a:p>
        <a:p>
          <a:pPr marL="171450" lvl="1" indent="-171450" algn="l" defTabSz="800100">
            <a:lnSpc>
              <a:spcPct val="90000"/>
            </a:lnSpc>
            <a:spcBef>
              <a:spcPct val="0"/>
            </a:spcBef>
            <a:spcAft>
              <a:spcPct val="15000"/>
            </a:spcAft>
            <a:buChar char="••"/>
          </a:pPr>
          <a:r>
            <a:rPr lang="en-US" sz="1800" kern="1200" dirty="0" smtClean="0"/>
            <a:t>(More sophisticated narrative techniques and transitions) </a:t>
          </a:r>
          <a:endParaRPr lang="en-US" sz="1800" kern="1200" dirty="0"/>
        </a:p>
      </dsp:txBody>
      <dsp:txXfrm>
        <a:off x="0" y="2762028"/>
        <a:ext cx="2052956" cy="20653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283686" y="32268"/>
          <a:ext cx="5413976" cy="5463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283686" y="32268"/>
        <a:ext cx="5413976" cy="546362"/>
      </dsp:txXfrm>
    </dsp:sp>
    <dsp:sp modelId="{0912B255-822D-42AD-8D51-EAD24CC90B92}">
      <dsp:nvSpPr>
        <dsp:cNvPr id="0" name=""/>
        <dsp:cNvSpPr/>
      </dsp:nvSpPr>
      <dsp:spPr>
        <a:xfrm>
          <a:off x="1825084" y="578631"/>
          <a:ext cx="456348" cy="403730"/>
        </a:xfrm>
        <a:custGeom>
          <a:avLst/>
          <a:gdLst/>
          <a:ahLst/>
          <a:cxnLst/>
          <a:rect l="0" t="0" r="0" b="0"/>
          <a:pathLst>
            <a:path>
              <a:moveTo>
                <a:pt x="0" y="0"/>
              </a:moveTo>
              <a:lnTo>
                <a:pt x="0" y="403730"/>
              </a:lnTo>
              <a:lnTo>
                <a:pt x="456348" y="4037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81432" y="694332"/>
          <a:ext cx="4851043" cy="576057"/>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281432" y="694332"/>
        <a:ext cx="4851043" cy="576057"/>
      </dsp:txXfrm>
    </dsp:sp>
    <dsp:sp modelId="{19D262A1-4F11-47A2-91BC-C1BB23103FA7}">
      <dsp:nvSpPr>
        <dsp:cNvPr id="0" name=""/>
        <dsp:cNvSpPr/>
      </dsp:nvSpPr>
      <dsp:spPr>
        <a:xfrm>
          <a:off x="1825084" y="578631"/>
          <a:ext cx="465436" cy="1102753"/>
        </a:xfrm>
        <a:custGeom>
          <a:avLst/>
          <a:gdLst/>
          <a:ahLst/>
          <a:cxnLst/>
          <a:rect l="0" t="0" r="0" b="0"/>
          <a:pathLst>
            <a:path>
              <a:moveTo>
                <a:pt x="0" y="0"/>
              </a:moveTo>
              <a:lnTo>
                <a:pt x="0" y="1102753"/>
              </a:lnTo>
              <a:lnTo>
                <a:pt x="465436" y="110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290520" y="1393355"/>
          <a:ext cx="4869218"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290520" y="1393355"/>
        <a:ext cx="4869218" cy="576057"/>
      </dsp:txXfrm>
    </dsp:sp>
    <dsp:sp modelId="{0ECFACD2-E546-4248-9C0E-3A50A1F0895C}">
      <dsp:nvSpPr>
        <dsp:cNvPr id="0" name=""/>
        <dsp:cNvSpPr/>
      </dsp:nvSpPr>
      <dsp:spPr>
        <a:xfrm>
          <a:off x="1825084" y="578631"/>
          <a:ext cx="438172" cy="1902071"/>
        </a:xfrm>
        <a:custGeom>
          <a:avLst/>
          <a:gdLst/>
          <a:ahLst/>
          <a:cxnLst/>
          <a:rect l="0" t="0" r="0" b="0"/>
          <a:pathLst>
            <a:path>
              <a:moveTo>
                <a:pt x="0" y="0"/>
              </a:moveTo>
              <a:lnTo>
                <a:pt x="0" y="1902071"/>
              </a:lnTo>
              <a:lnTo>
                <a:pt x="438172" y="19020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63256" y="2134476"/>
          <a:ext cx="4898335" cy="692450"/>
        </a:xfrm>
        <a:prstGeom prst="roundRect">
          <a:avLst>
            <a:gd name="adj" fmla="val 10000"/>
          </a:avLst>
        </a:prstGeom>
        <a:solidFill>
          <a:srgbClr val="FFFF85">
            <a:alpha val="90000"/>
          </a:srgb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ts val="0"/>
            </a:spcAft>
          </a:pPr>
          <a:r>
            <a:rPr lang="en-US" sz="2400" b="1" kern="1200" dirty="0" smtClean="0"/>
            <a:t>Writing Grounded in Evidence</a:t>
          </a:r>
        </a:p>
        <a:p>
          <a:pPr lvl="0" algn="ctr" defTabSz="1066800">
            <a:lnSpc>
              <a:spcPct val="90000"/>
            </a:lnSpc>
            <a:spcBef>
              <a:spcPct val="0"/>
            </a:spcBef>
            <a:spcAft>
              <a:spcPts val="0"/>
            </a:spcAft>
          </a:pPr>
          <a:r>
            <a:rPr lang="en-US" sz="2400" b="1" kern="1200" dirty="0" smtClean="0"/>
            <a:t> from Text</a:t>
          </a:r>
          <a:endParaRPr lang="en-US" sz="2400" b="1" kern="1200" dirty="0"/>
        </a:p>
      </dsp:txBody>
      <dsp:txXfrm>
        <a:off x="2263256" y="2134476"/>
        <a:ext cx="4898335" cy="692450"/>
      </dsp:txXfrm>
    </dsp:sp>
    <dsp:sp modelId="{0406E04E-E93F-457E-87F7-A76954C0A595}">
      <dsp:nvSpPr>
        <dsp:cNvPr id="0" name=""/>
        <dsp:cNvSpPr/>
      </dsp:nvSpPr>
      <dsp:spPr>
        <a:xfrm>
          <a:off x="1825084" y="578631"/>
          <a:ext cx="456348" cy="2680339"/>
        </a:xfrm>
        <a:custGeom>
          <a:avLst/>
          <a:gdLst/>
          <a:ahLst/>
          <a:cxnLst/>
          <a:rect l="0" t="0" r="0" b="0"/>
          <a:pathLst>
            <a:path>
              <a:moveTo>
                <a:pt x="0" y="0"/>
              </a:moveTo>
              <a:lnTo>
                <a:pt x="0" y="2680339"/>
              </a:lnTo>
              <a:lnTo>
                <a:pt x="456348" y="26803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81432" y="2970941"/>
          <a:ext cx="4898344"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Research in CCS ELA &amp; Literacy</a:t>
          </a:r>
        </a:p>
      </dsp:txBody>
      <dsp:txXfrm>
        <a:off x="2281432" y="2970941"/>
        <a:ext cx="4898344" cy="576057"/>
      </dsp:txXfrm>
    </dsp:sp>
    <dsp:sp modelId="{199D0DAA-F8E9-49A7-864C-8F57EB052505}">
      <dsp:nvSpPr>
        <dsp:cNvPr id="0" name=""/>
        <dsp:cNvSpPr/>
      </dsp:nvSpPr>
      <dsp:spPr>
        <a:xfrm>
          <a:off x="1825084" y="578631"/>
          <a:ext cx="456348" cy="3400411"/>
        </a:xfrm>
        <a:custGeom>
          <a:avLst/>
          <a:gdLst/>
          <a:ahLst/>
          <a:cxnLst/>
          <a:rect l="0" t="0" r="0" b="0"/>
          <a:pathLst>
            <a:path>
              <a:moveTo>
                <a:pt x="0" y="0"/>
              </a:moveTo>
              <a:lnTo>
                <a:pt x="0" y="3400411"/>
              </a:lnTo>
              <a:lnTo>
                <a:pt x="456348" y="34004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81432" y="3691014"/>
          <a:ext cx="4901929"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281432" y="3691014"/>
        <a:ext cx="4901929" cy="576057"/>
      </dsp:txXfrm>
    </dsp:sp>
    <dsp:sp modelId="{85BB03BB-9CE9-47E8-9947-C2B05A20157F}">
      <dsp:nvSpPr>
        <dsp:cNvPr id="0" name=""/>
        <dsp:cNvSpPr/>
      </dsp:nvSpPr>
      <dsp:spPr>
        <a:xfrm>
          <a:off x="1825084" y="578631"/>
          <a:ext cx="456348" cy="4120484"/>
        </a:xfrm>
        <a:custGeom>
          <a:avLst/>
          <a:gdLst/>
          <a:ahLst/>
          <a:cxnLst/>
          <a:rect l="0" t="0" r="0" b="0"/>
          <a:pathLst>
            <a:path>
              <a:moveTo>
                <a:pt x="0" y="0"/>
              </a:moveTo>
              <a:lnTo>
                <a:pt x="0" y="4120484"/>
              </a:lnTo>
              <a:lnTo>
                <a:pt x="456348" y="41204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81432" y="4411086"/>
          <a:ext cx="4770791" cy="576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81432" y="4411086"/>
        <a:ext cx="4770791" cy="57605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2D7FBA-CAD5-417D-8954-04020176FFEE}">
      <dsp:nvSpPr>
        <dsp:cNvPr id="0" name=""/>
        <dsp:cNvSpPr/>
      </dsp:nvSpPr>
      <dsp:spPr>
        <a:xfrm>
          <a:off x="832346" y="2594"/>
          <a:ext cx="1817376" cy="18173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Text-dependent answers</a:t>
          </a:r>
          <a:endParaRPr lang="en-US" sz="2100" kern="1200" dirty="0"/>
        </a:p>
      </dsp:txBody>
      <dsp:txXfrm>
        <a:off x="832346" y="2594"/>
        <a:ext cx="1817376" cy="1817376"/>
      </dsp:txXfrm>
    </dsp:sp>
    <dsp:sp modelId="{8C325A26-0862-403B-827D-038E168829CB}">
      <dsp:nvSpPr>
        <dsp:cNvPr id="0" name=""/>
        <dsp:cNvSpPr/>
      </dsp:nvSpPr>
      <dsp:spPr>
        <a:xfrm>
          <a:off x="1213995" y="1967542"/>
          <a:ext cx="1054078" cy="105407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213995" y="1967542"/>
        <a:ext cx="1054078" cy="1054078"/>
      </dsp:txXfrm>
    </dsp:sp>
    <dsp:sp modelId="{0937FB1E-1150-48F4-8E6A-4E0D3C95F2F2}">
      <dsp:nvSpPr>
        <dsp:cNvPr id="0" name=""/>
        <dsp:cNvSpPr/>
      </dsp:nvSpPr>
      <dsp:spPr>
        <a:xfrm>
          <a:off x="832346" y="3169191"/>
          <a:ext cx="1817376" cy="18173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Writing from sources</a:t>
          </a:r>
          <a:endParaRPr lang="en-US" sz="2100" kern="1200" dirty="0"/>
        </a:p>
      </dsp:txBody>
      <dsp:txXfrm>
        <a:off x="832346" y="3169191"/>
        <a:ext cx="1817376" cy="1817376"/>
      </dsp:txXfrm>
    </dsp:sp>
    <dsp:sp modelId="{BB9C2178-F40C-475D-A891-BDFAEE9D4D77}">
      <dsp:nvSpPr>
        <dsp:cNvPr id="0" name=""/>
        <dsp:cNvSpPr/>
      </dsp:nvSpPr>
      <dsp:spPr>
        <a:xfrm>
          <a:off x="2922329" y="2156549"/>
          <a:ext cx="577925" cy="6760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22329" y="2156549"/>
        <a:ext cx="577925" cy="676064"/>
      </dsp:txXfrm>
    </dsp:sp>
    <dsp:sp modelId="{E94CFDDD-45AC-4E25-9743-4FCA897DB264}">
      <dsp:nvSpPr>
        <dsp:cNvPr id="0" name=""/>
        <dsp:cNvSpPr/>
      </dsp:nvSpPr>
      <dsp:spPr>
        <a:xfrm>
          <a:off x="3740148" y="677205"/>
          <a:ext cx="3634752" cy="36347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Reading, writing, and speaking grounded in evidence from text</a:t>
          </a:r>
          <a:endParaRPr lang="en-US" sz="2900" kern="1200" dirty="0"/>
        </a:p>
      </dsp:txBody>
      <dsp:txXfrm>
        <a:off x="3740148" y="677205"/>
        <a:ext cx="3634752" cy="36347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B6662-963D-41E5-B771-1D6389F29F12}">
      <dsp:nvSpPr>
        <dsp:cNvPr id="0" name=""/>
        <dsp:cNvSpPr/>
      </dsp:nvSpPr>
      <dsp:spPr>
        <a:xfrm>
          <a:off x="20072" y="-212506"/>
          <a:ext cx="1656391" cy="751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Grade 3</a:t>
          </a:r>
          <a:endParaRPr lang="en-US" sz="2000" kern="1200" dirty="0"/>
        </a:p>
      </dsp:txBody>
      <dsp:txXfrm>
        <a:off x="20072" y="-212506"/>
        <a:ext cx="1656391" cy="500952"/>
      </dsp:txXfrm>
    </dsp:sp>
    <dsp:sp modelId="{99DE9014-44CC-4205-AA11-B1333B02FD34}">
      <dsp:nvSpPr>
        <dsp:cNvPr id="0" name=""/>
        <dsp:cNvSpPr/>
      </dsp:nvSpPr>
      <dsp:spPr>
        <a:xfrm>
          <a:off x="7563" y="229666"/>
          <a:ext cx="2358717" cy="3844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Write </a:t>
          </a:r>
          <a:r>
            <a:rPr lang="en-US" sz="1800" b="1" kern="1200" dirty="0" smtClean="0">
              <a:solidFill>
                <a:srgbClr val="00B0F0"/>
              </a:solidFill>
            </a:rPr>
            <a:t>opinion</a:t>
          </a:r>
          <a:r>
            <a:rPr lang="en-US" sz="1800" kern="1200" dirty="0" smtClean="0"/>
            <a:t> pieces on topics or texts supporting a point of view with </a:t>
          </a:r>
          <a:r>
            <a:rPr lang="en-US" sz="1800" b="1" kern="1200" dirty="0" smtClean="0">
              <a:solidFill>
                <a:srgbClr val="00B0F0"/>
              </a:solidFill>
            </a:rPr>
            <a:t>reasons</a:t>
          </a:r>
          <a:endParaRPr lang="en-US" sz="1800" b="1" kern="1200" dirty="0">
            <a:solidFill>
              <a:srgbClr val="00B0F0"/>
            </a:solidFill>
          </a:endParaRPr>
        </a:p>
        <a:p>
          <a:pPr marL="171450" lvl="1" indent="-171450" algn="l" defTabSz="800100">
            <a:lnSpc>
              <a:spcPct val="90000"/>
            </a:lnSpc>
            <a:spcBef>
              <a:spcPct val="0"/>
            </a:spcBef>
            <a:spcAft>
              <a:spcPct val="15000"/>
            </a:spcAft>
            <a:buChar char="••"/>
          </a:pPr>
          <a:r>
            <a:rPr lang="en-US" sz="1800" b="1" kern="1200" dirty="0" smtClean="0">
              <a:solidFill>
                <a:srgbClr val="00B0F0"/>
              </a:solidFill>
            </a:rPr>
            <a:t>Organizational structure</a:t>
          </a:r>
          <a:endParaRPr lang="en-US" sz="1800" b="1" kern="1200" dirty="0">
            <a:solidFill>
              <a:srgbClr val="00B0F0"/>
            </a:solidFill>
          </a:endParaRPr>
        </a:p>
        <a:p>
          <a:pPr marL="171450" lvl="1" indent="-171450" algn="l" defTabSz="800100">
            <a:lnSpc>
              <a:spcPct val="90000"/>
            </a:lnSpc>
            <a:spcBef>
              <a:spcPct val="0"/>
            </a:spcBef>
            <a:spcAft>
              <a:spcPct val="15000"/>
            </a:spcAft>
            <a:buChar char="••"/>
          </a:pPr>
          <a:r>
            <a:rPr lang="en-US" sz="1800" b="1" kern="1200" dirty="0" smtClean="0">
              <a:solidFill>
                <a:srgbClr val="00B0F0"/>
              </a:solidFill>
            </a:rPr>
            <a:t>Linking words</a:t>
          </a:r>
          <a:endParaRPr lang="en-US" sz="1800" b="1" kern="1200" dirty="0">
            <a:solidFill>
              <a:srgbClr val="00B0F0"/>
            </a:solidFill>
          </a:endParaRPr>
        </a:p>
      </dsp:txBody>
      <dsp:txXfrm>
        <a:off x="7563" y="229666"/>
        <a:ext cx="2358717" cy="3844308"/>
      </dsp:txXfrm>
    </dsp:sp>
    <dsp:sp modelId="{E774F833-74B5-4BF9-97DB-FEB8F6D72EB2}">
      <dsp:nvSpPr>
        <dsp:cNvPr id="0" name=""/>
        <dsp:cNvSpPr/>
      </dsp:nvSpPr>
      <dsp:spPr>
        <a:xfrm>
          <a:off x="2030819" y="-168025"/>
          <a:ext cx="751233" cy="41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030819" y="-168025"/>
        <a:ext cx="751233" cy="411990"/>
      </dsp:txXfrm>
    </dsp:sp>
    <dsp:sp modelId="{A3EF0723-124C-4220-879E-DD6C321DA426}">
      <dsp:nvSpPr>
        <dsp:cNvPr id="0" name=""/>
        <dsp:cNvSpPr/>
      </dsp:nvSpPr>
      <dsp:spPr>
        <a:xfrm>
          <a:off x="3093886" y="-212506"/>
          <a:ext cx="1656391" cy="751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Grade 5</a:t>
          </a:r>
          <a:endParaRPr lang="en-US" sz="1800" kern="1200" dirty="0"/>
        </a:p>
      </dsp:txBody>
      <dsp:txXfrm>
        <a:off x="3093886" y="-212506"/>
        <a:ext cx="1656391" cy="500952"/>
      </dsp:txXfrm>
    </dsp:sp>
    <dsp:sp modelId="{B85D0DEE-D67F-4BB4-AD46-0F455BD8003F}">
      <dsp:nvSpPr>
        <dsp:cNvPr id="0" name=""/>
        <dsp:cNvSpPr/>
      </dsp:nvSpPr>
      <dsp:spPr>
        <a:xfrm>
          <a:off x="3021938" y="229666"/>
          <a:ext cx="2459906" cy="3844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Write </a:t>
          </a:r>
          <a:r>
            <a:rPr lang="en-US" sz="1800" b="1" kern="1200" dirty="0" smtClean="0">
              <a:solidFill>
                <a:srgbClr val="00B0F0"/>
              </a:solidFill>
            </a:rPr>
            <a:t>opinion</a:t>
          </a:r>
          <a:r>
            <a:rPr lang="en-US" sz="1800" kern="1200" dirty="0" smtClean="0"/>
            <a:t> pieces on topics or texts supporting a point of view with </a:t>
          </a:r>
          <a:r>
            <a:rPr lang="en-US" sz="1800" b="1" kern="1200" dirty="0" smtClean="0">
              <a:solidFill>
                <a:srgbClr val="00B0F0"/>
              </a:solidFill>
            </a:rPr>
            <a:t>reasons</a:t>
          </a:r>
          <a:r>
            <a:rPr lang="en-US" sz="1800" kern="1200" dirty="0" smtClean="0"/>
            <a:t> and </a:t>
          </a:r>
          <a:r>
            <a:rPr lang="en-US" sz="1800" b="1" kern="1200" dirty="0" smtClean="0">
              <a:solidFill>
                <a:srgbClr val="7030A0"/>
              </a:solidFill>
            </a:rPr>
            <a:t>information</a:t>
          </a:r>
          <a:endParaRPr lang="en-US" sz="1800" b="1" kern="1200" dirty="0">
            <a:solidFill>
              <a:srgbClr val="7030A0"/>
            </a:solidFill>
          </a:endParaRPr>
        </a:p>
        <a:p>
          <a:pPr marL="171450" lvl="1" indent="-171450" algn="l" defTabSz="800100">
            <a:lnSpc>
              <a:spcPct val="90000"/>
            </a:lnSpc>
            <a:spcBef>
              <a:spcPct val="0"/>
            </a:spcBef>
            <a:spcAft>
              <a:spcPct val="15000"/>
            </a:spcAft>
            <a:buChar char="••"/>
          </a:pPr>
          <a:r>
            <a:rPr lang="en-US" sz="1800" b="1" kern="1200" dirty="0" smtClean="0">
              <a:solidFill>
                <a:srgbClr val="00B0F0"/>
              </a:solidFill>
            </a:rPr>
            <a:t>Organizational structure </a:t>
          </a:r>
          <a:r>
            <a:rPr lang="en-US" sz="1800" kern="1200" dirty="0" smtClean="0"/>
            <a:t>…ideas are </a:t>
          </a:r>
          <a:r>
            <a:rPr lang="en-US" sz="1800" b="1" kern="1200" dirty="0" smtClean="0">
              <a:solidFill>
                <a:srgbClr val="7030A0"/>
              </a:solidFill>
            </a:rPr>
            <a:t>logically grouped to support purpose</a:t>
          </a:r>
          <a:endParaRPr lang="en-US" sz="1800" b="1" kern="1200" dirty="0">
            <a:solidFill>
              <a:srgbClr val="7030A0"/>
            </a:solidFill>
          </a:endParaRPr>
        </a:p>
        <a:p>
          <a:pPr marL="171450" lvl="1" indent="-171450" algn="l" defTabSz="800100">
            <a:lnSpc>
              <a:spcPct val="90000"/>
            </a:lnSpc>
            <a:spcBef>
              <a:spcPct val="0"/>
            </a:spcBef>
            <a:spcAft>
              <a:spcPct val="15000"/>
            </a:spcAft>
            <a:buChar char="••"/>
          </a:pPr>
          <a:r>
            <a:rPr lang="en-US" sz="1800" b="1" kern="1200" dirty="0" smtClean="0">
              <a:solidFill>
                <a:srgbClr val="00B0F0"/>
              </a:solidFill>
            </a:rPr>
            <a:t>Link</a:t>
          </a:r>
          <a:r>
            <a:rPr lang="en-US" sz="1800" b="1" kern="1200" dirty="0" smtClean="0">
              <a:solidFill>
                <a:srgbClr val="7030A0"/>
              </a:solidFill>
            </a:rPr>
            <a:t> opinions and reasons</a:t>
          </a:r>
          <a:endParaRPr lang="en-US" sz="1800" b="1" kern="1200" dirty="0">
            <a:solidFill>
              <a:srgbClr val="7030A0"/>
            </a:solidFill>
          </a:endParaRPr>
        </a:p>
      </dsp:txBody>
      <dsp:txXfrm>
        <a:off x="3021938" y="229666"/>
        <a:ext cx="2459906" cy="3844308"/>
      </dsp:txXfrm>
    </dsp:sp>
    <dsp:sp modelId="{DD39C708-14AC-4632-9F8C-DECB447C7582}">
      <dsp:nvSpPr>
        <dsp:cNvPr id="0" name=""/>
        <dsp:cNvSpPr/>
      </dsp:nvSpPr>
      <dsp:spPr>
        <a:xfrm rot="5225">
          <a:off x="5118322" y="-165615"/>
          <a:ext cx="780257" cy="41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rot="5225">
        <a:off x="5118322" y="-165615"/>
        <a:ext cx="780257" cy="411990"/>
      </dsp:txXfrm>
    </dsp:sp>
    <dsp:sp modelId="{CA9F79D1-6994-4CE1-A3E8-D7B6CB6D76A5}">
      <dsp:nvSpPr>
        <dsp:cNvPr id="0" name=""/>
        <dsp:cNvSpPr/>
      </dsp:nvSpPr>
      <dsp:spPr>
        <a:xfrm>
          <a:off x="6222460" y="-207752"/>
          <a:ext cx="1656391" cy="751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Grade 6</a:t>
          </a:r>
          <a:endParaRPr lang="en-US" sz="1800" kern="1200" dirty="0"/>
        </a:p>
      </dsp:txBody>
      <dsp:txXfrm>
        <a:off x="6222460" y="-207752"/>
        <a:ext cx="1656391" cy="500952"/>
      </dsp:txXfrm>
    </dsp:sp>
    <dsp:sp modelId="{C34294A1-C87F-4ED6-9161-198B4660715A}">
      <dsp:nvSpPr>
        <dsp:cNvPr id="0" name=""/>
        <dsp:cNvSpPr/>
      </dsp:nvSpPr>
      <dsp:spPr>
        <a:xfrm>
          <a:off x="6136474" y="236110"/>
          <a:ext cx="2468238" cy="383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Write </a:t>
          </a:r>
          <a:r>
            <a:rPr lang="en-US" sz="1800" b="1" kern="1200" dirty="0" smtClean="0">
              <a:solidFill>
                <a:srgbClr val="00B050"/>
              </a:solidFill>
            </a:rPr>
            <a:t>arguments</a:t>
          </a:r>
          <a:r>
            <a:rPr lang="en-US" sz="1800" kern="1200" dirty="0" smtClean="0"/>
            <a:t> to support </a:t>
          </a:r>
          <a:r>
            <a:rPr lang="en-US" sz="1800" b="1" kern="1200" dirty="0" smtClean="0">
              <a:solidFill>
                <a:srgbClr val="00B050"/>
              </a:solidFill>
            </a:rPr>
            <a:t>claims</a:t>
          </a:r>
          <a:r>
            <a:rPr lang="en-US" sz="1800" kern="1200" dirty="0" smtClean="0"/>
            <a:t> with clear </a:t>
          </a:r>
          <a:r>
            <a:rPr lang="en-US" sz="1800" b="1" kern="1200" dirty="0" smtClean="0">
              <a:solidFill>
                <a:srgbClr val="00B0F0"/>
              </a:solidFill>
            </a:rPr>
            <a:t>reasons</a:t>
          </a:r>
          <a:r>
            <a:rPr lang="en-US" sz="1800" kern="1200" dirty="0" smtClean="0"/>
            <a:t> and relevant </a:t>
          </a:r>
          <a:r>
            <a:rPr lang="en-US" sz="1800" b="1" kern="1200" dirty="0" smtClean="0">
              <a:solidFill>
                <a:srgbClr val="00B050"/>
              </a:solidFill>
            </a:rPr>
            <a:t>evidence</a:t>
          </a:r>
          <a:endParaRPr lang="en-US" sz="1800" b="1" kern="1200" dirty="0">
            <a:solidFill>
              <a:srgbClr val="00B050"/>
            </a:solidFill>
          </a:endParaRPr>
        </a:p>
        <a:p>
          <a:pPr marL="171450" lvl="1" indent="-171450" algn="l" defTabSz="800100">
            <a:lnSpc>
              <a:spcPct val="90000"/>
            </a:lnSpc>
            <a:spcBef>
              <a:spcPct val="0"/>
            </a:spcBef>
            <a:spcAft>
              <a:spcPct val="15000"/>
            </a:spcAft>
            <a:buChar char="••"/>
          </a:pPr>
          <a:r>
            <a:rPr lang="en-US" sz="1800" b="0" kern="1200" dirty="0" smtClean="0">
              <a:solidFill>
                <a:schemeClr val="tx1"/>
              </a:solidFill>
            </a:rPr>
            <a:t>Introduce claim and </a:t>
          </a:r>
          <a:r>
            <a:rPr lang="en-US" sz="1800" b="1" kern="1200" dirty="0" smtClean="0">
              <a:solidFill>
                <a:srgbClr val="00B0F0"/>
              </a:solidFill>
            </a:rPr>
            <a:t>organize</a:t>
          </a:r>
          <a:r>
            <a:rPr lang="en-US" sz="1800" b="0" kern="1200" dirty="0" smtClean="0">
              <a:solidFill>
                <a:schemeClr val="tx1"/>
              </a:solidFill>
            </a:rPr>
            <a:t> </a:t>
          </a:r>
          <a:r>
            <a:rPr lang="en-US" sz="1800" b="1" kern="1200" dirty="0" smtClean="0">
              <a:solidFill>
                <a:srgbClr val="00B0F0"/>
              </a:solidFill>
            </a:rPr>
            <a:t>reasons</a:t>
          </a:r>
          <a:r>
            <a:rPr lang="en-US" sz="1800" b="0" kern="1200" dirty="0" smtClean="0">
              <a:solidFill>
                <a:schemeClr val="tx1"/>
              </a:solidFill>
            </a:rPr>
            <a:t> and </a:t>
          </a:r>
          <a:r>
            <a:rPr lang="en-US" sz="1800" b="1" kern="1200" dirty="0" smtClean="0">
              <a:solidFill>
                <a:srgbClr val="00B050"/>
              </a:solidFill>
            </a:rPr>
            <a:t>evidence</a:t>
          </a:r>
          <a:r>
            <a:rPr lang="en-US" sz="1800" b="0" kern="1200" dirty="0" smtClean="0">
              <a:solidFill>
                <a:schemeClr val="tx1"/>
              </a:solidFill>
            </a:rPr>
            <a:t> clearly</a:t>
          </a:r>
          <a:endParaRPr lang="en-US" sz="1800" b="0" kern="1200" dirty="0">
            <a:solidFill>
              <a:schemeClr val="tx1"/>
            </a:solidFill>
          </a:endParaRPr>
        </a:p>
        <a:p>
          <a:pPr marL="171450" lvl="1" indent="-171450" algn="l" defTabSz="800100">
            <a:lnSpc>
              <a:spcPct val="90000"/>
            </a:lnSpc>
            <a:spcBef>
              <a:spcPct val="0"/>
            </a:spcBef>
            <a:spcAft>
              <a:spcPct val="15000"/>
            </a:spcAft>
            <a:buChar char="••"/>
          </a:pPr>
          <a:r>
            <a:rPr lang="en-US" sz="1800" b="0" kern="1200" dirty="0" smtClean="0">
              <a:solidFill>
                <a:schemeClr val="tx1"/>
              </a:solidFill>
            </a:rPr>
            <a:t>Clear </a:t>
          </a:r>
          <a:r>
            <a:rPr lang="en-US" sz="1800" b="1" kern="1200" dirty="0" smtClean="0">
              <a:solidFill>
                <a:srgbClr val="00B0F0"/>
              </a:solidFill>
            </a:rPr>
            <a:t>reasons</a:t>
          </a:r>
          <a:r>
            <a:rPr lang="en-US" sz="1800" b="0" kern="1200" dirty="0" smtClean="0">
              <a:solidFill>
                <a:schemeClr val="tx1"/>
              </a:solidFill>
            </a:rPr>
            <a:t> … </a:t>
          </a:r>
          <a:r>
            <a:rPr lang="en-US" sz="1800" b="1" kern="1200" dirty="0" smtClean="0">
              <a:solidFill>
                <a:srgbClr val="00B050"/>
              </a:solidFill>
            </a:rPr>
            <a:t>relevant evidence… credible sources</a:t>
          </a:r>
          <a:endParaRPr lang="en-US" sz="1800" b="1" kern="1200" dirty="0">
            <a:solidFill>
              <a:srgbClr val="00B050"/>
            </a:solidFill>
          </a:endParaRPr>
        </a:p>
        <a:p>
          <a:pPr marL="171450" lvl="1" indent="-171450" algn="l" defTabSz="800100">
            <a:lnSpc>
              <a:spcPct val="90000"/>
            </a:lnSpc>
            <a:spcBef>
              <a:spcPct val="0"/>
            </a:spcBef>
            <a:spcAft>
              <a:spcPct val="15000"/>
            </a:spcAft>
            <a:buChar char="••"/>
          </a:pPr>
          <a:r>
            <a:rPr lang="en-US" sz="1800" b="1" kern="1200" dirty="0" smtClean="0">
              <a:solidFill>
                <a:srgbClr val="00B050"/>
              </a:solidFill>
            </a:rPr>
            <a:t>Formal style</a:t>
          </a:r>
          <a:endParaRPr lang="en-US" sz="1800" b="1" kern="1200" dirty="0">
            <a:solidFill>
              <a:srgbClr val="00B050"/>
            </a:solidFill>
          </a:endParaRPr>
        </a:p>
        <a:p>
          <a:pPr marL="57150" lvl="1" indent="-57150" algn="l" defTabSz="400050">
            <a:lnSpc>
              <a:spcPct val="90000"/>
            </a:lnSpc>
            <a:spcBef>
              <a:spcPct val="0"/>
            </a:spcBef>
            <a:spcAft>
              <a:spcPct val="15000"/>
            </a:spcAft>
            <a:buChar char="••"/>
          </a:pPr>
          <a:endParaRPr lang="en-US" sz="900" kern="1200" dirty="0"/>
        </a:p>
      </dsp:txBody>
      <dsp:txXfrm>
        <a:off x="6136474" y="236110"/>
        <a:ext cx="2468238" cy="38316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9DAA4107-EF30-49A8-8290-C118E51199DE}" type="datetimeFigureOut">
              <a:rPr lang="en-US" smtClean="0"/>
              <a:pPr/>
              <a:t>5/27/2014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 xmlns:p14="http://schemas.microsoft.com/office/powerpoint/2010/main" val="2390878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EBFCDA87-F9E5-4062-9015-B6855F9D2074}"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 xmlns:p14="http://schemas.microsoft.com/office/powerpoint/2010/main" val="40079244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commoncore.americaachieves.org/module/1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fisherandfrey.com/resource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edmodo.com/home"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readwritethink.org/classroom-resources/lesson-plans/america-beautiful-using-music-1147.html?tab=4" TargetMode="External"/><Relationship Id="rId7" Type="http://schemas.openxmlformats.org/officeDocument/2006/relationships/hyperlink" Target="http://www.engageny.org/sites/default/files/resource/attachments/5m3a.1.pdf"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www.engageny.org/resource/grade-3-ela-module-1-unit-1" TargetMode="External"/><Relationship Id="rId5" Type="http://schemas.openxmlformats.org/officeDocument/2006/relationships/hyperlink" Target="http://www.doe.mass.edu/candi/model/files.html" TargetMode="External"/><Relationship Id="rId4" Type="http://schemas.openxmlformats.org/officeDocument/2006/relationships/hyperlink" Target="http://www.readwritethink.org/classroom-resources/lesson-plans/creative-problem-solving-with-1023.html"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Slides</a:t>
            </a:r>
            <a:r>
              <a:rPr lang="en-US" baseline="0" dirty="0" smtClean="0"/>
              <a:t> 1-7 will take about 15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Facilitator: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yourself. Welcome</a:t>
            </a:r>
            <a:r>
              <a:rPr lang="en-US" baseline="0" dirty="0" smtClean="0"/>
              <a:t> participants to Module 3.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that regardless of which session they attended for Modules 1 and 2, they learned the same information, and had similar conversations. They are all part of the same community of coaches with a goal of deepening understanding of the CT Core Standards and instructional shifts across the entire state.   </a:t>
            </a:r>
          </a:p>
          <a:p>
            <a:endParaRPr lang="en-US" baseline="0" dirty="0" smtClean="0"/>
          </a:p>
          <a:p>
            <a:r>
              <a:rPr lang="en-US" dirty="0" smtClean="0"/>
              <a:t>(Be sure that everyone is wearing</a:t>
            </a:r>
            <a:r>
              <a:rPr lang="en-US" baseline="0" dirty="0" smtClean="0"/>
              <a:t> a name tag. </a:t>
            </a:r>
            <a:r>
              <a:rPr lang="en-US" dirty="0" smtClean="0"/>
              <a:t>Since participants are now in their third module</a:t>
            </a:r>
            <a:r>
              <a:rPr lang="en-US" baseline="0" dirty="0" smtClean="0"/>
              <a:t>, it is likely that many of them will have met each other in earlier modules. There will be no full group introductions this time. They will have the opportunity to introduce themselves during various activities. However, as facilitator, you may want to read the room with regard to who is here from the same district so that you can plan to mix up groups; you may also want to ask if there is anyone who did not attend M1 and M2.)</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 1, including</a:t>
            </a:r>
            <a:r>
              <a:rPr lang="en-US" baseline="0" dirty="0" smtClean="0"/>
              <a:t> this activity, should take no more than 15 minutes. </a:t>
            </a:r>
            <a:r>
              <a:rPr lang="en-US" dirty="0" smtClean="0"/>
              <a:t>This slide gives </a:t>
            </a:r>
            <a:r>
              <a:rPr lang="en-US" baseline="0" dirty="0" smtClean="0"/>
              <a:t>directions for Activity 1. It is meant to be an informal “standing up” activity in which folks introduce themselves to others . </a:t>
            </a:r>
          </a:p>
          <a:p>
            <a:pPr eaLnBrk="1" hangingPunct="1">
              <a:spcBef>
                <a:spcPct val="0"/>
              </a:spcBef>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5BBC377-7D3D-45C2-BE81-88BC98E79DC8}"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10</a:t>
            </a:fld>
            <a:endParaRPr lang="en-US" dirty="0"/>
          </a:p>
        </p:txBody>
      </p:sp>
    </p:spTree>
    <p:extLst>
      <p:ext uri="{BB962C8B-B14F-4D97-AF65-F5344CB8AC3E}">
        <p14:creationId xmlns="" xmlns:p14="http://schemas.microsoft.com/office/powerpoint/2010/main" val="92785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Part 2 of Module</a:t>
            </a:r>
            <a:r>
              <a:rPr lang="en-US" baseline="0" dirty="0" smtClean="0"/>
              <a:t> 3, we’ll look at the organization of the writing standards and review the first three standards</a:t>
            </a:r>
            <a:r>
              <a:rPr lang="en-US" dirty="0" smtClean="0"/>
              <a:t> - </a:t>
            </a:r>
            <a:r>
              <a:rPr lang="en-US" baseline="0" dirty="0" smtClean="0"/>
              <a:t>text types - as they are explained in </a:t>
            </a:r>
            <a:r>
              <a:rPr lang="en-US" i="1" baseline="0" dirty="0" smtClean="0"/>
              <a:t>Appendix A </a:t>
            </a:r>
            <a:r>
              <a:rPr lang="en-US" baseline="0" dirty="0" smtClean="0"/>
              <a:t>of the CCSS</a:t>
            </a:r>
            <a:r>
              <a:rPr lang="en-US" dirty="0" smtClean="0"/>
              <a:t>. We’ll then examine the three types of writing </a:t>
            </a:r>
            <a:r>
              <a:rPr lang="en-US" baseline="0" dirty="0" smtClean="0"/>
              <a:t>by</a:t>
            </a:r>
            <a:r>
              <a:rPr lang="en-US" dirty="0" smtClean="0"/>
              <a:t> annotating</a:t>
            </a:r>
            <a:r>
              <a:rPr lang="en-US" baseline="0" dirty="0" smtClean="0"/>
              <a:t> student writing samples.</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11</a:t>
            </a:fld>
            <a:endParaRPr lang="en-US" dirty="0"/>
          </a:p>
        </p:txBody>
      </p:sp>
    </p:spTree>
    <p:extLst>
      <p:ext uri="{BB962C8B-B14F-4D97-AF65-F5344CB8AC3E}">
        <p14:creationId xmlns="" xmlns:p14="http://schemas.microsoft.com/office/powerpoint/2010/main" val="15536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Graham, S. &amp; Harris, K. “Designing</a:t>
            </a:r>
            <a:r>
              <a:rPr lang="en-US" baseline="0" dirty="0" smtClean="0"/>
              <a:t> an Effective Writing Program,” in Graham, S., MacArthur, C. &amp; Fitzgerald, J. </a:t>
            </a:r>
            <a:r>
              <a:rPr lang="en-US" i="1" baseline="0" dirty="0" smtClean="0"/>
              <a:t>Best Practices in Writing Instruction </a:t>
            </a:r>
            <a:r>
              <a:rPr lang="en-US" i="0" baseline="0" dirty="0" smtClean="0"/>
              <a:t>2013. New York. Guilford Press.</a:t>
            </a:r>
          </a:p>
          <a:p>
            <a:endParaRPr lang="en-US" i="0" baseline="0" dirty="0" smtClean="0"/>
          </a:p>
          <a:p>
            <a:r>
              <a:rPr lang="en-US" i="0" baseline="0" dirty="0" smtClean="0"/>
              <a:t>The purpose of this slide is to bring provide context for this module. </a:t>
            </a:r>
          </a:p>
          <a:p>
            <a:endParaRPr lang="en-US" i="0" baseline="0" dirty="0" smtClean="0"/>
          </a:p>
          <a:p>
            <a:r>
              <a:rPr lang="en-US" i="0" u="sng" baseline="0" dirty="0" smtClean="0"/>
              <a:t>Explain</a:t>
            </a:r>
            <a:r>
              <a:rPr lang="en-US" i="0" baseline="0" dirty="0" smtClean="0"/>
              <a:t> that the text, </a:t>
            </a:r>
            <a:r>
              <a:rPr lang="en-US" i="1" baseline="0" dirty="0" smtClean="0"/>
              <a:t>Best Practices in Writing</a:t>
            </a:r>
            <a:r>
              <a:rPr lang="en-US" i="1" dirty="0" smtClean="0"/>
              <a:t> Instruction</a:t>
            </a:r>
            <a:r>
              <a:rPr lang="en-US" i="0" baseline="0" dirty="0" smtClean="0"/>
              <a:t>, which provides evidence-based practices in writing instruction, was originally written in 2007, and has been revised</a:t>
            </a:r>
            <a:r>
              <a:rPr lang="en-US" i="0" dirty="0" smtClean="0"/>
              <a:t> and updated in 2013</a:t>
            </a:r>
            <a:r>
              <a:rPr lang="en-US" i="0" baseline="0" dirty="0" smtClean="0"/>
              <a:t> to align with the CC standards. The authors and contributors are widely respected experts in the field of writing instruction.</a:t>
            </a:r>
          </a:p>
          <a:p>
            <a:endParaRPr lang="en-US" i="0" baseline="0" dirty="0" smtClean="0"/>
          </a:p>
          <a:p>
            <a:r>
              <a:rPr lang="en-US" i="0" u="sng" baseline="0" dirty="0" smtClean="0"/>
              <a:t>Ask</a:t>
            </a:r>
            <a:r>
              <a:rPr lang="en-US" i="0" baseline="0" dirty="0" smtClean="0"/>
              <a:t> a participant to read the slide, then direct participants to turn and talk with a neighbor. “Do you agree with the authors’ statement? </a:t>
            </a:r>
            <a:r>
              <a:rPr lang="en-US" b="1" i="0" baseline="0" dirty="0" smtClean="0"/>
              <a:t>Why do you think less time is devoted to teaching writing than to teaching reading and math</a:t>
            </a:r>
            <a:r>
              <a:rPr lang="en-US" i="0" baseline="0" dirty="0" smtClean="0"/>
              <a:t>?</a:t>
            </a:r>
          </a:p>
          <a:p>
            <a:endParaRPr lang="en-US" i="0" baseline="0" dirty="0" smtClean="0"/>
          </a:p>
          <a:p>
            <a:r>
              <a:rPr lang="en-US" i="0" baseline="0" dirty="0" smtClean="0"/>
              <a:t>After several </a:t>
            </a:r>
            <a:r>
              <a:rPr lang="en-US" dirty="0" smtClean="0"/>
              <a:t>possible reasons have been offered, share the following information:</a:t>
            </a:r>
          </a:p>
          <a:p>
            <a:r>
              <a:rPr lang="en-US" i="0" baseline="0" dirty="0" smtClean="0"/>
              <a:t>The authors make a point that the research behind writing instruction hasn’t changed. We know a lot about designing and teaching effective writing programs, and teachers and schools who regularly devote time to teaching writing, do a “phenomenal” job.  Current research shows that beyond grade three, teachers devote little time to teaching writing and students do little writing in or out of school for academic purposes. With a new and rigorous set of standards that make writing a central element, learning to write is strongly emphasized. Students are expected to write for multiple purposes, and use writing to recall, organize, analyze, interpret, and build knowledge about content. With this strong emphasis on writing, it is important for all teachers to teach writing.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12</a:t>
            </a:fld>
            <a:endParaRPr lang="en-US" dirty="0"/>
          </a:p>
        </p:txBody>
      </p:sp>
    </p:spTree>
    <p:extLst>
      <p:ext uri="{BB962C8B-B14F-4D97-AF65-F5344CB8AC3E}">
        <p14:creationId xmlns="" xmlns:p14="http://schemas.microsoft.com/office/powerpoint/2010/main" val="331083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The purpose of</a:t>
            </a:r>
            <a:r>
              <a:rPr lang="en-US" baseline="0" dirty="0" smtClean="0"/>
              <a:t> this is to answer the question: Why is writing important? </a:t>
            </a:r>
            <a:r>
              <a:rPr lang="en-US" dirty="0" smtClean="0"/>
              <a:t>Versatile: </a:t>
            </a:r>
          </a:p>
          <a:p>
            <a:pPr marL="0" lvl="1" indent="-171450">
              <a:buFont typeface="Arial" panose="020B0604020202020204" pitchFamily="34" charset="0"/>
              <a:buChar char="•"/>
            </a:pPr>
            <a:r>
              <a:rPr lang="en-US" dirty="0" smtClean="0"/>
              <a:t>Maintain personal links with family and friends</a:t>
            </a:r>
          </a:p>
          <a:p>
            <a:pPr marL="0" lvl="1" indent="-171450">
              <a:buFont typeface="Arial" panose="020B0604020202020204" pitchFamily="34" charset="0"/>
              <a:buChar char="•"/>
            </a:pPr>
            <a:r>
              <a:rPr lang="en-US" dirty="0" smtClean="0"/>
              <a:t>Share information</a:t>
            </a:r>
          </a:p>
          <a:p>
            <a:pPr marL="0" lvl="1" indent="-171450">
              <a:buFont typeface="Arial" panose="020B0604020202020204" pitchFamily="34" charset="0"/>
              <a:buChar char="•"/>
            </a:pPr>
            <a:r>
              <a:rPr lang="en-US" dirty="0" smtClean="0"/>
              <a:t>Tell stories</a:t>
            </a:r>
          </a:p>
          <a:p>
            <a:pPr marL="0" lvl="1" indent="-171450">
              <a:buFont typeface="Arial" panose="020B0604020202020204" pitchFamily="34" charset="0"/>
              <a:buChar char="•"/>
            </a:pPr>
            <a:r>
              <a:rPr lang="en-US" dirty="0" smtClean="0"/>
              <a:t>Create imagined worlds</a:t>
            </a:r>
          </a:p>
          <a:p>
            <a:pPr marL="0" lvl="1" indent="-171450">
              <a:buFont typeface="Arial" panose="020B0604020202020204" pitchFamily="34" charset="0"/>
              <a:buChar char="•"/>
            </a:pPr>
            <a:r>
              <a:rPr lang="en-US" dirty="0" smtClean="0"/>
              <a:t>Chronicle experiences</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Explore who we are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Powerful: </a:t>
            </a:r>
            <a:r>
              <a:rPr lang="en-US" dirty="0" err="1" smtClean="0"/>
              <a:t>Influences</a:t>
            </a:r>
            <a:r>
              <a:rPr lang="en-US" baseline="0" dirty="0" err="1" smtClean="0"/>
              <a:t>others</a:t>
            </a:r>
            <a:r>
              <a:rPr lang="en-US" baseline="0" dirty="0" smtClean="0"/>
              <a:t>, e.g. </a:t>
            </a:r>
            <a:r>
              <a:rPr lang="en-US" i="1" baseline="0" dirty="0" smtClean="0"/>
              <a:t>Uncle Tom’s Cabin, The Feminine Mystique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Indispensable for learning and communicating</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Gather, preserve, and transmit information</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Helps us understand what we read better by processing and organizing</a:t>
            </a:r>
          </a:p>
          <a:p>
            <a:pPr marL="0" marR="0" lvl="1" algn="l" defTabSz="914400" rtl="0" eaLnBrk="1" fontAlgn="auto" latinLnBrk="0" hangingPunct="1">
              <a:lnSpc>
                <a:spcPct val="100000"/>
              </a:lnSpc>
              <a:spcBef>
                <a:spcPts val="0"/>
              </a:spcBef>
              <a:spcAft>
                <a:spcPts val="0"/>
              </a:spcAft>
              <a:buClrTx/>
              <a:buSzTx/>
              <a:tabLst/>
              <a:defRPr/>
            </a:pPr>
            <a:endParaRPr lang="en-US" dirty="0" smtClean="0"/>
          </a:p>
          <a:p>
            <a:pPr marL="0" marR="0" lvl="1" algn="l" defTabSz="914400" rtl="0" eaLnBrk="1" fontAlgn="auto" latinLnBrk="0" hangingPunct="1">
              <a:lnSpc>
                <a:spcPct val="100000"/>
              </a:lnSpc>
              <a:spcBef>
                <a:spcPts val="0"/>
              </a:spcBef>
              <a:spcAft>
                <a:spcPts val="0"/>
              </a:spcAft>
              <a:buClrTx/>
              <a:buSzTx/>
              <a:tabLst/>
              <a:defRPr/>
            </a:pPr>
            <a:r>
              <a:rPr lang="en-US" dirty="0" smtClean="0"/>
              <a:t>Improves reading skills</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Not identical processes, but research shows that instruction that improves writing skills and process also improves reading skills and processes</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Writers gain insight about reading by writing for audiences</a:t>
            </a:r>
          </a:p>
          <a:p>
            <a:pPr marL="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Quantity of writing improves reading comprehension</a:t>
            </a:r>
            <a:endParaRPr lang="en-US"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lvl="1"/>
            <a:r>
              <a:rPr lang="en-US" dirty="0" smtClean="0"/>
              <a:t>Graham (2013) pp. 4-6</a:t>
            </a:r>
            <a:endParaRPr lang="en-US" dirty="0"/>
          </a:p>
        </p:txBody>
      </p:sp>
      <p:sp>
        <p:nvSpPr>
          <p:cNvPr id="4" name="Slide Number Placeholder 3"/>
          <p:cNvSpPr>
            <a:spLocks noGrp="1"/>
          </p:cNvSpPr>
          <p:nvPr>
            <p:ph type="sldNum" sz="quarter" idx="10"/>
          </p:nvPr>
        </p:nvSpPr>
        <p:spPr/>
        <p:txBody>
          <a:bodyPr/>
          <a:lstStyle/>
          <a:p>
            <a:fld id="{C885D6C3-FDDC-416D-8260-269E675D8A05}" type="slidenum">
              <a:rPr lang="en-US" smtClean="0"/>
              <a:pPr/>
              <a:t>13</a:t>
            </a:fld>
            <a:endParaRPr lang="en-US"/>
          </a:p>
        </p:txBody>
      </p:sp>
    </p:spTree>
    <p:extLst>
      <p:ext uri="{BB962C8B-B14F-4D97-AF65-F5344CB8AC3E}">
        <p14:creationId xmlns="" xmlns:p14="http://schemas.microsoft.com/office/powerpoint/2010/main" val="15300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35063"/>
            <a:ext cx="4187825" cy="3141662"/>
          </a:xfrm>
        </p:spPr>
      </p:sp>
      <p:sp>
        <p:nvSpPr>
          <p:cNvPr id="3" name="Notes Placeholder 2"/>
          <p:cNvSpPr>
            <a:spLocks noGrp="1"/>
          </p:cNvSpPr>
          <p:nvPr>
            <p:ph type="body" idx="1"/>
          </p:nvPr>
        </p:nvSpPr>
        <p:spPr/>
        <p:txBody>
          <a:bodyPr/>
          <a:lstStyle/>
          <a:p>
            <a:r>
              <a:rPr lang="en-US" dirty="0" smtClean="0"/>
              <a:t>Note that throughout</a:t>
            </a:r>
            <a:r>
              <a:rPr lang="en-US" baseline="0" dirty="0" smtClean="0"/>
              <a:t> this module we will look at both best practices and models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 xmlns:p14="http://schemas.microsoft.com/office/powerpoint/2010/main" val="88239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Standard</a:t>
            </a:r>
            <a:r>
              <a:rPr lang="en-US" baseline="0" dirty="0" smtClean="0"/>
              <a:t> 10, Range of Writing: </a:t>
            </a:r>
            <a:r>
              <a:rPr lang="en-US" dirty="0" smtClean="0"/>
              <a:t>To build a foundation for college and career readiness, students need to learn to use writing as a way of offering and supporting opinions, demonstrating understanding of the subjects they are studying, and conveying real and imagined experiences and events. They learn to appreciate that a key purpose of writing is to communicate clearly to an external, sometimes unfamiliar audience, and they begin to adapt the form and content of their writing to accomplish a particular task and purpose. They develop the capacity to build knowledge on a subject through research projects and to respond analytically to literary and informational sources. To meet these goals, students must devote significant time and effort to writing, producing numerous pieces over short and extended time frames throughout the year.</a:t>
            </a:r>
          </a:p>
        </p:txBody>
      </p:sp>
      <p:sp>
        <p:nvSpPr>
          <p:cNvPr id="4" name="Slide Number Placeholder 3"/>
          <p:cNvSpPr>
            <a:spLocks noGrp="1"/>
          </p:cNvSpPr>
          <p:nvPr>
            <p:ph type="sldNum" sz="quarter" idx="10"/>
          </p:nvPr>
        </p:nvSpPr>
        <p:spPr/>
        <p:txBody>
          <a:bodyPr/>
          <a:lstStyle/>
          <a:p>
            <a:fld id="{E538F621-8F2C-4F90-852A-E36809B397B3}" type="slidenum">
              <a:rPr lang="en-US" smtClean="0"/>
              <a:pPr/>
              <a:t>15</a:t>
            </a:fld>
            <a:endParaRPr lang="en-US" dirty="0"/>
          </a:p>
        </p:txBody>
      </p:sp>
    </p:spTree>
    <p:extLst>
      <p:ext uri="{BB962C8B-B14F-4D97-AF65-F5344CB8AC3E}">
        <p14:creationId xmlns="" xmlns:p14="http://schemas.microsoft.com/office/powerpoint/2010/main" val="62743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Authors of</a:t>
            </a:r>
            <a:r>
              <a:rPr lang="en-US" baseline="0" dirty="0" smtClean="0"/>
              <a:t> Common Core Standards recognized the nature of writing for young children and were realistic in their expectations for assessing writing of young students on challenging or developmentally inappropriate tasks. Nonetheless, teachers of primary grades students can look to grades 3 and 4 for the missing standards and begin to build stamina and good writing habits for when these standards do begin.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 xmlns:p14="http://schemas.microsoft.com/office/powerpoint/2010/main" val="160347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65 minutes for all of Part 2, including Activities</a:t>
            </a:r>
            <a:r>
              <a:rPr lang="en-US" baseline="0" dirty="0" smtClean="0"/>
              <a:t> 2 and 3. Introductory slides, 13-14,  should take no more than 5 minutes, leaving 1 hour for the remaining activities.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063CA366-B158-4C27-AC76-2AEF1A0F2D60}"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17</a:t>
            </a:fld>
            <a:endParaRPr lang="en-US" dirty="0"/>
          </a:p>
        </p:txBody>
      </p:sp>
    </p:spTree>
    <p:extLst>
      <p:ext uri="{BB962C8B-B14F-4D97-AF65-F5344CB8AC3E}">
        <p14:creationId xmlns="" xmlns:p14="http://schemas.microsoft.com/office/powerpoint/2010/main" val="344120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dirty="0" smtClean="0"/>
              <a:t>Activity 2 will take 30 minutes. </a:t>
            </a:r>
          </a:p>
          <a:p>
            <a:pPr marL="0" indent="0">
              <a:spcBef>
                <a:spcPct val="0"/>
              </a:spcBef>
              <a:buFont typeface="Arial" panose="020B0604020202020204" pitchFamily="34" charset="0"/>
              <a:buNone/>
            </a:pPr>
            <a:r>
              <a:rPr lang="en-US" dirty="0" smtClean="0"/>
              <a:t>For</a:t>
            </a:r>
            <a:r>
              <a:rPr lang="en-US" baseline="0" dirty="0" smtClean="0"/>
              <a:t> this activity, group participants in 4’s in any way that works for the groups you have. It’s OK for them to stay with their district if that works out. If there are an odd number, it is better to have a group of 3 than of 5. Direct them to the page in their Participant Guide, then briefly explain on the </a:t>
            </a:r>
            <a:r>
              <a:rPr lang="en-US" b="1" baseline="0" dirty="0" smtClean="0"/>
              <a:t>next slide</a:t>
            </a:r>
            <a:r>
              <a:rPr lang="en-US" baseline="0" dirty="0" smtClean="0"/>
              <a:t>. They will definitely need their Participant Guide for this.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2FF9CC51-B96E-4DF4-B44A-D30F9DE047F0}"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18</a:t>
            </a:fld>
            <a:endParaRPr lang="en-US" dirty="0"/>
          </a:p>
        </p:txBody>
      </p:sp>
    </p:spTree>
    <p:extLst>
      <p:ext uri="{BB962C8B-B14F-4D97-AF65-F5344CB8AC3E}">
        <p14:creationId xmlns="" xmlns:p14="http://schemas.microsoft.com/office/powerpoint/2010/main" val="260631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full directions, including</a:t>
            </a:r>
            <a:r>
              <a:rPr lang="en-US" baseline="0" dirty="0" smtClean="0"/>
              <a:t> the questions to answer, are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 xmlns:p14="http://schemas.microsoft.com/office/powerpoint/2010/main" val="220902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 xmlns:p14="http://schemas.microsoft.com/office/powerpoint/2010/main" val="2767732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 xmlns:p14="http://schemas.microsoft.com/office/powerpoint/2010/main" val="194835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Slides 18-27,</a:t>
            </a:r>
            <a:r>
              <a:rPr lang="en-US" sz="1200" baseline="0" dirty="0" smtClean="0"/>
              <a:t> which include Activity 3, will take about 30 minutes.</a:t>
            </a:r>
          </a:p>
          <a:p>
            <a:r>
              <a:rPr lang="en-US" sz="1200" baseline="0" dirty="0" smtClean="0"/>
              <a:t>The purpose of the next two slides is to introduce </a:t>
            </a:r>
            <a:r>
              <a:rPr lang="en-US" sz="1200" i="1" baseline="0" dirty="0" smtClean="0"/>
              <a:t>In Common </a:t>
            </a:r>
            <a:r>
              <a:rPr lang="en-US" sz="1200" baseline="0" dirty="0" smtClean="0"/>
              <a:t>as a resource. Most participants will have heard of </a:t>
            </a:r>
            <a:r>
              <a:rPr lang="en-US" sz="1200" i="1" baseline="0" dirty="0" smtClean="0"/>
              <a:t>In Common </a:t>
            </a:r>
            <a:r>
              <a:rPr lang="en-US" sz="1200" baseline="0" dirty="0" smtClean="0"/>
              <a:t>but may not have had an opportunity to explore it.</a:t>
            </a:r>
            <a:endParaRPr lang="en-US" sz="1200" dirty="0" smtClean="0"/>
          </a:p>
          <a:p>
            <a:endParaRPr lang="en-US" sz="1200" dirty="0" smtClean="0"/>
          </a:p>
          <a:p>
            <a:r>
              <a:rPr lang="en-US" sz="1200" dirty="0" smtClean="0"/>
              <a:t>There</a:t>
            </a:r>
            <a:r>
              <a:rPr lang="en-US" sz="1200" baseline="0" dirty="0" smtClean="0"/>
              <a:t> are two types of writing in </a:t>
            </a:r>
            <a:r>
              <a:rPr lang="en-US" sz="1200" i="1" baseline="0" dirty="0" smtClean="0"/>
              <a:t>In Common</a:t>
            </a:r>
            <a:r>
              <a:rPr lang="en-US" sz="1200" baseline="0" dirty="0" smtClean="0"/>
              <a:t>. </a:t>
            </a:r>
            <a:r>
              <a:rPr lang="en-US" sz="1200" dirty="0" smtClean="0"/>
              <a:t>“On-demand Writing,” written to a common prompt and illustrates developmental spectrum. “Range of writing,” illustrates examples of writing for different tasks, audiences, and purposes over different time frames.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Created by Vermont Writing Collaborative and Student Achievement Partners.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21</a:t>
            </a:fld>
            <a:endParaRPr lang="en-US" dirty="0"/>
          </a:p>
        </p:txBody>
      </p:sp>
    </p:spTree>
    <p:extLst>
      <p:ext uri="{BB962C8B-B14F-4D97-AF65-F5344CB8AC3E}">
        <p14:creationId xmlns="" xmlns:p14="http://schemas.microsoft.com/office/powerpoint/2010/main" val="226896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make it clear that these are authentic writing samples to be used for a variety of purposes, but they are not intended to be models. They were intended to supplement Appendix C, which was not sufficient for its intended purpose. This is an ongoing project.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 xmlns:p14="http://schemas.microsoft.com/office/powerpoint/2010/main" val="13363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417638" y="1163638"/>
            <a:ext cx="4187825" cy="3141662"/>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Approximately 25</a:t>
            </a:r>
            <a:r>
              <a:rPr lang="en-US" baseline="0" dirty="0" smtClean="0"/>
              <a:t> minutes for this activity and discussion that follows.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FF5B2BB0-7346-4DE3-8D32-1687D2A318A1}"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23</a:t>
            </a:fld>
            <a:endParaRPr lang="en-US" dirty="0"/>
          </a:p>
        </p:txBody>
      </p:sp>
    </p:spTree>
    <p:extLst>
      <p:ext uri="{BB962C8B-B14F-4D97-AF65-F5344CB8AC3E}">
        <p14:creationId xmlns="" xmlns:p14="http://schemas.microsoft.com/office/powerpoint/2010/main" val="10082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 xmlns:p14="http://schemas.microsoft.com/office/powerpoint/2010/main" val="89396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and the next two is to reinforce the preceding conversations by looking at the patterns of writing. CC acknowledges the developmental nature of writing. Notice how 5</a:t>
            </a:r>
            <a:r>
              <a:rPr lang="en-US" baseline="30000" dirty="0" smtClean="0"/>
              <a:t>th</a:t>
            </a:r>
            <a:r>
              <a:rPr lang="en-US" baseline="0" dirty="0" smtClean="0"/>
              <a:t> grade moves toward argument, which begins in Grade 6. Don’t spend a lot of time on these slides,</a:t>
            </a:r>
            <a:r>
              <a:rPr lang="en-US" dirty="0" smtClean="0"/>
              <a:t> but do point out the similarities across writing types in each grade. There is a lot of instruction that will be similar for each writing type.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 xmlns:p14="http://schemas.microsoft.com/office/powerpoint/2010/main" val="293365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it is in grade 3 where students begin to create an organizational structure that leads the reader. This is true in all three kinds of writing. There is </a:t>
            </a:r>
            <a:r>
              <a:rPr lang="en-US" u="sng" baseline="0" dirty="0" smtClean="0"/>
              <a:t>horizontal</a:t>
            </a:r>
            <a:r>
              <a:rPr lang="en-US" baseline="0" dirty="0" smtClean="0"/>
              <a:t> consistency.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 xmlns:p14="http://schemas.microsoft.com/office/powerpoint/2010/main" val="3715799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a:t>
            </a:r>
            <a:r>
              <a:rPr lang="en-US" baseline="0" dirty="0" smtClean="0"/>
              <a:t> participants to comment: Why might there be no change in grade 5? What does this say about the decreased importance of narrative?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 xmlns:p14="http://schemas.microsoft.com/office/powerpoint/2010/main" val="130128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 xmlns:p14="http://schemas.microsoft.com/office/powerpoint/2010/main" val="334757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participants to try to be timely in their return.</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F8936208-9C33-4EC7-B9F9-C11E63FD9C52}" type="datetimeFigureOut">
              <a:rPr lang="en-US" smtClean="0">
                <a:latin typeface="Arial" pitchFamily="34" charset="0"/>
              </a:rPr>
              <a:pPr/>
              <a:t>5/27/2014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29</a:t>
            </a:fld>
            <a:endParaRPr lang="en-US" dirty="0"/>
          </a:p>
        </p:txBody>
      </p:sp>
    </p:spTree>
    <p:extLst>
      <p:ext uri="{BB962C8B-B14F-4D97-AF65-F5344CB8AC3E}">
        <p14:creationId xmlns="" xmlns:p14="http://schemas.microsoft.com/office/powerpoint/2010/main" val="101235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noting there will be a</a:t>
            </a:r>
            <a:r>
              <a:rPr lang="en-US" dirty="0" smtClean="0">
                <a:solidFill>
                  <a:srgbClr val="FF0000"/>
                </a:solidFill>
              </a:rPr>
              <a:t> break </a:t>
            </a:r>
            <a:r>
              <a:rPr lang="en-US" dirty="0" smtClean="0"/>
              <a:t>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DF10D37-A22F-4EB6-8B4C-16E051EFDDFF}" type="datetimeFigureOut">
              <a:rPr lang="en-US" smtClean="0">
                <a:latin typeface="Arial" pitchFamily="34" charset="0"/>
              </a:rPr>
              <a:pPr/>
              <a:t>5/27/2014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part of the module will focus on Shift 2, writing, grounded in evidence from the text, and how that develops in elementary school.</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30</a:t>
            </a:fld>
            <a:endParaRPr lang="en-US" dirty="0"/>
          </a:p>
        </p:txBody>
      </p:sp>
    </p:spTree>
    <p:extLst>
      <p:ext uri="{BB962C8B-B14F-4D97-AF65-F5344CB8AC3E}">
        <p14:creationId xmlns="" xmlns:p14="http://schemas.microsoft.com/office/powerpoint/2010/main" val="4024732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Part</a:t>
            </a:r>
            <a:r>
              <a:rPr lang="en-US" baseline="0" dirty="0" smtClean="0"/>
              <a:t> 3 is allotted 105 minutes in total. This includes introductory slides and Activities 4 and 5. Activity 4 is 50 minutes, and Activity 5 is 45 minutes. That leaves about 10 minutes for introduction and conclusion of this part.</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3979293E-4638-4979-89D6-6B62718A7808}" type="datetimeFigureOut">
              <a:rPr lang="en-US" smtClean="0">
                <a:solidFill>
                  <a:prstClr val="black"/>
                </a:solidFill>
                <a:latin typeface="Arial" pitchFamily="34" charset="0"/>
              </a:rPr>
              <a:pPr/>
              <a:t>5/27/2014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31</a:t>
            </a:fld>
            <a:endParaRPr lang="en-US" dirty="0">
              <a:solidFill>
                <a:prstClr val="black"/>
              </a:solidFill>
            </a:endParaRPr>
          </a:p>
        </p:txBody>
      </p:sp>
    </p:spTree>
    <p:extLst>
      <p:ext uri="{BB962C8B-B14F-4D97-AF65-F5344CB8AC3E}">
        <p14:creationId xmlns="" xmlns:p14="http://schemas.microsoft.com/office/powerpoint/2010/main" val="73502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a:t>
            </a:r>
            <a:r>
              <a:rPr lang="en-US" baseline="0" dirty="0" smtClean="0"/>
              <a:t> that in Module 1, we saw that one of three significant instructional shifts required by the CCS is “Reading, writing, and speaking, grounded in evidence from text.” With regard to writing, where in the standards do we find that?</a:t>
            </a: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3BDB4ABC-EEE3-4AF2-96C3-787CA8BFEEC0}" type="slidenum">
              <a:rPr lang="en-US"/>
              <a:pPr/>
              <a:t>32</a:t>
            </a:fld>
            <a:endParaRPr lang="en-US"/>
          </a:p>
        </p:txBody>
      </p:sp>
    </p:spTree>
    <p:extLst>
      <p:ext uri="{BB962C8B-B14F-4D97-AF65-F5344CB8AC3E}">
        <p14:creationId xmlns="" xmlns:p14="http://schemas.microsoft.com/office/powerpoint/2010/main" val="2710034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show that writing from sources/writing with evidence is spread throughout the writing standards. Standard 9 also refers back explicitly to the reading standards at each grade level.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 xmlns:p14="http://schemas.microsoft.com/office/powerpoint/2010/main" val="315844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Kindergarten standards. </a:t>
            </a:r>
          </a:p>
          <a:p>
            <a:r>
              <a:rPr lang="en-US" dirty="0" smtClean="0"/>
              <a:t>W.9</a:t>
            </a:r>
            <a:r>
              <a:rPr lang="en-US" baseline="0" dirty="0" smtClean="0"/>
              <a:t> does not begin until Grade 4, primarily because of the independent and sophisticated nature of both reading and writing required to be successful.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 xmlns:p14="http://schemas.microsoft.com/office/powerpoint/2010/main" val="4095420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t>
            </a:r>
            <a:r>
              <a:rPr lang="en-US" dirty="0" smtClean="0"/>
              <a:t>It follows that writing assessments</a:t>
            </a:r>
            <a:r>
              <a:rPr lang="en-US" baseline="0" dirty="0" smtClean="0"/>
              <a:t> </a:t>
            </a:r>
            <a:r>
              <a:rPr lang="en-US" dirty="0" smtClean="0"/>
              <a:t>aligned with the Standards should adhere to the distribution of writing purposes across grades outlined by NAEP.” http://www.corestandards.org/ELA-Literacy/introduction/key-design-consideration/</a:t>
            </a:r>
          </a:p>
          <a:p>
            <a:pPr marL="0" indent="0">
              <a:buNone/>
            </a:pPr>
            <a:r>
              <a:rPr lang="en-US" dirty="0" smtClean="0"/>
              <a:t>This</a:t>
            </a:r>
            <a:r>
              <a:rPr lang="en-US" baseline="0" dirty="0" smtClean="0"/>
              <a:t> instructional shift is reflected on the Smarter Balanced assessments as well. </a:t>
            </a:r>
            <a:r>
              <a:rPr lang="en-US" sz="1200" dirty="0" smtClean="0"/>
              <a:t>Grade 3-5 Summative Assessment Targets, Claim #2 	</a:t>
            </a:r>
          </a:p>
          <a:p>
            <a:pPr marL="0" indent="0">
              <a:buNone/>
            </a:pPr>
            <a:r>
              <a:rPr lang="en-US" sz="1200" i="1" dirty="0" smtClean="0"/>
              <a:t>Students can produce effective writing for a range of purposes and audiences. </a:t>
            </a:r>
            <a:r>
              <a:rPr lang="en-US" dirty="0" smtClean="0"/>
              <a:t>65% of grade 3-5 writing tasks related to Claim 2 on SBAC will include writing</a:t>
            </a:r>
            <a:r>
              <a:rPr lang="en-US" baseline="0" dirty="0" smtClean="0"/>
              <a:t> from sources.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 xmlns:p14="http://schemas.microsoft.com/office/powerpoint/2010/main" val="2531138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evidence is reflected</a:t>
            </a:r>
            <a:r>
              <a:rPr lang="en-US" baseline="0" dirty="0" smtClean="0"/>
              <a:t> in both writing tasks and revision tasks, and requires evidence from a variety of kinds of text, fiction and informational, graphic and video.</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 xmlns:p14="http://schemas.microsoft.com/office/powerpoint/2010/main" val="2728961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writing task does not use the word “evidence” which is associated with argument and explanation, beginning in grade 6, there is a clear expectation that information will be grounded in text.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 xmlns:p14="http://schemas.microsoft.com/office/powerpoint/2010/main" val="2917541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earlier</a:t>
            </a:r>
            <a:r>
              <a:rPr lang="en-US" baseline="0" dirty="0" smtClean="0"/>
              <a:t> today we learned that “best practices” to teach writing from text are drawn from two sources: common practices of exemplary teachers of writing, and scientific studies. </a:t>
            </a:r>
          </a:p>
          <a:p>
            <a:r>
              <a:rPr lang="en-US" baseline="0" dirty="0" smtClean="0"/>
              <a:t>Direct participants to </a:t>
            </a:r>
            <a:r>
              <a:rPr lang="en-US" b="1" baseline="0" dirty="0" smtClean="0"/>
              <a:t>turn and talk </a:t>
            </a:r>
            <a:r>
              <a:rPr lang="en-US" baseline="0" dirty="0" smtClean="0"/>
              <a:t>with a neighbor about practices they believe to be best practices in writing instruction. Then show the next slide and</a:t>
            </a:r>
            <a:r>
              <a:rPr lang="en-US" dirty="0" smtClean="0"/>
              <a:t> read the details in the facilitator’s notes. </a:t>
            </a:r>
            <a:r>
              <a:rPr lang="en-US" baseline="0" dirty="0" smtClean="0"/>
              <a:t>Ask</a:t>
            </a:r>
            <a:r>
              <a:rPr lang="en-US" dirty="0" smtClean="0"/>
              <a:t> participants to listen </a:t>
            </a:r>
            <a:r>
              <a:rPr lang="en-US" baseline="0" dirty="0" smtClean="0"/>
              <a:t>for the practices they named. Ask them if they are surprised by any, or if they named any they think should have been there and are not.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 xmlns:p14="http://schemas.microsoft.com/office/powerpoint/2010/main" val="767578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supportive environment where writing can flourish</a:t>
            </a:r>
          </a:p>
          <a:p>
            <a:pPr lvl="1"/>
            <a:r>
              <a:rPr lang="en-US" dirty="0" smtClean="0"/>
              <a:t>Clear, specific, and challenging goals</a:t>
            </a:r>
          </a:p>
          <a:p>
            <a:pPr lvl="1"/>
            <a:r>
              <a:rPr lang="en-US" dirty="0" smtClean="0"/>
              <a:t>Arrangements in which students work together</a:t>
            </a:r>
          </a:p>
          <a:p>
            <a:pPr lvl="1"/>
            <a:r>
              <a:rPr lang="en-US" dirty="0" smtClean="0"/>
              <a:t>Write often, and for a variety of purposes</a:t>
            </a:r>
          </a:p>
          <a:p>
            <a:pPr lvl="1"/>
            <a:r>
              <a:rPr lang="en-US" dirty="0" smtClean="0"/>
              <a:t>Real audiences</a:t>
            </a:r>
          </a:p>
          <a:p>
            <a:pPr lvl="1"/>
            <a:r>
              <a:rPr lang="en-US" dirty="0" smtClean="0"/>
              <a:t>Personal choices</a:t>
            </a:r>
          </a:p>
          <a:p>
            <a:pPr lvl="1"/>
            <a:r>
              <a:rPr lang="en-US" dirty="0" smtClean="0"/>
              <a:t>Write for extended periods</a:t>
            </a:r>
          </a:p>
          <a:p>
            <a:r>
              <a:rPr lang="en-US" dirty="0" smtClean="0"/>
              <a:t>Teach writing strategies</a:t>
            </a:r>
          </a:p>
          <a:p>
            <a:pPr lvl="1"/>
            <a:r>
              <a:rPr lang="en-US" dirty="0" smtClean="0"/>
              <a:t>Strategies for writing process – planning, drafting, revising, and editing</a:t>
            </a:r>
          </a:p>
          <a:p>
            <a:pPr lvl="1"/>
            <a:r>
              <a:rPr lang="en-US" dirty="0" smtClean="0"/>
              <a:t>Pre-writing activities</a:t>
            </a:r>
          </a:p>
          <a:p>
            <a:pPr lvl="1"/>
            <a:r>
              <a:rPr lang="en-US" dirty="0" smtClean="0"/>
              <a:t>Graphic organizers</a:t>
            </a:r>
          </a:p>
          <a:p>
            <a:pPr lvl="1"/>
            <a:r>
              <a:rPr lang="en-US" dirty="0" smtClean="0"/>
              <a:t>Characteristics of text types and genres</a:t>
            </a:r>
          </a:p>
          <a:p>
            <a:r>
              <a:rPr lang="en-US" dirty="0" smtClean="0"/>
              <a:t>Teach foundational writing skills</a:t>
            </a:r>
          </a:p>
          <a:p>
            <a:pPr lvl="1"/>
            <a:r>
              <a:rPr lang="en-US" dirty="0" smtClean="0"/>
              <a:t>Handwriting, typing, spelling</a:t>
            </a:r>
          </a:p>
          <a:p>
            <a:pPr lvl="1"/>
            <a:r>
              <a:rPr lang="en-US" dirty="0" smtClean="0"/>
              <a:t>Syntax </a:t>
            </a:r>
          </a:p>
          <a:p>
            <a:pPr lvl="1"/>
            <a:r>
              <a:rPr lang="en-US" dirty="0" smtClean="0"/>
              <a:t>Conventions</a:t>
            </a:r>
          </a:p>
          <a:p>
            <a:pPr lvl="1"/>
            <a:r>
              <a:rPr lang="en-US" dirty="0" smtClean="0"/>
              <a:t>Graphic organizers</a:t>
            </a:r>
          </a:p>
          <a:p>
            <a:pPr lvl="1"/>
            <a:r>
              <a:rPr lang="en-US" dirty="0" smtClean="0"/>
              <a:t>Sentence and paragraph structure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 xmlns:p14="http://schemas.microsoft.com/office/powerpoint/2010/main" val="241852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participants to</a:t>
            </a:r>
            <a:r>
              <a:rPr lang="en-US" baseline="0" dirty="0" smtClean="0"/>
              <a:t> complete the Pre-Assessment.</a:t>
            </a:r>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457A6DC3-3558-4412-A5EB-9536D4B5EA86}" type="datetimeFigureOut">
              <a:rPr lang="en-US" smtClean="0">
                <a:latin typeface="Arial" pitchFamily="34" charset="0"/>
              </a:rPr>
              <a:pPr/>
              <a:t>5/27/2014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4</a:t>
            </a:fld>
            <a:endParaRPr lang="en-US" dirty="0"/>
          </a:p>
        </p:txBody>
      </p:sp>
    </p:spTree>
    <p:extLst>
      <p:ext uri="{BB962C8B-B14F-4D97-AF65-F5344CB8AC3E}">
        <p14:creationId xmlns="" xmlns:p14="http://schemas.microsoft.com/office/powerpoint/2010/main" val="3961210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dirty="0" smtClean="0"/>
              <a:t>This activity will take 50 minutes. Directions</a:t>
            </a:r>
            <a:r>
              <a:rPr lang="en-US" baseline="0" dirty="0" smtClean="0"/>
              <a:t> for this activity are in the Participant Guide.  </a:t>
            </a:r>
          </a:p>
          <a:p>
            <a:pPr marL="0" marR="0" lvl="0" indent="0" algn="l" defTabSz="914400" rtl="0" eaLnBrk="1" fontAlgn="base" latinLnBrk="0" hangingPunct="1">
              <a:lnSpc>
                <a:spcPct val="100000"/>
              </a:lnSpc>
              <a:spcBef>
                <a:spcPct val="0"/>
              </a:spcBef>
              <a:spcAft>
                <a:spcPts val="600"/>
              </a:spcAft>
              <a:buClrTx/>
              <a:buSzTx/>
              <a:buFontTx/>
              <a:buNone/>
              <a:tabLst/>
            </a:pPr>
            <a:r>
              <a:rPr lang="en-US" baseline="0" dirty="0" smtClean="0"/>
              <a:t>Say: “The purpose of this activity is to become familiar with four research-supported approaches to writing about text.”</a:t>
            </a:r>
          </a:p>
          <a:p>
            <a:pPr marL="0" marR="0" lvl="0" indent="0" algn="l" defTabSz="914400" rtl="0" eaLnBrk="1" fontAlgn="base" latinLnBrk="0" hangingPunct="1">
              <a:lnSpc>
                <a:spcPct val="100000"/>
              </a:lnSpc>
              <a:spcBef>
                <a:spcPct val="0"/>
              </a:spcBef>
              <a:spcAft>
                <a:spcPts val="600"/>
              </a:spcAft>
              <a:buClrTx/>
              <a:buSzTx/>
              <a:buFontTx/>
              <a:buNone/>
              <a:tabLst/>
            </a:pPr>
            <a:r>
              <a:rPr lang="en-US" baseline="0" dirty="0" smtClean="0"/>
              <a:t>Direct participants to turn to the correct page in their guide, then briefly review the directions. When step 6 is completed, move to the next slide.</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Assign a number to each table group, reorganizing the tables as needed to even out the size of the groups.</a:t>
            </a:r>
          </a:p>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Assign each table one section of “Best Practices in Writing about Text.”</a:t>
            </a:r>
          </a:p>
          <a:p>
            <a:pPr marL="457200" marR="0" lvl="1"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Sections are as follows: </a:t>
            </a:r>
          </a:p>
          <a:p>
            <a:pPr marL="685800" marR="0" lvl="1"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Intro -  pp. 334–335</a:t>
            </a:r>
          </a:p>
          <a:p>
            <a:pPr marL="685800" marR="0" lvl="1"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Writing to Text Models – pp 336–338</a:t>
            </a:r>
          </a:p>
          <a:p>
            <a:pPr marL="685800" marR="0" lvl="1"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Summarizing Text – pp. 338–340</a:t>
            </a:r>
          </a:p>
          <a:p>
            <a:pPr marL="685800" marR="0" lvl="1"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Writing about Text – bottom p. 340–343</a:t>
            </a:r>
          </a:p>
          <a:p>
            <a:pPr marL="685800" marR="0" lvl="1" indent="-228600" algn="l" defTabSz="914400" rtl="0" eaLnBrk="1" fontAlgn="base" latinLnBrk="0" hangingPunct="1">
              <a:lnSpc>
                <a:spcPct val="100000"/>
              </a:lnSpc>
              <a:spcBef>
                <a:spcPct val="0"/>
              </a:spcBef>
              <a:spcAft>
                <a:spcPts val="600"/>
              </a:spcAft>
              <a:buClrTx/>
              <a:buSzTx/>
              <a:buFontTx/>
              <a:buAutoNum type="arabicPeriod"/>
              <a:tabLst/>
            </a:pPr>
            <a:r>
              <a:rPr kumimoji="0" lang="en-US" sz="1200" u="none" strike="noStrike" cap="none" normalizeH="0" baseline="0" dirty="0" smtClean="0">
                <a:ln>
                  <a:noFill/>
                </a:ln>
                <a:effectLst/>
              </a:rPr>
              <a:t>Text Synthesis – pp. 343–347</a:t>
            </a:r>
          </a:p>
          <a:p>
            <a:pPr marL="228600" marR="0" lvl="0" indent="-228600" algn="l" defTabSz="914400" rtl="0" eaLnBrk="1" fontAlgn="base" latinLnBrk="0" hangingPunct="1">
              <a:lnSpc>
                <a:spcPct val="100000"/>
              </a:lnSpc>
              <a:spcBef>
                <a:spcPct val="0"/>
              </a:spcBef>
              <a:spcAft>
                <a:spcPts val="600"/>
              </a:spcAft>
              <a:buClrTx/>
              <a:buSzTx/>
              <a:buFontTx/>
              <a:buAutoNum type="arabicPeriod" startAt="3"/>
              <a:tabLst/>
            </a:pPr>
            <a:r>
              <a:rPr kumimoji="0" lang="en-US" sz="1200" u="none" strike="noStrike" cap="none" normalizeH="0" baseline="0" dirty="0" smtClean="0">
                <a:ln>
                  <a:noFill/>
                </a:ln>
                <a:effectLst/>
              </a:rPr>
              <a:t>Direct participants to read individually use sticky notes to highlight/annotate key ideas. (10 minutes) Remind participants to not write on the handout as these will collected and reused at future sessions. </a:t>
            </a:r>
          </a:p>
          <a:p>
            <a:pPr marL="228600" marR="0" lvl="0" indent="-228600" algn="l" defTabSz="914400" rtl="0" eaLnBrk="1" fontAlgn="base" latinLnBrk="0" hangingPunct="1">
              <a:lnSpc>
                <a:spcPct val="100000"/>
              </a:lnSpc>
              <a:spcBef>
                <a:spcPct val="0"/>
              </a:spcBef>
              <a:spcAft>
                <a:spcPts val="600"/>
              </a:spcAft>
              <a:buClrTx/>
              <a:buSzTx/>
              <a:buFontTx/>
              <a:buAutoNum type="arabicPeriod" startAt="3"/>
              <a:tabLst/>
            </a:pPr>
            <a:r>
              <a:rPr kumimoji="0" lang="en-US" sz="1200" u="none" strike="noStrike" cap="none" normalizeH="0" baseline="0" dirty="0" smtClean="0">
                <a:ln>
                  <a:noFill/>
                </a:ln>
                <a:effectLst/>
              </a:rPr>
              <a:t>Each table summarizes their section together, and decides how to best share the information with others in a 3-minute presentation. (10 minutes)</a:t>
            </a:r>
          </a:p>
          <a:p>
            <a:pPr marL="228600" marR="0" lvl="0" indent="-228600" algn="l" defTabSz="914400" rtl="0" eaLnBrk="1" fontAlgn="base" latinLnBrk="0" hangingPunct="1">
              <a:lnSpc>
                <a:spcPct val="100000"/>
              </a:lnSpc>
              <a:spcBef>
                <a:spcPct val="0"/>
              </a:spcBef>
              <a:spcAft>
                <a:spcPts val="600"/>
              </a:spcAft>
              <a:buClrTx/>
              <a:buSzTx/>
              <a:buFontTx/>
              <a:buAutoNum type="arabicPeriod" startAt="3"/>
              <a:tabLst/>
            </a:pPr>
            <a:r>
              <a:rPr kumimoji="0" lang="en-US" sz="1200" u="none" strike="noStrike" cap="none" normalizeH="0" baseline="0" dirty="0" smtClean="0">
                <a:ln>
                  <a:noFill/>
                </a:ln>
                <a:effectLst/>
              </a:rPr>
              <a:t>Regroup so that each table now has at least one member who has read each section.</a:t>
            </a:r>
          </a:p>
          <a:p>
            <a:pPr marL="228600" marR="0" lvl="0" indent="-228600" algn="l" defTabSz="914400" rtl="0" eaLnBrk="1" fontAlgn="base" latinLnBrk="0" hangingPunct="1">
              <a:lnSpc>
                <a:spcPct val="100000"/>
              </a:lnSpc>
              <a:spcBef>
                <a:spcPct val="0"/>
              </a:spcBef>
              <a:spcAft>
                <a:spcPts val="600"/>
              </a:spcAft>
              <a:buClrTx/>
              <a:buSzTx/>
              <a:buFontTx/>
              <a:buAutoNum type="arabicPeriod" startAt="3"/>
              <a:tabLst/>
            </a:pPr>
            <a:r>
              <a:rPr kumimoji="0" lang="en-US" sz="1200" u="none" strike="noStrike" cap="none" normalizeH="0" baseline="0" dirty="0" smtClean="0">
                <a:ln>
                  <a:noFill/>
                </a:ln>
                <a:effectLst/>
              </a:rPr>
              <a:t>In turn, “teach” your section of the chapter. (15 minutes – 3 minutes per group)</a:t>
            </a:r>
          </a:p>
          <a:p>
            <a:pPr marL="228600" marR="0" lvl="0" indent="-228600" algn="l" defTabSz="914400" rtl="0" eaLnBrk="1" fontAlgn="base" latinLnBrk="0" hangingPunct="1">
              <a:lnSpc>
                <a:spcPct val="100000"/>
              </a:lnSpc>
              <a:spcBef>
                <a:spcPct val="0"/>
              </a:spcBef>
              <a:spcAft>
                <a:spcPts val="600"/>
              </a:spcAft>
              <a:buClrTx/>
              <a:buSzTx/>
              <a:buFontTx/>
              <a:buAutoNum type="arabicPeriod" startAt="3"/>
              <a:tabLst/>
            </a:pPr>
            <a:r>
              <a:rPr kumimoji="0" lang="en-US" sz="1200" u="none" strike="noStrike" cap="none" normalizeH="0" baseline="0" dirty="0" smtClean="0">
                <a:ln>
                  <a:noFill/>
                </a:ln>
                <a:effectLst/>
              </a:rPr>
              <a:t>Discuss: How can these research-based practices be adapted for early elementary students? What support will students need in order to do the types of writing described in this chapter. What support will teachers need? (10 minutes)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5B1E49CF-C7D4-497E-90AB-480A9A5DA377}"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40</a:t>
            </a:fld>
            <a:endParaRPr lang="en-US" dirty="0"/>
          </a:p>
        </p:txBody>
      </p:sp>
    </p:spTree>
    <p:extLst>
      <p:ext uri="{BB962C8B-B14F-4D97-AF65-F5344CB8AC3E}">
        <p14:creationId xmlns="" xmlns:p14="http://schemas.microsoft.com/office/powerpoint/2010/main" val="170005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Discuss: How can these research-based practices be adapted for early elementary students? What support will students need in order to do the types of writing described in this chapter. What support will teachers need? (10 minutes)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E3BE3C70-3EC1-49E2-97A9-53C6B5F439C2}"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41</a:t>
            </a:fld>
            <a:endParaRPr lang="en-US" dirty="0"/>
          </a:p>
        </p:txBody>
      </p:sp>
    </p:spTree>
    <p:extLst>
      <p:ext uri="{BB962C8B-B14F-4D97-AF65-F5344CB8AC3E}">
        <p14:creationId xmlns="" xmlns:p14="http://schemas.microsoft.com/office/powerpoint/2010/main" val="1873387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 xmlns:p14="http://schemas.microsoft.com/office/powerpoint/2010/main" val="902900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address a particular kind of writing with evidence</a:t>
            </a:r>
            <a:r>
              <a:rPr lang="en-US" dirty="0" smtClean="0"/>
              <a:t>–argument. Although argument does not start until grade 6, it is really just a matter of semantics and formality. Students begin expressing opinions in Kindergarten and build toward formal argumentation.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 xmlns:p14="http://schemas.microsoft.com/office/powerpoint/2010/main" val="3746101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reminiscent of an earlier slide when we were discussing text types. This one shows how opinion builds to argument, so that fifth graders are prepared to begin writing argument in sixth grade.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 xmlns:p14="http://schemas.microsoft.com/office/powerpoint/2010/main" val="2867532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This activity will take about 45 minutes.</a:t>
            </a:r>
          </a:p>
          <a:p>
            <a:pPr lvl="0"/>
            <a:r>
              <a:rPr lang="en-US" sz="1200" kern="1200" dirty="0" smtClean="0">
                <a:solidFill>
                  <a:schemeClr val="tx1"/>
                </a:solidFill>
                <a:effectLst/>
                <a:latin typeface="+mn-lt"/>
                <a:ea typeface="+mn-ea"/>
                <a:cs typeface="+mn-cs"/>
              </a:rPr>
              <a:t>The purpose</a:t>
            </a:r>
            <a:r>
              <a:rPr lang="en-US" sz="1200" kern="1200" baseline="0" dirty="0" smtClean="0">
                <a:solidFill>
                  <a:schemeClr val="tx1"/>
                </a:solidFill>
                <a:effectLst/>
                <a:latin typeface="+mn-lt"/>
                <a:ea typeface="+mn-ea"/>
                <a:cs typeface="+mn-cs"/>
              </a:rPr>
              <a:t> of this activity is to illustrate that young students can write well-developed arguments if given scaffolding and support. Briefly review the directions. Explain to participants that after they view the video and take individual notes, they will engage in a protocol, </a:t>
            </a:r>
            <a:r>
              <a:rPr lang="en-US" sz="1200" i="1" kern="1200" baseline="0" dirty="0" smtClean="0">
                <a:solidFill>
                  <a:schemeClr val="tx1"/>
                </a:solidFill>
                <a:effectLst/>
                <a:latin typeface="+mn-lt"/>
                <a:ea typeface="+mn-ea"/>
                <a:cs typeface="+mn-cs"/>
              </a:rPr>
              <a:t>Written Conversation</a:t>
            </a:r>
            <a:r>
              <a:rPr lang="en-US" sz="1200" kern="1200" baseline="0" dirty="0" smtClean="0">
                <a:solidFill>
                  <a:schemeClr val="tx1"/>
                </a:solidFill>
                <a:effectLst/>
                <a:latin typeface="+mn-lt"/>
                <a:ea typeface="+mn-ea"/>
                <a:cs typeface="+mn-cs"/>
              </a:rPr>
              <a:t>, that is a powerful discussion protocol to use with students. Direct participants to the appropriate pages in their Participant Guides. Have them review the directions for the activity. </a:t>
            </a:r>
          </a:p>
          <a:p>
            <a:pPr lvl="0"/>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Explain that they will be watching 3 clips from a longer video</a:t>
            </a:r>
            <a:r>
              <a:rPr lang="en-US" dirty="0"/>
              <a:t> </a:t>
            </a:r>
            <a:r>
              <a:rPr lang="en-US" dirty="0" smtClean="0"/>
              <a:t>that</a:t>
            </a:r>
            <a:r>
              <a:rPr lang="en-US" sz="1200" kern="1200" baseline="0" dirty="0" smtClean="0">
                <a:solidFill>
                  <a:schemeClr val="tx1"/>
                </a:solidFill>
                <a:effectLst/>
                <a:latin typeface="+mn-lt"/>
                <a:ea typeface="+mn-ea"/>
                <a:cs typeface="+mn-cs"/>
              </a:rPr>
              <a:t> are representative of the entire lesson. The video is called </a:t>
            </a:r>
            <a:r>
              <a:rPr lang="en-US" sz="1200" i="1" kern="1200" baseline="0" dirty="0" smtClean="0">
                <a:solidFill>
                  <a:schemeClr val="tx1"/>
                </a:solidFill>
                <a:effectLst/>
                <a:latin typeface="+mn-lt"/>
                <a:ea typeface="+mn-ea"/>
                <a:cs typeface="+mn-cs"/>
              </a:rPr>
              <a:t>Text Evidence to Support an Argument</a:t>
            </a:r>
            <a:r>
              <a:rPr lang="en-US" sz="1200" kern="1200" baseline="0" dirty="0" smtClean="0">
                <a:solidFill>
                  <a:schemeClr val="tx1"/>
                </a:solidFill>
                <a:effectLst/>
                <a:latin typeface="+mn-lt"/>
                <a:ea typeface="+mn-ea"/>
                <a:cs typeface="+mn-cs"/>
              </a:rPr>
              <a:t>. This teacher is actually focusing on Reading, Speaking and Listening, and Language standards, not W.1. She is teaching students about finding evidence in text. Participants are likely to notice that the teacher is using a basal anthology; since this realization may interfere with the lesson for some participants, it is better to acknowledge up front that they will notice she is using a piece of authentic literature from a reading series.  </a:t>
            </a:r>
          </a:p>
          <a:p>
            <a:r>
              <a:rPr lang="en-US" sz="1200" kern="1200" baseline="0" dirty="0" smtClean="0">
                <a:solidFill>
                  <a:schemeClr val="tx1"/>
                </a:solidFill>
                <a:effectLst/>
                <a:latin typeface="+mn-lt"/>
                <a:ea typeface="+mn-ea"/>
                <a:cs typeface="+mn-cs"/>
              </a:rPr>
              <a:t>This is a fairly long video. Even with segments removed, it will be about 9 minutes.</a:t>
            </a:r>
          </a:p>
          <a:p>
            <a:r>
              <a:rPr lang="en-US" sz="1200" u="sng" kern="1200" dirty="0" smtClean="0">
                <a:solidFill>
                  <a:schemeClr val="tx1"/>
                </a:solidFill>
                <a:effectLst/>
                <a:latin typeface="+mn-lt"/>
                <a:ea typeface="+mn-ea"/>
                <a:cs typeface="+mn-cs"/>
                <a:hlinkClick r:id="rId3"/>
              </a:rPr>
              <a:t>http://commoncore.americaachieves.org/module/17</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Minutes 1 – 3:50;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7:30 – 10:30; and 12 – 13:40</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After the video, be certain that each participant has a partner. If there are odd numbers, there can be a trio. Be sure to watch the time and signal when partners should trade. After partners have had an opportunity to speak aloud, be sure to ask them why or how </a:t>
            </a:r>
            <a:r>
              <a:rPr lang="en-US" sz="1200" i="1" kern="1200" baseline="0" dirty="0" smtClean="0">
                <a:solidFill>
                  <a:schemeClr val="tx1"/>
                </a:solidFill>
                <a:effectLst/>
                <a:latin typeface="+mn-lt"/>
                <a:ea typeface="+mn-ea"/>
                <a:cs typeface="+mn-cs"/>
              </a:rPr>
              <a:t>Written Conversation </a:t>
            </a:r>
            <a:r>
              <a:rPr lang="en-US" sz="1200" kern="1200" baseline="0" dirty="0" smtClean="0">
                <a:solidFill>
                  <a:schemeClr val="tx1"/>
                </a:solidFill>
                <a:effectLst/>
                <a:latin typeface="+mn-lt"/>
                <a:ea typeface="+mn-ea"/>
                <a:cs typeface="+mn-cs"/>
              </a:rPr>
              <a:t>would be an effective strategy to use as a discussion protocol with students.  </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2636B58B-5E2F-45CB-BCC4-67A679A28844}"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45</a:t>
            </a:fld>
            <a:endParaRPr lang="en-US" dirty="0"/>
          </a:p>
        </p:txBody>
      </p:sp>
    </p:spTree>
    <p:extLst>
      <p:ext uri="{BB962C8B-B14F-4D97-AF65-F5344CB8AC3E}">
        <p14:creationId xmlns="" xmlns:p14="http://schemas.microsoft.com/office/powerpoint/2010/main" val="2513697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3C936A34-0281-423E-954C-3D987FEC8417}"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46</a:t>
            </a:fld>
            <a:endParaRPr lang="en-US" dirty="0"/>
          </a:p>
        </p:txBody>
      </p:sp>
    </p:spTree>
    <p:extLst>
      <p:ext uri="{BB962C8B-B14F-4D97-AF65-F5344CB8AC3E}">
        <p14:creationId xmlns="" xmlns:p14="http://schemas.microsoft.com/office/powerpoint/2010/main" val="576675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CEF92AEA-7408-41E3-853B-D3D291192C02}" type="datetimeFigureOut">
              <a:rPr lang="en-US" smtClean="0">
                <a:latin typeface="Arial" pitchFamily="34" charset="0"/>
              </a:rPr>
              <a:pPr/>
              <a:t>5/27/2014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47</a:t>
            </a:fld>
            <a:endParaRPr lang="en-US" dirty="0"/>
          </a:p>
        </p:txBody>
      </p:sp>
    </p:spTree>
    <p:extLst>
      <p:ext uri="{BB962C8B-B14F-4D97-AF65-F5344CB8AC3E}">
        <p14:creationId xmlns="" xmlns:p14="http://schemas.microsoft.com/office/powerpoint/2010/main" val="24681171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group of writing standards is focused on research skills. However the CCS are explicit in pointing out that research is integrated throughout the standards. </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48</a:t>
            </a:fld>
            <a:endParaRPr lang="en-US" dirty="0"/>
          </a:p>
        </p:txBody>
      </p:sp>
    </p:spTree>
    <p:extLst>
      <p:ext uri="{BB962C8B-B14F-4D97-AF65-F5344CB8AC3E}">
        <p14:creationId xmlns="" xmlns:p14="http://schemas.microsoft.com/office/powerpoint/2010/main" val="3181126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Part 4 is</a:t>
            </a:r>
            <a:r>
              <a:rPr lang="en-US" baseline="0" dirty="0" smtClean="0"/>
              <a:t> allotted 60 minutes. </a:t>
            </a:r>
          </a:p>
          <a:p>
            <a:pPr defTabSz="905530">
              <a:spcBef>
                <a:spcPct val="0"/>
              </a:spcBef>
              <a:defRPr/>
            </a:pPr>
            <a:endParaRPr lang="en-US" baseline="0" dirty="0" smtClean="0"/>
          </a:p>
          <a:p>
            <a:pPr defTabSz="905530">
              <a:spcBef>
                <a:spcPct val="0"/>
              </a:spcBef>
              <a:defRPr/>
            </a:pPr>
            <a:r>
              <a:rPr lang="en-US" baseline="0" dirty="0" smtClean="0"/>
              <a:t>In this section, we’ll look at the standards related to research and technology, and think about what that means for elementary students and teachers, especially at the earliest grades.  One of the best ways to do this is to look at units that have been developed by teachers and writers who have worked closely with the authors of the CC.</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EBF2C5D5-216F-40E9-AADD-049459A18EC7}" type="datetimeFigureOut">
              <a:rPr lang="en-US" smtClean="0">
                <a:solidFill>
                  <a:prstClr val="black"/>
                </a:solidFill>
                <a:latin typeface="Arial" pitchFamily="34" charset="0"/>
              </a:rPr>
              <a:pPr/>
              <a:t>5/27/2014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49</a:t>
            </a:fld>
            <a:endParaRPr lang="en-US" dirty="0">
              <a:solidFill>
                <a:prstClr val="black"/>
              </a:solidFill>
            </a:endParaRPr>
          </a:p>
        </p:txBody>
      </p:sp>
    </p:spTree>
    <p:extLst>
      <p:ext uri="{BB962C8B-B14F-4D97-AF65-F5344CB8AC3E}">
        <p14:creationId xmlns="" xmlns:p14="http://schemas.microsoft.com/office/powerpoint/2010/main" val="410293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The purpose of this slide is just to remind participants of the topics in Module 2. Be very brief with this slide, just naming the topics:</a:t>
            </a:r>
          </a:p>
          <a:p>
            <a:pPr defTabSz="933149">
              <a:spcBef>
                <a:spcPct val="0"/>
              </a:spcBef>
              <a:defRPr/>
            </a:pPr>
            <a:r>
              <a:rPr lang="en-US" dirty="0" smtClean="0"/>
              <a:t>Unit and lesson design overview, close reading, text-dependent questions, academic language, discussion, and Universal Design for Learning</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4B2225A7-AF14-41FA-AF07-34F61E63685C}" type="datetimeFigureOut">
              <a:rPr lang="en-US" smtClean="0">
                <a:latin typeface="Arial" pitchFamily="34" charset="0"/>
              </a:rPr>
              <a:pPr/>
              <a:t>5/27/2014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5</a:t>
            </a:fld>
            <a:endParaRPr lang="en-US" dirty="0"/>
          </a:p>
        </p:txBody>
      </p:sp>
    </p:spTree>
    <p:extLst>
      <p:ext uri="{BB962C8B-B14F-4D97-AF65-F5344CB8AC3E}">
        <p14:creationId xmlns="" xmlns:p14="http://schemas.microsoft.com/office/powerpoint/2010/main" val="26060283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show the writing standards that focus on research skills.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 xmlns:p14="http://schemas.microsoft.com/office/powerpoint/2010/main" val="2687593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independence, more</a:t>
            </a:r>
            <a:r>
              <a:rPr lang="en-US" baseline="0" dirty="0" smtClean="0"/>
              <a:t> complex tasks, more complex sources, multiple sources. In grade 4, addition W.9, which links Grade 4 reading standards with writing standards.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 xmlns:p14="http://schemas.microsoft.com/office/powerpoint/2010/main" val="3354143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The review of the units and the hosted gallery walk are allotted 45 minutes. Allow 20 minutes to review the units, another 10 to create the poster, and 15 for the hosted gallery walk. It will be tight. Emphasize the importance of dividing up large units.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Facilitator: If you’d like, you can creatively use the cards that participants were dealt this morning to form research teams. Or if you’d like, you can just number off; for example a group of 30 can number be formed into 6 teams (2 teams for each unit).  </a:t>
            </a:r>
            <a:r>
              <a:rPr kumimoji="0" lang="en-US" sz="1200" u="none" strike="noStrike" cap="none" normalizeH="0" baseline="0" smtClean="0">
                <a:ln>
                  <a:noFill/>
                </a:ln>
                <a:effectLst/>
              </a:rPr>
              <a:t>No team </a:t>
            </a:r>
            <a:r>
              <a:rPr kumimoji="0" lang="en-US" sz="1200" u="none" strike="noStrike" cap="none" normalizeH="0" baseline="0" dirty="0" smtClean="0">
                <a:ln>
                  <a:noFill/>
                </a:ln>
                <a:effectLst/>
              </a:rPr>
              <a:t>should be larger than 6 members.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52</a:t>
            </a:fld>
            <a:endParaRPr lang="en-US" dirty="0"/>
          </a:p>
        </p:txBody>
      </p:sp>
    </p:spTree>
    <p:extLst>
      <p:ext uri="{BB962C8B-B14F-4D97-AF65-F5344CB8AC3E}">
        <p14:creationId xmlns="" xmlns:p14="http://schemas.microsoft.com/office/powerpoint/2010/main" val="1951418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Facilitator: You do not have to do anything with this slide; it is for the convenience of participants who are following along with the PPT. There will be hard copies of each of the modules for the participants to choose. Since all three modules are located on the same web site there is only one web address for them to retrieve a copy of all three units.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53</a:t>
            </a:fld>
            <a:endParaRPr lang="en-US" dirty="0"/>
          </a:p>
        </p:txBody>
      </p:sp>
    </p:spTree>
    <p:extLst>
      <p:ext uri="{BB962C8B-B14F-4D97-AF65-F5344CB8AC3E}">
        <p14:creationId xmlns="" xmlns:p14="http://schemas.microsoft.com/office/powerpoint/2010/main" val="2811126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Re-group participants so that each new group has one member from each former team. There should be a representative from each unit in each group. So, if there were six teams working on the three units (2 teams per unit) they should make six new groups with representatives from the six research teams. These groups should be formed standing up, not seated. Although some participants reviewed the same unit, they will create different charts. They should be hung together in order to see the different areas that each team focused on as well as the “missed opportunities” for building research skills within the unit. </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Tell groups what the signal will be (e.g. rhythmic clap, lights flicking, stopwatch on your cell phone, or on the computer). It can be an audible or visible signal. Depending on the number of groups, allow approximately 2 minutes at a poster, then move participants to the next poster.  With movement, this activity should take about 15 minutes.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Hosted Gallery Walk adapted from Expeditionary Learning’s Protocols and Resources on </a:t>
            </a:r>
            <a:r>
              <a:rPr kumimoji="0" lang="en-US" sz="1200" u="none" strike="noStrike" cap="none" normalizeH="0" baseline="0" dirty="0" err="1" smtClean="0">
                <a:ln>
                  <a:noFill/>
                </a:ln>
                <a:effectLst/>
              </a:rPr>
              <a:t>EngageNY</a:t>
            </a:r>
            <a:r>
              <a:rPr kumimoji="0" lang="en-US" sz="1200" u="none" strike="noStrike" cap="none" normalizeH="0" baseline="0" dirty="0" smtClean="0">
                <a:ln>
                  <a:noFill/>
                </a:ln>
                <a:effectLst/>
              </a:rPr>
              <a:t>: http://www.engageny.org/sites/default/files/resource/attachments/appendix_protocols_and_resources.pdf</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The hosted gallery walk involves small-group collaboration to create a product, yet makes individuals responsible for the learning and the teaching.</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AB4DB681-BD08-4337-9040-53EA7430FEA9}"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54</a:t>
            </a:fld>
            <a:endParaRPr lang="en-US" dirty="0"/>
          </a:p>
        </p:txBody>
      </p:sp>
    </p:spTree>
    <p:extLst>
      <p:ext uri="{BB962C8B-B14F-4D97-AF65-F5344CB8AC3E}">
        <p14:creationId xmlns="" xmlns:p14="http://schemas.microsoft.com/office/powerpoint/2010/main" val="43052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closure to the Gallery Walk. Encourage volunteers to offer responses, based on their review of units and the Gallery Walk.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 xmlns:p14="http://schemas.microsoft.com/office/powerpoint/2010/main" val="4138444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reminds coaches of the importance of research for building knowledge in the disciplines. It is especially important that writing is included as an integral part of content instruction in disciplines like science, social studies, and mathematics. This slide reminds coaches of the importance of research for building knowledge in the disciplines. </a:t>
            </a:r>
          </a:p>
          <a:p>
            <a:r>
              <a:rPr lang="en-US" dirty="0" smtClean="0"/>
              <a:t> </a:t>
            </a:r>
          </a:p>
          <a:p>
            <a:r>
              <a:rPr lang="en-US" dirty="0" smtClean="0"/>
              <a:t>Full quote: “ It is especially important that writing is included as an integral part of content instruction in disciplines like science, social studies, and mathematics. For example, when students write informative papers about the content they are learning in social studies (the consequences of the westward movement in American history as illustrated through the Oregon Trail, for instance), it forces them to makes decisions about (1) what information is most important; (2) what consequences were positive, negative, or both; and (3) how their findings should be organized and presented. Such analyses and interpretation forces students to wrestle with the content, especially if they have to defend the choices they made (e.g., why were the consequences they presented important).”</a:t>
            </a:r>
          </a:p>
          <a:p>
            <a:endParaRPr lang="en-US" dirty="0" smtClean="0"/>
          </a:p>
          <a:p>
            <a:r>
              <a:rPr lang="en-US" dirty="0" smtClean="0"/>
              <a:t>Graham, S. (2013). Writing Standards. In Morrow, L.M., </a:t>
            </a:r>
            <a:r>
              <a:rPr lang="en-US" dirty="0" err="1" smtClean="0"/>
              <a:t>Wixson</a:t>
            </a:r>
            <a:r>
              <a:rPr lang="en-US" dirty="0" smtClean="0"/>
              <a:t>, K.K., &amp; Shanahan, T. (Eds.), </a:t>
            </a:r>
            <a:r>
              <a:rPr lang="en-US" i="1" dirty="0" smtClean="0"/>
              <a:t>Teaching with the common core standards</a:t>
            </a:r>
            <a:r>
              <a:rPr lang="en-US" i="0" dirty="0" smtClean="0"/>
              <a:t>. (p. 102).</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 xmlns:p14="http://schemas.microsoft.com/office/powerpoint/2010/main" val="1014541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integrated throughout the standards. It is specifically embedded in the research standards. This could be considered a shift from former standards, which frequently isolated technology as an end in itself.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 xmlns:p14="http://schemas.microsoft.com/office/powerpoint/2010/main" val="407664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slides illustrate several technology applications that support the CCS. </a:t>
            </a:r>
          </a:p>
          <a:p>
            <a:endParaRPr lang="en-US" dirty="0" smtClean="0"/>
          </a:p>
          <a:p>
            <a:r>
              <a:rPr lang="en-US" dirty="0" smtClean="0"/>
              <a:t>This project</a:t>
            </a:r>
            <a:r>
              <a:rPr lang="en-US" baseline="0" dirty="0" smtClean="0"/>
              <a:t> illustrates the Kindergarten research standards as well as the use of technology.</a:t>
            </a:r>
            <a:r>
              <a:rPr lang="en-US" dirty="0" smtClean="0"/>
              <a:t> </a:t>
            </a:r>
            <a:r>
              <a:rPr lang="en-US" dirty="0" smtClean="0">
                <a:effectLst/>
              </a:rPr>
              <a:t>This VoiceThread, </a:t>
            </a:r>
            <a:r>
              <a:rPr lang="en-US" i="1" dirty="0" smtClean="0">
                <a:effectLst/>
              </a:rPr>
              <a:t>All About Polar Bears</a:t>
            </a:r>
            <a:r>
              <a:rPr lang="en-US" dirty="0" smtClean="0">
                <a:effectLst/>
              </a:rPr>
              <a:t>,</a:t>
            </a:r>
            <a:r>
              <a:rPr lang="en-US" baseline="0" dirty="0" smtClean="0">
                <a:effectLst/>
              </a:rPr>
              <a:t> </a:t>
            </a:r>
            <a:r>
              <a:rPr lang="de-DE" dirty="0" smtClean="0">
                <a:effectLst/>
              </a:rPr>
              <a:t>Kindergarten ESL by Monica Schnee,</a:t>
            </a:r>
            <a:r>
              <a:rPr lang="en-US" dirty="0" smtClean="0">
                <a:effectLst/>
              </a:rPr>
              <a:t> won a PBS Teacher Innovator Award. The authors of the "book" are kindergartners who were learning English as a second language. Some of the children barely spoke English, as you can see by the short sentences, and some were advanced students. They had just started to learn how to read and write. This work is a great example of how children learn a second language, how they learn literacy, how they learn oral fluency and practice their oral skills and most importantly, how their parents were able to see and hear how their children are learning English.  </a:t>
            </a:r>
          </a:p>
          <a:p>
            <a:endParaRPr lang="en-US" dirty="0" smtClean="0">
              <a:effectLst/>
            </a:endParaRPr>
          </a:p>
          <a:p>
            <a:r>
              <a:rPr lang="en-US" dirty="0" smtClean="0">
                <a:effectLst/>
              </a:rPr>
              <a:t>The teacher: We spent a lot of time reading books, looking at websites, particularly National Geographic and Nature on PBS. We collected facts, a word that children learned in nonfiction. Then, each student chose a fact, wrote it and had to illustrate it like a true nonfiction illustrator. Therefore, the drawings had to be in "real colors". After we finished our "traditional hard copy" book. We read it to all the kindergartners, including their American peers. Then we practiced our lines and made it into a VoiceThread.</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 xmlns:p14="http://schemas.microsoft.com/office/powerpoint/2010/main" val="3846828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http://www.wikispaces.com/content/classroom/about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Project-Based Learning</a:t>
            </a:r>
          </a:p>
          <a:p>
            <a:r>
              <a:rPr lang="en-US" sz="1200" kern="1200" dirty="0" smtClean="0">
                <a:solidFill>
                  <a:schemeClr val="tx1"/>
                </a:solidFill>
                <a:effectLst/>
                <a:latin typeface="+mn-lt"/>
                <a:ea typeface="+mn-ea"/>
                <a:cs typeface="+mn-cs"/>
              </a:rPr>
              <a:t>Project-Based Learning is a dynamic approach to teaching in which students explore real-world problems and challenges. With this type of active and engaged learning, students are inspired to obtain a deeper knowledge of the subjects they're studying.</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Wikispaces</a:t>
            </a:r>
            <a:r>
              <a:rPr lang="en-US" sz="1200" kern="1200" dirty="0" smtClean="0">
                <a:solidFill>
                  <a:schemeClr val="tx1"/>
                </a:solidFill>
                <a:effectLst/>
                <a:latin typeface="+mn-lt"/>
                <a:ea typeface="+mn-ea"/>
                <a:cs typeface="+mn-cs"/>
              </a:rPr>
              <a:t> Classroom provides a simple structure that allows you to create projects, define teams, assign students and manage them all through successful completion of their projects. Starting from pre-built templates, or a blank slate, students can work in private groups until their work is due. At the end of the project you can share the results with the rest of the class or even parents and other participants. In the project illustrated, the teacher asks students to contribute to the wiki.</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 xmlns:p14="http://schemas.microsoft.com/office/powerpoint/2010/main" val="302073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You will distribute cards from the deck in your supply box. Count</a:t>
            </a:r>
            <a:r>
              <a:rPr lang="en-US" baseline="0" dirty="0" smtClean="0"/>
              <a:t> the number of participants. Remove as many cards as needed to distribute evenly–or somewhat evenly–in matched fours among participants. For example, if you have 28 participants, you will remove all 8’s‒Kings from your deck and keep all Aces‒7’s to make 28 cards. If you have 32 participants, you would distribute Aces‒8’s to make 32 cards and so on. If you have an uneven number that would leave one or two participants alone, add a few more cards from the next number up. Shuffle well. </a:t>
            </a:r>
            <a:r>
              <a:rPr lang="en-US" dirty="0" smtClean="0"/>
              <a:t>As participants are writing in their</a:t>
            </a:r>
            <a:r>
              <a:rPr lang="en-US" baseline="0" dirty="0" smtClean="0"/>
              <a:t> </a:t>
            </a:r>
            <a:r>
              <a:rPr lang="en-US" i="1" baseline="0" dirty="0" smtClean="0"/>
              <a:t>Notepads</a:t>
            </a:r>
            <a:r>
              <a:rPr lang="en-US" dirty="0" smtClean="0"/>
              <a:t>,</a:t>
            </a:r>
            <a:r>
              <a:rPr lang="en-US" baseline="0" dirty="0" smtClean="0"/>
              <a:t> circulate among them, distributing cards. If you have a large district group, break them up for the first activity, by being deliberate in how you distribute the cards.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 xmlns:p14="http://schemas.microsoft.com/office/powerpoint/2010/main" val="1907308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Glog is an interactive visual platform in which users create a “poster or web page” containing multimedia elements including: text, audio, video, images, graphics, drawings, and data. </a:t>
            </a:r>
          </a:p>
          <a:p>
            <a:r>
              <a:rPr lang="en-US" dirty="0" smtClean="0">
                <a:effectLst/>
              </a:rPr>
              <a:t>The teacher creates projects with templates and instructional guidelines, assigns them to the students, provides feedback throughout the assignment, and assesses their finished work.</a:t>
            </a:r>
          </a:p>
          <a:p>
            <a:r>
              <a:rPr lang="en-US" dirty="0" smtClean="0">
                <a:effectLst/>
              </a:rPr>
              <a:t>Once projects are complete, the teacher can share students’ work in a variety of educational settings. </a:t>
            </a:r>
            <a:r>
              <a:rPr lang="en-US" dirty="0" err="1" smtClean="0">
                <a:effectLst/>
              </a:rPr>
              <a:t>Glogs</a:t>
            </a:r>
            <a:r>
              <a:rPr lang="en-US" dirty="0" smtClean="0">
                <a:effectLst/>
              </a:rPr>
              <a:t> can be embedded in a blog, wiki, or web page or shared with others using </a:t>
            </a:r>
            <a:r>
              <a:rPr lang="en-US" dirty="0" err="1" smtClean="0">
                <a:effectLst/>
              </a:rPr>
              <a:t>Glogster</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 xmlns:p14="http://schemas.microsoft.com/office/powerpoint/2010/main" val="2763178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Google Earth, teachers</a:t>
            </a:r>
            <a:r>
              <a:rPr lang="en-US" baseline="0" dirty="0" smtClean="0"/>
              <a:t> can create customized field trips for shared research. This is great for primary classes.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 xmlns:p14="http://schemas.microsoft.com/office/powerpoint/2010/main" val="627791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Literacies Research Lab at the University of Connecticut is the most widely recognized center in the world for conducting research on the new reading comprehension and learning skills required by the Internet and other emerging information and communication technologies. Their work develops research-based evidence to prepare students for their literacy and learning future. They are currently developing an online assessment to determine students digital literacy skills. They have determined areas in which students struggle with digital literacy. The list on this slide is derived from their research.</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 xmlns:p14="http://schemas.microsoft.com/office/powerpoint/2010/main" val="2857299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Module 2, we considered ways to support students in reading closely and drawing evidence from text. Because of the integrated nature of the CCS, many of those supports address writing as well as reading. </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63</a:t>
            </a:fld>
            <a:endParaRPr lang="en-US" dirty="0"/>
          </a:p>
        </p:txBody>
      </p:sp>
    </p:spTree>
    <p:extLst>
      <p:ext uri="{BB962C8B-B14F-4D97-AF65-F5344CB8AC3E}">
        <p14:creationId xmlns="" xmlns:p14="http://schemas.microsoft.com/office/powerpoint/2010/main" val="19905880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Part 5 will take about 55 minutes: </a:t>
            </a:r>
          </a:p>
          <a:p>
            <a:pPr defTabSz="905530">
              <a:spcBef>
                <a:spcPct val="0"/>
              </a:spcBef>
              <a:defRPr/>
            </a:pPr>
            <a:r>
              <a:rPr lang="en-US" dirty="0" smtClean="0"/>
              <a:t>Intro: 5</a:t>
            </a:r>
          </a:p>
          <a:p>
            <a:pPr defTabSz="905530">
              <a:spcBef>
                <a:spcPct val="0"/>
              </a:spcBef>
              <a:defRPr/>
            </a:pPr>
            <a:r>
              <a:rPr lang="en-US" baseline="0" dirty="0" smtClean="0"/>
              <a:t>Activity 7: 10</a:t>
            </a:r>
          </a:p>
          <a:p>
            <a:pPr defTabSz="905530">
              <a:spcBef>
                <a:spcPct val="0"/>
              </a:spcBef>
              <a:defRPr/>
            </a:pPr>
            <a:r>
              <a:rPr lang="en-US" baseline="0" dirty="0" smtClean="0"/>
              <a:t>Activity 8a: 20</a:t>
            </a:r>
          </a:p>
          <a:p>
            <a:pPr defTabSz="905530">
              <a:spcBef>
                <a:spcPct val="0"/>
              </a:spcBef>
              <a:defRPr/>
            </a:pPr>
            <a:r>
              <a:rPr lang="en-US" baseline="0" dirty="0" smtClean="0"/>
              <a:t>Activity 8b: 20</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DDFDEAF7-F43B-40FB-882B-B639F9C95714}"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64</a:t>
            </a:fld>
            <a:endParaRPr lang="en-US" dirty="0"/>
          </a:p>
        </p:txBody>
      </p:sp>
    </p:spTree>
    <p:extLst>
      <p:ext uri="{BB962C8B-B14F-4D97-AF65-F5344CB8AC3E}">
        <p14:creationId xmlns="" xmlns:p14="http://schemas.microsoft.com/office/powerpoint/2010/main" val="3396446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US" dirty="0" smtClean="0"/>
              <a:t>isher &amp;</a:t>
            </a:r>
            <a:r>
              <a:rPr lang="en-US" baseline="0" dirty="0" smtClean="0"/>
              <a:t> Frey. Literacy for Life </a:t>
            </a:r>
            <a:r>
              <a:rPr lang="en-US" baseline="0" dirty="0" smtClean="0">
                <a:hlinkClick r:id="rId3"/>
              </a:rPr>
              <a:t>http://fisherandfrey.com/resources/</a:t>
            </a:r>
            <a:endParaRPr lang="en-US" baseline="0" dirty="0" smtClean="0"/>
          </a:p>
          <a:p>
            <a:r>
              <a:rPr lang="en-US" dirty="0" smtClean="0"/>
              <a:t>Fisher and Frey have created a graphic to illustrate gradual release of responsibility. For most coaches, this is really a review, not new information. However, it is important to emphasize that given the rigor of the writing standards, it is important to model, guide, and provide practice for students before expecting individual mastery of writing.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 xmlns:p14="http://schemas.microsoft.com/office/powerpoint/2010/main" val="3975582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coaches will be familiar with writing in a balanced literacy program. In modeled writing, the teacher thinks aloud and writes. In shared writing, the teacher and students compose together and the teacher scribes. In interactive writing, the pen is shared with students doing some of the writing. The CCS would add another step to this: Collaborative writing.  There is a strong</a:t>
            </a:r>
            <a:r>
              <a:rPr lang="en-US" dirty="0" smtClean="0"/>
              <a:t> emphasis on collaboration in the CCS, and it aligns with with the Fisher and Frey model as well.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 xmlns:p14="http://schemas.microsoft.com/office/powerpoint/2010/main" val="24832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Remind participants that in Module 2, we saw a video of a fifth grade class (teacher Stacey Brewer). Ms. Brewer explained that she had a very diverse class and that she planned her lessons in such a way that all students could participate, contribute, and be prepared, regardless of their independent reading level.  They read a text about Lewis and Clarke, took individual notes with post-its, discussed in a small group, and then as a whole class. Today we will see the last piece of that video, where Ms. Brewer supports students in preparing to respond in writing.  </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https://www.teachingchannel.org/videos/analyzing-text-writing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00:00 – 05:00</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4583BEA0-0A0E-457A-BBA5-757663B7ED76}"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67</a:t>
            </a:fld>
            <a:endParaRPr lang="en-US" dirty="0"/>
          </a:p>
        </p:txBody>
      </p:sp>
    </p:spTree>
    <p:extLst>
      <p:ext uri="{BB962C8B-B14F-4D97-AF65-F5344CB8AC3E}">
        <p14:creationId xmlns="" xmlns:p14="http://schemas.microsoft.com/office/powerpoint/2010/main" val="3528126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discussion, be sure to elicit responses from volunteers. Or, let tables know that you will be calling on someone to answer each question.  The last question is particularly important for coaches.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 xmlns:p14="http://schemas.microsoft.com/office/powerpoint/2010/main" val="21490948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introduce the Basal Alignment project.  This project is led by Student Achievement Partners, but is carried out by teacher volunteers. The goal is to rewrite lessons from basal reading programs to align with the Common Core. It is an </a:t>
            </a:r>
            <a:r>
              <a:rPr lang="en-US" dirty="0" err="1" smtClean="0"/>
              <a:t>Edmodo</a:t>
            </a:r>
            <a:r>
              <a:rPr lang="en-US" dirty="0" smtClean="0"/>
              <a:t> site, which can be joined free of charge.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 xmlns:p14="http://schemas.microsoft.com/office/powerpoint/2010/main" val="212628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93825" y="1198563"/>
            <a:ext cx="4187825" cy="3141662"/>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the expected outcomes briefly. This module will focus on the CC writing standards, writing instruction, and support. </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C57DDDF-DE50-4AD7-A299-264408705813}" type="datetimeFigureOut">
              <a:rPr lang="en-US" smtClean="0">
                <a:latin typeface="Arial" pitchFamily="34" charset="0"/>
              </a:rPr>
              <a:pPr/>
              <a:t>5/27/2014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7</a:t>
            </a:fld>
            <a:endParaRPr lang="en-US" dirty="0"/>
          </a:p>
        </p:txBody>
      </p:sp>
    </p:spTree>
    <p:extLst>
      <p:ext uri="{BB962C8B-B14F-4D97-AF65-F5344CB8AC3E}">
        <p14:creationId xmlns="" xmlns:p14="http://schemas.microsoft.com/office/powerpoint/2010/main" val="13386437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addition to the Basal Alignment Project are Writing to Sources lessons, aligned with the BAP reading lessons.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 xmlns:p14="http://schemas.microsoft.com/office/powerpoint/2010/main" val="2910627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Allow 20 minutes for this activity, about 8 to review the framework, and 10 to annotate the sample lesson, then another 2 for the turn and talk prompt.</a:t>
            </a:r>
          </a:p>
          <a:p>
            <a:pPr marL="0" marR="0" lvl="0" indent="0" algn="l" defTabSz="914400" rtl="0" eaLnBrk="1" fontAlgn="base" latinLnBrk="0" hangingPunct="1">
              <a:lnSpc>
                <a:spcPct val="100000"/>
              </a:lnSpc>
              <a:spcBef>
                <a:spcPct val="0"/>
              </a:spcBef>
              <a:spcAft>
                <a:spcPts val="600"/>
              </a:spcAft>
              <a:buClrTx/>
              <a:buSzTx/>
              <a:buFontTx/>
              <a:buNone/>
              <a:tabLst/>
            </a:pPr>
            <a:endParaRPr lang="en-US" dirty="0"/>
          </a:p>
          <a:p>
            <a:pPr fontAlgn="base">
              <a:spcBef>
                <a:spcPct val="0"/>
              </a:spcBef>
              <a:spcAft>
                <a:spcPts val="600"/>
              </a:spcAft>
            </a:pPr>
            <a:r>
              <a:rPr kumimoji="0" lang="en-US" sz="1200" u="none" strike="noStrike" cap="none" normalizeH="0" baseline="0" dirty="0" smtClean="0">
                <a:ln>
                  <a:noFill/>
                </a:ln>
                <a:effectLst/>
              </a:rPr>
              <a:t>The Writing</a:t>
            </a:r>
            <a:r>
              <a:rPr kumimoji="0" lang="en-US" sz="1200" u="none" strike="noStrike" cap="none" normalizeH="0" dirty="0" smtClean="0">
                <a:ln>
                  <a:noFill/>
                </a:ln>
                <a:effectLst/>
              </a:rPr>
              <a:t> to Sources framework is available on </a:t>
            </a:r>
            <a:r>
              <a:rPr kumimoji="0" lang="en-US" sz="1200" u="none" strike="noStrike" cap="none" normalizeH="0" dirty="0" err="1" smtClean="0">
                <a:ln>
                  <a:noFill/>
                </a:ln>
                <a:effectLst/>
              </a:rPr>
              <a:t>Edmodo</a:t>
            </a:r>
            <a:r>
              <a:rPr kumimoji="0" lang="en-US" sz="1200" u="none" strike="noStrike" cap="none" normalizeH="0" dirty="0" smtClean="0">
                <a:ln>
                  <a:noFill/>
                </a:ln>
                <a:effectLst/>
              </a:rPr>
              <a:t>, in the Basal Alignment Project </a:t>
            </a:r>
            <a:r>
              <a:rPr lang="en-US" dirty="0">
                <a:hlinkClick r:id="rId3"/>
              </a:rPr>
              <a:t>https://www.edmodo.com/home#/</a:t>
            </a:r>
            <a:r>
              <a:rPr lang="en-US" dirty="0" smtClean="0">
                <a:hlinkClick r:id="rId3"/>
              </a:rPr>
              <a:t>group?id=1121902&amp;sub_view=folders</a:t>
            </a:r>
            <a:endParaRPr lang="en-US" dirty="0" smtClean="0"/>
          </a:p>
          <a:p>
            <a:pPr fontAlgn="base">
              <a:spcBef>
                <a:spcPct val="0"/>
              </a:spcBef>
              <a:spcAft>
                <a:spcPts val="600"/>
              </a:spcAft>
            </a:pPr>
            <a:endParaRPr lang="en-US" dirty="0"/>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32299FA6-BF75-4CF0-B0A5-F4D443923EE2}"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71</a:t>
            </a:fld>
            <a:endParaRPr lang="en-US" dirty="0"/>
          </a:p>
        </p:txBody>
      </p:sp>
    </p:spTree>
    <p:extLst>
      <p:ext uri="{BB962C8B-B14F-4D97-AF65-F5344CB8AC3E}">
        <p14:creationId xmlns="" xmlns:p14="http://schemas.microsoft.com/office/powerpoint/2010/main" val="699287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lvl="0" fontAlgn="base">
              <a:spcBef>
                <a:spcPct val="0"/>
              </a:spcBef>
              <a:spcAft>
                <a:spcPts val="600"/>
              </a:spcAft>
            </a:pPr>
            <a:r>
              <a:rPr lang="en-US" dirty="0"/>
              <a:t>For this activity, explain that participants will be using the story or text for which they wrote a series of text-dependent questions in Module 2.  If both partners are attending this session today, it would be good for them to work together on 8a and 8b.  </a:t>
            </a:r>
          </a:p>
          <a:p>
            <a:pPr lvl="0" fontAlgn="base">
              <a:spcBef>
                <a:spcPct val="0"/>
              </a:spcBef>
              <a:spcAft>
                <a:spcPts val="600"/>
              </a:spcAft>
            </a:pPr>
            <a:endParaRPr lang="en-US" dirty="0"/>
          </a:p>
          <a:p>
            <a:pPr lvl="0" fontAlgn="base">
              <a:spcBef>
                <a:spcPct val="0"/>
              </a:spcBef>
              <a:spcAft>
                <a:spcPts val="600"/>
              </a:spcAft>
            </a:pPr>
            <a:r>
              <a:rPr lang="en-US" dirty="0"/>
              <a:t>If a participant did not attend Module 2, or does not have a text, he or she may work with a text from the box of books at the location, or with an Appendix B exemplar. However, he or she will need to choose quickly after 8a </a:t>
            </a:r>
            <a:r>
              <a:rPr lang="en-US" dirty="0" smtClean="0"/>
              <a:t>in </a:t>
            </a:r>
            <a:r>
              <a:rPr lang="en-US" dirty="0"/>
              <a:t>order to have enough time to complete 8b</a:t>
            </a:r>
            <a:r>
              <a:rPr lang="en-US" dirty="0" smtClean="0"/>
              <a:t>.</a:t>
            </a:r>
          </a:p>
          <a:p>
            <a:pPr lvl="0" fontAlgn="base">
              <a:spcBef>
                <a:spcPct val="0"/>
              </a:spcBef>
              <a:spcAft>
                <a:spcPts val="600"/>
              </a:spcAft>
            </a:pPr>
            <a:endParaRPr lang="en-US" dirty="0"/>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Allow 20 minutes for 8b: 15 to create a prompt and 5 to debrief.</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F1CC68F9-701D-4155-9BC8-8022911086FC}"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72</a:t>
            </a:fld>
            <a:endParaRPr lang="en-US" dirty="0"/>
          </a:p>
        </p:txBody>
      </p:sp>
    </p:spTree>
    <p:extLst>
      <p:ext uri="{BB962C8B-B14F-4D97-AF65-F5344CB8AC3E}">
        <p14:creationId xmlns="" xmlns:p14="http://schemas.microsoft.com/office/powerpoint/2010/main" val="2165439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briefly introduce a powerful resource.</a:t>
            </a:r>
            <a:endParaRPr lang="en-US" sz="1200" kern="1200" dirty="0" smtClean="0">
              <a:solidFill>
                <a:schemeClr val="tx1"/>
              </a:solidFill>
              <a:effectLst/>
              <a:latin typeface="+mn-lt"/>
              <a:ea typeface="+mn-ea"/>
              <a:cs typeface="+mn-cs"/>
            </a:endParaRPr>
          </a:p>
          <a:p>
            <a:r>
              <a:rPr lang="en-US" dirty="0" smtClean="0">
                <a:effectLst/>
              </a:rPr>
              <a:t>LDC is a national community of educators providing a teacher-designed and research-proven framework, online tools, and resources for creating literacy-rich assignments and courses across content areas. They have developed an entire system of templates to create instruction leading to literacy performance tasks in every discipline. Thes</a:t>
            </a:r>
            <a:r>
              <a:rPr lang="en-US" dirty="0" smtClean="0"/>
              <a:t>e templates and tasks have recently been extended to lower grades.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 xmlns:p14="http://schemas.microsoft.com/office/powerpoint/2010/main" val="17573297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read a few examples to show the versatility of these templates. Encourage participants to explore this website if they have not done so. There are examples of full units of study leading to these types of performance tasks.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 xmlns:p14="http://schemas.microsoft.com/office/powerpoint/2010/main" val="22668298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part of the module will examine W.9.</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75</a:t>
            </a:fld>
            <a:endParaRPr lang="en-US" dirty="0"/>
          </a:p>
        </p:txBody>
      </p:sp>
    </p:spTree>
    <p:extLst>
      <p:ext uri="{BB962C8B-B14F-4D97-AF65-F5344CB8AC3E}">
        <p14:creationId xmlns="" xmlns:p14="http://schemas.microsoft.com/office/powerpoint/2010/main" val="1982160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B140D612-51CD-47BF-9BBD-78EAE5BE81B9}"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76</a:t>
            </a:fld>
            <a:endParaRPr lang="en-US" dirty="0"/>
          </a:p>
        </p:txBody>
      </p:sp>
    </p:spTree>
    <p:extLst>
      <p:ext uri="{BB962C8B-B14F-4D97-AF65-F5344CB8AC3E}">
        <p14:creationId xmlns="" xmlns:p14="http://schemas.microsoft.com/office/powerpoint/2010/main" val="3514690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set a CCS context for regular writing practice.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77</a:t>
            </a:fld>
            <a:endParaRPr lang="en-US" dirty="0"/>
          </a:p>
        </p:txBody>
      </p:sp>
    </p:spTree>
    <p:extLst>
      <p:ext uri="{BB962C8B-B14F-4D97-AF65-F5344CB8AC3E}">
        <p14:creationId xmlns="" xmlns:p14="http://schemas.microsoft.com/office/powerpoint/2010/main" val="36687982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a:t>
            </a:r>
            <a:r>
              <a:rPr lang="en-US" baseline="0" dirty="0" smtClean="0"/>
              <a:t> 15 minutes for looking at units and doing graphic organizer.  Allow another 5 minutes for posting on charts and sharing out by volunteer. 5 minutes for table discussion and 5 minutes to share out with whole group.</a:t>
            </a:r>
          </a:p>
          <a:p>
            <a:r>
              <a:rPr lang="en-US" dirty="0" smtClean="0"/>
              <a:t>Facilitator</a:t>
            </a:r>
            <a:r>
              <a:rPr lang="en-US" dirty="0" smtClean="0"/>
              <a:t>,</a:t>
            </a:r>
            <a:r>
              <a:rPr lang="en-US" baseline="0" dirty="0" smtClean="0"/>
              <a:t> be sure to post on one wall 3 chart papers, labeled, “Opening,” “Work Time,” and “Closing.” </a:t>
            </a:r>
          </a:p>
          <a:p>
            <a:endParaRPr lang="en-US" baseline="0" dirty="0" smtClean="0"/>
          </a:p>
          <a:p>
            <a:r>
              <a:rPr lang="en-US" dirty="0" smtClean="0"/>
              <a:t>The purpose of this activity</a:t>
            </a:r>
            <a:r>
              <a:rPr lang="en-US" baseline="0" dirty="0" smtClean="0"/>
              <a:t> is for participants to recognize the variety of ways in which routine writing and more formal writing is embedded in CCS-ELA &amp; Literacy-aligned units, and discuss how daily writing supports learning and builds literacy skills, and how it scaffolds students to successfully meet the standards.</a:t>
            </a:r>
          </a:p>
          <a:p>
            <a:endParaRPr lang="en-US" dirty="0" smtClean="0"/>
          </a:p>
          <a:p>
            <a:r>
              <a:rPr lang="en-US" sz="1200" kern="1200" dirty="0" smtClean="0">
                <a:solidFill>
                  <a:schemeClr val="tx1"/>
                </a:solidFill>
                <a:latin typeface="+mn-lt"/>
                <a:ea typeface="+mn-ea"/>
                <a:cs typeface="+mn-cs"/>
              </a:rPr>
              <a:t>(If units printed for ELA Module 2 are available, they may be substituted for this activity. Please ask participants to take notes on the organizer in their participant guides, not on the printed units.)</a:t>
            </a:r>
            <a:br>
              <a:rPr lang="en-US" sz="1200" kern="1200" dirty="0" smtClean="0">
                <a:solidFill>
                  <a:schemeClr val="tx1"/>
                </a:solidFill>
                <a:latin typeface="+mn-lt"/>
                <a:ea typeface="+mn-ea"/>
                <a:cs typeface="+mn-cs"/>
              </a:rPr>
            </a:br>
            <a:endParaRPr lang="en-US" dirty="0" smtClean="0"/>
          </a:p>
          <a:p>
            <a:r>
              <a:rPr lang="en-US" dirty="0" smtClean="0"/>
              <a:t>Links to the units will be provided in</a:t>
            </a:r>
            <a:r>
              <a:rPr lang="en-US" baseline="0" dirty="0" smtClean="0"/>
              <a:t> the session materials </a:t>
            </a:r>
            <a:r>
              <a:rPr lang="en-US" dirty="0" smtClean="0"/>
              <a:t>on the CT core standards website:</a:t>
            </a:r>
          </a:p>
          <a:p>
            <a:pPr lvl="0"/>
            <a:r>
              <a:rPr lang="en-US" sz="1200" u="none" strike="noStrike" kern="1200" dirty="0" smtClean="0">
                <a:solidFill>
                  <a:schemeClr val="tx1"/>
                </a:solidFill>
                <a:effectLst/>
                <a:latin typeface="+mn-lt"/>
                <a:ea typeface="+mn-ea"/>
                <a:cs typeface="+mn-cs"/>
              </a:rPr>
              <a:t>Kindergarten: America the Beautiful  </a:t>
            </a:r>
            <a:r>
              <a:rPr lang="en-US" sz="1200" u="none" strike="noStrike" kern="1200" dirty="0" smtClean="0">
                <a:solidFill>
                  <a:schemeClr val="tx1"/>
                </a:solidFill>
                <a:effectLst/>
                <a:latin typeface="+mn-lt"/>
                <a:ea typeface="+mn-ea"/>
                <a:cs typeface="+mn-cs"/>
                <a:hlinkClick r:id="rId3"/>
              </a:rPr>
              <a:t>http://www.readwritethink.org/classroom-resources/lesson-plans/america-beautiful-using-music-1147.html?tab=4#tabs</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Grade 1: Creative Problem Solving with Ezra Jack Keats </a:t>
            </a:r>
            <a:r>
              <a:rPr lang="en-US" sz="1200" u="none" strike="noStrike" kern="1200" dirty="0" smtClean="0">
                <a:solidFill>
                  <a:schemeClr val="tx1"/>
                </a:solidFill>
                <a:effectLst/>
                <a:latin typeface="+mn-lt"/>
                <a:ea typeface="+mn-ea"/>
                <a:cs typeface="+mn-cs"/>
                <a:hlinkClick r:id="rId4"/>
              </a:rPr>
              <a:t>http://www.readwritethink.org/classroom-resources/lesson-plans/creative-problem-solving-with-1023.html</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Grade 2: Author Study, </a:t>
            </a:r>
            <a:r>
              <a:rPr lang="en-US" sz="1200" u="none" strike="noStrike" kern="1200" dirty="0" err="1" smtClean="0">
                <a:solidFill>
                  <a:schemeClr val="tx1"/>
                </a:solidFill>
                <a:effectLst/>
                <a:latin typeface="+mn-lt"/>
                <a:ea typeface="+mn-ea"/>
                <a:cs typeface="+mn-cs"/>
              </a:rPr>
              <a:t>Tomie</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DePaola</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http://www.doe.mass.edu/candi/model/files.html</a:t>
            </a:r>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Grade 3: Engage NY Grade 3, M.1, U.1 </a:t>
            </a:r>
            <a:r>
              <a:rPr lang="en-US" sz="1200" i="0" u="none" strike="noStrike" kern="1200" baseline="0" dirty="0" smtClean="0">
                <a:solidFill>
                  <a:schemeClr val="dk1"/>
                </a:solidFill>
                <a:effectLst/>
                <a:latin typeface="+mn-lt"/>
                <a:ea typeface="+mn-ea"/>
                <a:cs typeface="+mn-cs"/>
              </a:rPr>
              <a:t>Seeking the Power of Education and Reading</a:t>
            </a:r>
            <a:r>
              <a:rPr lang="en-US" sz="1200" i="0" u="none" strike="noStrike" kern="1200" dirty="0" smtClean="0">
                <a:solidFill>
                  <a:schemeClr val="dk1"/>
                </a:solidFill>
                <a:effectLst/>
                <a:latin typeface="+mn-lt"/>
                <a:ea typeface="+mn-ea"/>
                <a:cs typeface="+mn-cs"/>
              </a:rPr>
              <a:t> </a:t>
            </a:r>
            <a:r>
              <a:rPr lang="en-US" sz="1200" i="0" u="none" strike="noStrike" kern="1200" dirty="0" smtClean="0">
                <a:solidFill>
                  <a:schemeClr val="tx1"/>
                </a:solidFill>
                <a:effectLst/>
                <a:latin typeface="+mn-lt"/>
                <a:ea typeface="+mn-ea"/>
                <a:cs typeface="+mn-cs"/>
              </a:rPr>
              <a:t> </a:t>
            </a:r>
            <a:r>
              <a:rPr lang="en-US" sz="1200" b="0" u="none" strike="noStrike" kern="1200" dirty="0" smtClean="0">
                <a:solidFill>
                  <a:schemeClr val="tx1"/>
                </a:solidFill>
                <a:effectLst/>
                <a:latin typeface="+mn-lt"/>
                <a:ea typeface="+mn-ea"/>
                <a:cs typeface="+mn-cs"/>
                <a:hlinkClick r:id="rId6"/>
              </a:rPr>
              <a:t>http://www.engageny.org/resource/grade-3-ela-module-1-unit-1</a:t>
            </a:r>
            <a:endParaRPr lang="en-US" sz="1200" b="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Grade 4: Using Literary Elements to Determine Theme </a:t>
            </a:r>
            <a:r>
              <a:rPr lang="en-US" sz="1200" b="0" u="none" strike="noStrike" kern="1200" dirty="0" smtClean="0">
                <a:solidFill>
                  <a:schemeClr val="tx1"/>
                </a:solidFill>
                <a:effectLst/>
                <a:latin typeface="+mn-lt"/>
                <a:ea typeface="+mn-ea"/>
                <a:cs typeface="+mn-cs"/>
                <a:hlinkClick r:id="rId5"/>
              </a:rPr>
              <a:t>http://www.doe.mass.edu/candi/model/files.html</a:t>
            </a:r>
            <a:endParaRPr lang="en-US" sz="1200" b="0" u="none" strike="noStrike" kern="1200" dirty="0" smtClean="0">
              <a:solidFill>
                <a:schemeClr val="tx1"/>
              </a:solidFill>
              <a:effectLst/>
              <a:latin typeface="+mn-lt"/>
              <a:ea typeface="+mn-ea"/>
              <a:cs typeface="+mn-cs"/>
            </a:endParaRPr>
          </a:p>
          <a:p>
            <a:pPr lvl="0"/>
            <a:r>
              <a:rPr lang="en-US" sz="1200" b="0" u="none" strike="noStrike" kern="1200" dirty="0" smtClean="0">
                <a:solidFill>
                  <a:schemeClr val="tx1"/>
                </a:solidFill>
                <a:effectLst/>
                <a:latin typeface="+mn-lt"/>
                <a:ea typeface="+mn-ea"/>
                <a:cs typeface="+mn-cs"/>
                <a:hlinkClick r:id="rId5"/>
              </a:rPr>
              <a:t>http://www.doe.mass.edu/candi/model/files.html</a:t>
            </a:r>
            <a:endParaRPr lang="en-US" sz="1200" b="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Grade 5: Considering Perspectives  and Supporting Opinions – Sports and Athletes’ Impact on Culture </a:t>
            </a:r>
            <a:r>
              <a:rPr lang="en-US" sz="1200" b="0" u="none" strike="noStrike" kern="1200" dirty="0" smtClean="0">
                <a:solidFill>
                  <a:schemeClr val="tx1"/>
                </a:solidFill>
                <a:effectLst/>
                <a:latin typeface="+mn-lt"/>
                <a:ea typeface="+mn-ea"/>
                <a:cs typeface="+mn-cs"/>
                <a:hlinkClick r:id="rId7"/>
              </a:rPr>
              <a:t>http://www.engageny.org/sites/default/files/resource/attachments/5m3a.1.pdf</a:t>
            </a:r>
            <a:endParaRPr lang="en-US" sz="1200" b="0" u="none" strike="noStrike"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dirty="0" smtClean="0"/>
              <a:t>They </a:t>
            </a:r>
            <a:r>
              <a:rPr lang="en-US" baseline="0" dirty="0" smtClean="0"/>
              <a:t>will record their tasks on a graphic organizer and on individual sticky notes. They may want to have one partner write on the organizer and one do the sticky notes. Go to next slide for example.</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78</a:t>
            </a:fld>
            <a:endParaRPr lang="en-US" dirty="0"/>
          </a:p>
        </p:txBody>
      </p:sp>
    </p:spTree>
    <p:extLst>
      <p:ext uri="{BB962C8B-B14F-4D97-AF65-F5344CB8AC3E}">
        <p14:creationId xmlns="" xmlns:p14="http://schemas.microsoft.com/office/powerpoint/2010/main" val="33042664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Facilitator, you do not have to do anything with this slide. Its purpose is</a:t>
            </a:r>
            <a:r>
              <a:rPr lang="en-US" baseline="0" dirty="0" smtClean="0"/>
              <a:t> to allow participants who are following along with the PPT on their computers to copy and paste a link into their browser or to link directly from the PPT.</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79</a:t>
            </a:fld>
            <a:endParaRPr lang="en-US" dirty="0"/>
          </a:p>
        </p:txBody>
      </p:sp>
    </p:spTree>
    <p:extLst>
      <p:ext uri="{BB962C8B-B14F-4D97-AF65-F5344CB8AC3E}">
        <p14:creationId xmlns="" xmlns:p14="http://schemas.microsoft.com/office/powerpoint/2010/main" val="90530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first thing we will do today is take a few minutes to share some of the discussions, plans, or activities that happened in your school or district between Modules 1 and 2.</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8</a:t>
            </a:fld>
            <a:endParaRPr lang="en-US" dirty="0"/>
          </a:p>
        </p:txBody>
      </p:sp>
    </p:spTree>
    <p:extLst>
      <p:ext uri="{BB962C8B-B14F-4D97-AF65-F5344CB8AC3E}">
        <p14:creationId xmlns="" xmlns:p14="http://schemas.microsoft.com/office/powerpoint/2010/main" val="3018178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a:t>
            </a:r>
            <a:r>
              <a:rPr lang="en-US" baseline="0" dirty="0" smtClean="0"/>
              <a:t> participants know that some of the units are far more complex than others and may have more writing tasks. </a:t>
            </a:r>
            <a:r>
              <a:rPr lang="en-US" sz="1200" kern="1200" baseline="0" dirty="0" smtClean="0">
                <a:solidFill>
                  <a:schemeClr val="tx1"/>
                </a:solidFill>
                <a:effectLst/>
                <a:latin typeface="+mn-lt"/>
                <a:ea typeface="+mn-ea"/>
                <a:cs typeface="+mn-cs"/>
              </a:rPr>
              <a:t>A way to save time is, if there is a repeated writing task,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journal writing, they can write it once and indicate that it is repeated. </a:t>
            </a:r>
            <a:r>
              <a:rPr lang="en-US" sz="1200" kern="1200" dirty="0" smtClean="0">
                <a:solidFill>
                  <a:schemeClr val="tx1"/>
                </a:solidFill>
                <a:effectLst/>
                <a:latin typeface="+mn-lt"/>
                <a:ea typeface="+mn-ea"/>
                <a:cs typeface="+mn-cs"/>
              </a:rPr>
              <a:t>Explain to participants that at</a:t>
            </a:r>
            <a:r>
              <a:rPr lang="en-US" sz="1200" kern="1200" baseline="0" dirty="0" smtClean="0">
                <a:solidFill>
                  <a:schemeClr val="tx1"/>
                </a:solidFill>
                <a:effectLst/>
                <a:latin typeface="+mn-lt"/>
                <a:ea typeface="+mn-ea"/>
                <a:cs typeface="+mn-cs"/>
              </a:rPr>
              <a:t> the earliest grades, much of the writing may be shared writing, and that’s OK to record.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intent is not to get through the unit, but rather to see the variety of ways in which W.10 is reflected in CCS-aligned units.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AD91BE37-D1D9-4577-A483-B3EB22F6A27F}"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80</a:t>
            </a:fld>
            <a:endParaRPr lang="en-US" dirty="0"/>
          </a:p>
        </p:txBody>
      </p:sp>
    </p:spTree>
    <p:extLst>
      <p:ext uri="{BB962C8B-B14F-4D97-AF65-F5344CB8AC3E}">
        <p14:creationId xmlns="" xmlns:p14="http://schemas.microsoft.com/office/powerpoint/2010/main" val="36416731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5 minutes for this discussion and another 5 for sharing out. </a:t>
            </a:r>
          </a:p>
          <a:p>
            <a:r>
              <a:rPr lang="en-US" dirty="0" smtClean="0"/>
              <a:t>Explain</a:t>
            </a:r>
            <a:r>
              <a:rPr lang="en-US" baseline="0" dirty="0" smtClean="0"/>
              <a:t> that this is intended to be an open discussion and these are just suggestions for where the conversation might go.  At the end</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0E24B81A-B203-49CD-A27D-FCBC4D773E40}" type="datetimeFigureOut">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81</a:t>
            </a:fld>
            <a:endParaRPr lang="en-US" dirty="0"/>
          </a:p>
        </p:txBody>
      </p:sp>
    </p:spTree>
    <p:extLst>
      <p:ext uri="{BB962C8B-B14F-4D97-AF65-F5344CB8AC3E}">
        <p14:creationId xmlns="" xmlns:p14="http://schemas.microsoft.com/office/powerpoint/2010/main" val="36048061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D19BF68F-D3AB-49A9-87EE-99C1C3E9485B}"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82</a:t>
            </a:fld>
            <a:endParaRPr lang="en-US" dirty="0"/>
          </a:p>
        </p:txBody>
      </p:sp>
    </p:spTree>
    <p:extLst>
      <p:ext uri="{BB962C8B-B14F-4D97-AF65-F5344CB8AC3E}">
        <p14:creationId xmlns="" xmlns:p14="http://schemas.microsoft.com/office/powerpoint/2010/main" val="28506603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10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736E1FEF-834A-4AC0-B578-2ABFCA42F52E}" type="datetimeFigureOut">
              <a:rPr lang="en-US" smtClean="0">
                <a:latin typeface="Arial" pitchFamily="34" charset="0"/>
              </a:rPr>
              <a:pPr/>
              <a:t>5/27/2014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83</a:t>
            </a:fld>
            <a:endParaRPr lang="en-US" dirty="0"/>
          </a:p>
        </p:txBody>
      </p:sp>
    </p:spTree>
    <p:extLst>
      <p:ext uri="{BB962C8B-B14F-4D97-AF65-F5344CB8AC3E}">
        <p14:creationId xmlns="" xmlns:p14="http://schemas.microsoft.com/office/powerpoint/2010/main" val="664579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20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FD29FCF-DF6A-4712-8946-92255E8E30AB}" type="datetimeFigureOut">
              <a:rPr lang="en-US" smtClean="0">
                <a:latin typeface="Arial" pitchFamily="34" charset="0"/>
              </a:rPr>
              <a:pPr/>
              <a:t>5/27/2014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84</a:t>
            </a:fld>
            <a:endParaRPr lang="en-US" dirty="0"/>
          </a:p>
        </p:txBody>
      </p:sp>
    </p:spTree>
    <p:extLst>
      <p:ext uri="{BB962C8B-B14F-4D97-AF65-F5344CB8AC3E}">
        <p14:creationId xmlns="" xmlns:p14="http://schemas.microsoft.com/office/powerpoint/2010/main" val="4100705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provide links to resources described </a:t>
            </a:r>
            <a:r>
              <a:rPr lang="en-US" smtClean="0"/>
              <a:t>earlier. </a:t>
            </a:r>
            <a:r>
              <a:rPr lang="en-US" dirty="0" smtClean="0"/>
              <a:t>It is intended for those who will access the module online.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85</a:t>
            </a:fld>
            <a:endParaRPr lang="en-US" dirty="0"/>
          </a:p>
        </p:txBody>
      </p:sp>
    </p:spTree>
    <p:extLst>
      <p:ext uri="{BB962C8B-B14F-4D97-AF65-F5344CB8AC3E}">
        <p14:creationId xmlns="" xmlns:p14="http://schemas.microsoft.com/office/powerpoint/2010/main" val="11081037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r>
              <a:rPr lang="en-US" dirty="0" smtClean="0">
                <a:solidFill>
                  <a:schemeClr val="dk1"/>
                </a:solidFill>
              </a:rPr>
              <a:t>Same as previous slide</a:t>
            </a: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71DEC70F-0B06-4F15-97D7-7C3330F977D8}" type="datetimeFigureOut">
              <a:rPr lang="en-US" smtClean="0"/>
              <a:pPr>
                <a:defRPr/>
              </a:pPr>
              <a:t>5/27/2014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86</a:t>
            </a:fld>
            <a:endParaRPr lang="en-US" dirty="0" smtClean="0"/>
          </a:p>
        </p:txBody>
      </p:sp>
    </p:spTree>
    <p:extLst>
      <p:ext uri="{BB962C8B-B14F-4D97-AF65-F5344CB8AC3E}">
        <p14:creationId xmlns="" xmlns:p14="http://schemas.microsoft.com/office/powerpoint/2010/main" val="1888404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Adjusting for time, you may want to ask groups to share some of their ideas from Activity 10.</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96F53116-5509-4CD7-B889-C55D3D65EBA6}"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87</a:t>
            </a:fld>
            <a:endParaRPr lang="en-US" dirty="0"/>
          </a:p>
        </p:txBody>
      </p:sp>
    </p:spTree>
    <p:extLst>
      <p:ext uri="{BB962C8B-B14F-4D97-AF65-F5344CB8AC3E}">
        <p14:creationId xmlns="" xmlns:p14="http://schemas.microsoft.com/office/powerpoint/2010/main" val="13321150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in the beginning of the session</a:t>
            </a:r>
            <a:endParaRPr lang="en-US" dirty="0"/>
          </a:p>
          <a:p>
            <a:r>
              <a:rPr lang="en-US" dirty="0" smtClean="0"/>
              <a:t>Ask for further thoughts, questions.</a:t>
            </a:r>
          </a:p>
          <a:p>
            <a:endParaRPr lang="en-US" dirty="0"/>
          </a:p>
          <a:p>
            <a:endParaRPr lang="en-US" dirty="0" smtClean="0"/>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39B88EE8-1998-46A5-AE69-8F18CC019DC6}" type="datetimeFigureOut">
              <a:rPr lang="en-US" smtClean="0">
                <a:latin typeface="Arial" pitchFamily="34" charset="0"/>
              </a:rPr>
              <a:pPr/>
              <a:t>5/27/2014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88</a:t>
            </a:fld>
            <a:endParaRPr lang="en-US" dirty="0"/>
          </a:p>
        </p:txBody>
      </p:sp>
    </p:spTree>
    <p:extLst>
      <p:ext uri="{BB962C8B-B14F-4D97-AF65-F5344CB8AC3E}">
        <p14:creationId xmlns="" xmlns:p14="http://schemas.microsoft.com/office/powerpoint/2010/main" val="35104345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156529BA-40C3-4EC4-8C44-39E402464326}" type="datetimeFigureOut">
              <a:rPr lang="en-US" smtClean="0">
                <a:latin typeface="Arial" pitchFamily="34" charset="0"/>
              </a:rPr>
              <a:pPr/>
              <a:t>5/27/2014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89</a:t>
            </a:fld>
            <a:endParaRPr lang="en-US" dirty="0"/>
          </a:p>
        </p:txBody>
      </p:sp>
    </p:spTree>
    <p:extLst>
      <p:ext uri="{BB962C8B-B14F-4D97-AF65-F5344CB8AC3E}">
        <p14:creationId xmlns="" xmlns:p14="http://schemas.microsoft.com/office/powerpoint/2010/main" val="73146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15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a:t>
            </a:fld>
            <a:endParaRPr lang="en-US" dirty="0"/>
          </a:p>
        </p:txBody>
      </p:sp>
    </p:spTree>
    <p:extLst>
      <p:ext uri="{BB962C8B-B14F-4D97-AF65-F5344CB8AC3E}">
        <p14:creationId xmlns="" xmlns:p14="http://schemas.microsoft.com/office/powerpoint/2010/main" val="34279554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90</a:t>
            </a:fld>
            <a:endParaRPr lang="en-US" dirty="0"/>
          </a:p>
        </p:txBody>
      </p:sp>
    </p:spTree>
    <p:extLst>
      <p:ext uri="{BB962C8B-B14F-4D97-AF65-F5344CB8AC3E}">
        <p14:creationId xmlns="" xmlns:p14="http://schemas.microsoft.com/office/powerpoint/2010/main" val="28942929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91</a:t>
            </a:fld>
            <a:endParaRPr lang="en-US" dirty="0"/>
          </a:p>
        </p:txBody>
      </p:sp>
    </p:spTree>
    <p:extLst>
      <p:ext uri="{BB962C8B-B14F-4D97-AF65-F5344CB8AC3E}">
        <p14:creationId xmlns="" xmlns:p14="http://schemas.microsoft.com/office/powerpoint/2010/main" val="376140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smtClean="0"/>
              <a:t> </a:t>
            </a: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 xmlns:p14="http://schemas.microsoft.com/office/powerpoint/2010/main" val="387498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08291085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inal Slide">
    <p:bg>
      <p:bgPr>
        <a:gradFill>
          <a:gsLst>
            <a:gs pos="32000">
              <a:schemeClr val="bg1"/>
            </a:gs>
            <a:gs pos="49000">
              <a:schemeClr val="tx2">
                <a:lumMod val="20000"/>
                <a:lumOff val="80000"/>
              </a:schemeClr>
            </a:gs>
            <a:gs pos="97000">
              <a:schemeClr val="accent2">
                <a:lumMod val="70000"/>
              </a:schemeClr>
            </a:gs>
          </a:gsLst>
          <a:lin ang="16200000" scaled="1"/>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 </a:t>
            </a:r>
            <a:endParaRPr lang="en-US" b="1" i="1" dirty="0" smtClean="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 xmlns:p14="http://schemas.microsoft.com/office/powerpoint/2010/main" val="250079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79061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22838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31620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41475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03795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30354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01202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260326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12226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41993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7" r:id="rId9"/>
    <p:sldLayoutId id="2147483738" r:id="rId10"/>
    <p:sldLayoutId id="2147483739"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ermontwritingcollaborativ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chievethecore.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corestandards.org/ELA-Literacy/CCRA/W/1/" TargetMode="External"/><Relationship Id="rId7" Type="http://schemas.openxmlformats.org/officeDocument/2006/relationships/hyperlink" Target="http://www.corestandards.org/ELA-Literacy/CCRA/W/9/"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corestandards.org/ELA-Literacy/CCRA/W/8/" TargetMode="External"/><Relationship Id="rId5" Type="http://schemas.openxmlformats.org/officeDocument/2006/relationships/hyperlink" Target="http://www.corestandards.org/ELA-Literacy/CCRA/W/7/" TargetMode="External"/><Relationship Id="rId4" Type="http://schemas.openxmlformats.org/officeDocument/2006/relationships/hyperlink" Target="http://www.corestandards.org/ELA-Literacy/CCRA/W/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orestandards.org/ELA-Literacy/W/K/7/"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orestandards.org/ELA-Literacy/W/K/8/"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core.americaachieves.org/module/1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hyperlink" Target="http://www.doe.mass.edu/candi/model/file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newliteracies.uconn.edu/events.html"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3" Type="http://schemas.openxmlformats.org/officeDocument/2006/relationships/hyperlink" Target="https://www.teachingchannel.org/videos/analyzing-text-writin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ldc.org/sites/default/files/LDC-Elementary-Template-Tasks-v1.pdf" TargetMode="Externa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eadwritethink.org/classroom-resources/lesson-plans/america-beautiful-using-music-1147.html?tab=4" TargetMode="External"/><Relationship Id="rId7" Type="http://schemas.openxmlformats.org/officeDocument/2006/relationships/hyperlink" Target="http://www.engageny.org/sites/default/files/resource/attachments/5m3a.1.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www.engageny.org/resource/grade-3-ela-module-1-unit-1" TargetMode="External"/><Relationship Id="rId5" Type="http://schemas.openxmlformats.org/officeDocument/2006/relationships/hyperlink" Target="http://www.doe.mass.edu/candi/model/files.html" TargetMode="External"/><Relationship Id="rId4" Type="http://schemas.openxmlformats.org/officeDocument/2006/relationships/hyperlink" Target="http://www.readwritethink.org/classroom-resources/lesson-plans/creative-problem-solving-with-1023.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8" Type="http://schemas.openxmlformats.org/officeDocument/2006/relationships/hyperlink" Target="http://voicethread4education.wikispaces.com/" TargetMode="External"/><Relationship Id="rId3" Type="http://schemas.openxmlformats.org/officeDocument/2006/relationships/hyperlink" Target="http://edu.glogster.com/" TargetMode="External"/><Relationship Id="rId7" Type="http://schemas.openxmlformats.org/officeDocument/2006/relationships/hyperlink" Target="http://ed.voicethread.com/"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hyperlink" Target="http://www.bridge.edu.au/verve/_resources/GoogleEarthHowToVFT.pdf" TargetMode="External"/><Relationship Id="rId5" Type="http://schemas.openxmlformats.org/officeDocument/2006/relationships/hyperlink" Target="http://www.google.com/earth" TargetMode="External"/><Relationship Id="rId4" Type="http://schemas.openxmlformats.org/officeDocument/2006/relationships/hyperlink" Target="http://www.scoop.it/t/glogster-edu-inspiration" TargetMode="External"/><Relationship Id="rId9" Type="http://schemas.openxmlformats.org/officeDocument/2006/relationships/hyperlink" Target="http://www.wikispaces.co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achievethecore.org/page/507/in-common-effective-writing-for-all-students" TargetMode="External"/><Relationship Id="rId7"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hyperlink" Target="http://ctcorestandards.org/?page_id=869" TargetMode="External"/><Relationship Id="rId5" Type="http://schemas.openxmlformats.org/officeDocument/2006/relationships/hyperlink" Target="http://www.ldc.org/" TargetMode="External"/><Relationship Id="rId4" Type="http://schemas.openxmlformats.org/officeDocument/2006/relationships/hyperlink" Target="http://achievethecore.org/page/751/bap-project-page"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urveys.pcgus.com/s3/CT-ELA-Module-3-K-5"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hyperlink" Target="http://www.americaachieves.org/"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48" y="19018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441165"/>
            <a:ext cx="7681913" cy="461665"/>
          </a:xfrm>
        </p:spPr>
        <p:txBody>
          <a:bodyPr/>
          <a:lstStyle/>
          <a:p>
            <a:pPr lvl="0"/>
            <a:r>
              <a:rPr lang="en-US" sz="4000" dirty="0" smtClean="0"/>
              <a:t>Systems of Professional Learning</a:t>
            </a:r>
          </a:p>
        </p:txBody>
      </p:sp>
      <p:sp>
        <p:nvSpPr>
          <p:cNvPr id="7" name="Subtitle 5"/>
          <p:cNvSpPr txBox="1">
            <a:spLocks/>
          </p:cNvSpPr>
          <p:nvPr/>
        </p:nvSpPr>
        <p:spPr>
          <a:xfrm>
            <a:off x="630622" y="4299507"/>
            <a:ext cx="8146240"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K–5: </a:t>
            </a:r>
          </a:p>
          <a:p>
            <a:r>
              <a:rPr lang="en-US" i="0" dirty="0" smtClean="0">
                <a:solidFill>
                  <a:schemeClr val="tx2"/>
                </a:solidFill>
              </a:rPr>
              <a:t>Supporting All Students in Writing and Research</a:t>
            </a:r>
            <a:endParaRPr lang="en-US" dirty="0"/>
          </a:p>
        </p:txBody>
      </p:sp>
      <p:pic>
        <p:nvPicPr>
          <p:cNvPr id="18" name="Picture 17"/>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99306"/>
                    </a14:imgEffect>
                  </a14:imgLayer>
                </a14:imgProps>
              </a:ext>
              <a:ext uri="{28A0092B-C50C-407E-A947-70E740481C1C}">
                <a14:useLocalDpi xmlns=""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47750" y="285750"/>
            <a:ext cx="7905750" cy="1066800"/>
          </a:xfrm>
        </p:spPr>
        <p:txBody>
          <a:bodyPr>
            <a:noAutofit/>
          </a:bodyPr>
          <a:lstStyle/>
          <a:p>
            <a:r>
              <a:rPr lang="en-US" sz="4000" dirty="0" smtClean="0"/>
              <a:t>Activity 1: Sharing about Modules 1 and 2</a:t>
            </a:r>
          </a:p>
        </p:txBody>
      </p:sp>
      <p:sp>
        <p:nvSpPr>
          <p:cNvPr id="3" name="Slide Number Placeholder 2"/>
          <p:cNvSpPr>
            <a:spLocks noGrp="1"/>
          </p:cNvSpPr>
          <p:nvPr>
            <p:ph type="sldNum" sz="quarter" idx="11"/>
          </p:nvPr>
        </p:nvSpPr>
        <p:spPr/>
        <p:txBody>
          <a:bodyPr/>
          <a:lstStyle/>
          <a:p>
            <a:fld id="{EE3D4692-A625-460F-A072-DE10EEAA5719}"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06967849"/>
              </p:ext>
            </p:extLst>
          </p:nvPr>
        </p:nvGraphicFramePr>
        <p:xfrm>
          <a:off x="906482" y="1648728"/>
          <a:ext cx="7200040" cy="3536314"/>
        </p:xfrm>
        <a:graphic>
          <a:graphicData uri="http://schemas.openxmlformats.org/drawingml/2006/table">
            <a:tbl>
              <a:tblPr firstRow="1">
                <a:effectLst/>
                <a:tableStyleId>{F5AB1C69-6EDB-4FF4-983F-18BD219EF322}</a:tableStyleId>
              </a:tblPr>
              <a:tblGrid>
                <a:gridCol w="7200040"/>
              </a:tblGrid>
              <a:tr h="54157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a:t>
                      </a:r>
                      <a:r>
                        <a:rPr lang="en-US" sz="2400" dirty="0" smtClean="0"/>
                        <a:t>Sharing about Modules 1 and 2</a:t>
                      </a:r>
                      <a:r>
                        <a:rPr lang="en-US" sz="2400" baseline="0" dirty="0" smtClean="0"/>
                        <a:t> (</a:t>
                      </a:r>
                      <a:r>
                        <a:rPr kumimoji="0" lang="en-US" sz="2400" u="none" strike="noStrike" cap="none" normalizeH="0" baseline="0" dirty="0" smtClean="0">
                          <a:ln>
                            <a:noFill/>
                          </a:ln>
                          <a:effectLst/>
                        </a:rPr>
                        <a:t>4 of a Kind)</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994735">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Find three other coaches who have the same number card as you, to make 4 of a Kind.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Introduce yourselves to each other.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Have a brief discussion in which you reflect on any planning, discussion, or activities you did in your district, relative to Modules 1 or 2.</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4" cstate="print"/>
          <a:srcRect/>
          <a:stretch>
            <a:fillRect/>
          </a:stretch>
        </p:blipFill>
        <p:spPr bwMode="auto">
          <a:xfrm>
            <a:off x="4930209" y="4912968"/>
            <a:ext cx="1454150" cy="1477963"/>
          </a:xfrm>
          <a:prstGeom prst="rect">
            <a:avLst/>
          </a:prstGeom>
          <a:noFill/>
          <a:ln w="9525">
            <a:noFill/>
            <a:miter lim="800000"/>
            <a:headEnd/>
            <a:tailEnd/>
          </a:ln>
          <a:effectLst/>
        </p:spPr>
      </p:pic>
      <p:pic>
        <p:nvPicPr>
          <p:cNvPr id="12" name="Picture 5" descr="Picture10.png"/>
          <p:cNvPicPr>
            <a:picLocks noChangeAspect="1"/>
          </p:cNvPicPr>
          <p:nvPr/>
        </p:nvPicPr>
        <p:blipFill>
          <a:blip r:embed="rId5" cstate="print"/>
          <a:srcRect/>
          <a:stretch>
            <a:fillRect/>
          </a:stretch>
        </p:blipFill>
        <p:spPr bwMode="auto">
          <a:xfrm>
            <a:off x="7047900" y="4754254"/>
            <a:ext cx="947738" cy="1033463"/>
          </a:xfrm>
          <a:prstGeom prst="rect">
            <a:avLst/>
          </a:prstGeom>
          <a:noFill/>
          <a:ln w="9525">
            <a:noFill/>
            <a:miter lim="800000"/>
            <a:headEnd/>
            <a:tailEnd/>
          </a:ln>
        </p:spPr>
      </p:pic>
      <p:sp>
        <p:nvSpPr>
          <p:cNvPr id="13" name="TextBox 12"/>
          <p:cNvSpPr txBox="1"/>
          <p:nvPr/>
        </p:nvSpPr>
        <p:spPr>
          <a:xfrm>
            <a:off x="7098747" y="4774056"/>
            <a:ext cx="1135626" cy="369332"/>
          </a:xfrm>
          <a:prstGeom prst="rect">
            <a:avLst/>
          </a:prstGeom>
          <a:noFill/>
        </p:spPr>
        <p:txBody>
          <a:bodyPr wrap="square" rtlCol="0">
            <a:spAutoFit/>
          </a:bodyPr>
          <a:lstStyle/>
          <a:p>
            <a:r>
              <a:rPr lang="en-US" dirty="0" smtClean="0"/>
              <a:t>Page 7</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2668278171"/>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229580539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84048" y="1417320"/>
            <a:ext cx="8153400" cy="3102388"/>
          </a:xfrm>
        </p:spPr>
        <p:txBody>
          <a:bodyPr/>
          <a:lstStyle/>
          <a:p>
            <a:pPr>
              <a:buNone/>
            </a:pPr>
            <a:r>
              <a:rPr lang="en-US" dirty="0" smtClean="0"/>
              <a:t>“[…Since 2007] little has changed in how writing is taught in the majority of classrooms in the United States… This stands in stark contrast to the other members of the three R’s, reading and mathematics, subjects in which schools and teachers have devoted considerable effort to improving students’ performance.”</a:t>
            </a:r>
            <a:endParaRPr lang="en-US" dirty="0"/>
          </a:p>
        </p:txBody>
      </p:sp>
      <p:sp>
        <p:nvSpPr>
          <p:cNvPr id="5" name="Title 4"/>
          <p:cNvSpPr>
            <a:spLocks noGrp="1"/>
          </p:cNvSpPr>
          <p:nvPr>
            <p:ph type="title"/>
          </p:nvPr>
        </p:nvSpPr>
        <p:spPr/>
        <p:txBody>
          <a:bodyPr/>
          <a:lstStyle/>
          <a:p>
            <a:r>
              <a:rPr lang="en-US" smtClean="0"/>
              <a:t>Writing Instruction in the US</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12</a:t>
            </a:fld>
            <a:endParaRPr lang="en-US" dirty="0"/>
          </a:p>
        </p:txBody>
      </p:sp>
      <p:pic>
        <p:nvPicPr>
          <p:cNvPr id="7" name="Picture 6" descr="discussion 2.png"/>
          <p:cNvPicPr>
            <a:picLocks noChangeAspect="1"/>
          </p:cNvPicPr>
          <p:nvPr/>
        </p:nvPicPr>
        <p:blipFill>
          <a:blip r:embed="rId3" cstate="print"/>
          <a:srcRect/>
          <a:stretch>
            <a:fillRect/>
          </a:stretch>
        </p:blipFill>
        <p:spPr bwMode="auto">
          <a:xfrm>
            <a:off x="6635496" y="5084097"/>
            <a:ext cx="1454150" cy="1477963"/>
          </a:xfrm>
          <a:prstGeom prst="rect">
            <a:avLst/>
          </a:prstGeom>
          <a:noFill/>
          <a:ln w="9525">
            <a:noFill/>
            <a:miter lim="800000"/>
            <a:headEnd/>
            <a:tailEnd/>
          </a:ln>
          <a:effectLst/>
        </p:spPr>
      </p:pic>
      <p:sp>
        <p:nvSpPr>
          <p:cNvPr id="8" name="TextBox 7"/>
          <p:cNvSpPr txBox="1"/>
          <p:nvPr/>
        </p:nvSpPr>
        <p:spPr>
          <a:xfrm>
            <a:off x="4717790" y="4711619"/>
            <a:ext cx="4045210" cy="369332"/>
          </a:xfrm>
          <a:prstGeom prst="rect">
            <a:avLst/>
          </a:prstGeom>
          <a:noFill/>
        </p:spPr>
        <p:txBody>
          <a:bodyPr wrap="none" rtlCol="0">
            <a:spAutoFit/>
          </a:bodyPr>
          <a:lstStyle/>
          <a:p>
            <a:r>
              <a:rPr lang="en-US" dirty="0" smtClean="0"/>
              <a:t>Graham, MacArthur,  &amp; Fitzgerald (2009)</a:t>
            </a:r>
            <a:endParaRPr lang="en-US" dirty="0"/>
          </a:p>
        </p:txBody>
      </p:sp>
    </p:spTree>
    <p:extLst>
      <p:ext uri="{BB962C8B-B14F-4D97-AF65-F5344CB8AC3E}">
        <p14:creationId xmlns="" xmlns:p14="http://schemas.microsoft.com/office/powerpoint/2010/main" val="19206234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r>
              <a:rPr lang="en-US" smtClean="0"/>
              <a:t>Versatile for accomplishing a variety of goals</a:t>
            </a:r>
          </a:p>
          <a:p>
            <a:r>
              <a:rPr lang="en-US" smtClean="0"/>
              <a:t>Powerful for influencing others</a:t>
            </a:r>
          </a:p>
          <a:p>
            <a:r>
              <a:rPr lang="en-US" smtClean="0"/>
              <a:t>Indispensable for learning and communicating</a:t>
            </a:r>
          </a:p>
          <a:p>
            <a:r>
              <a:rPr lang="en-US" smtClean="0"/>
              <a:t>Improves reading skills</a:t>
            </a:r>
          </a:p>
          <a:p>
            <a:pPr marL="0" indent="0">
              <a:buNone/>
            </a:pPr>
            <a:endParaRPr lang="en-US" dirty="0"/>
          </a:p>
        </p:txBody>
      </p:sp>
      <p:sp>
        <p:nvSpPr>
          <p:cNvPr id="2" name="Title 1"/>
          <p:cNvSpPr>
            <a:spLocks noGrp="1"/>
          </p:cNvSpPr>
          <p:nvPr>
            <p:ph type="title"/>
          </p:nvPr>
        </p:nvSpPr>
        <p:spPr/>
        <p:txBody>
          <a:bodyPr/>
          <a:lstStyle/>
          <a:p>
            <a:r>
              <a:rPr lang="en-US" dirty="0" smtClean="0"/>
              <a:t>Why is Writing Important?</a:t>
            </a:r>
            <a:endParaRPr lang="en-US" dirty="0"/>
          </a:p>
        </p:txBody>
      </p:sp>
      <p:sp>
        <p:nvSpPr>
          <p:cNvPr id="5" name="Rectangle 4"/>
          <p:cNvSpPr/>
          <p:nvPr/>
        </p:nvSpPr>
        <p:spPr>
          <a:xfrm>
            <a:off x="4775498" y="3957786"/>
            <a:ext cx="3987502" cy="369332"/>
          </a:xfrm>
          <a:prstGeom prst="rect">
            <a:avLst/>
          </a:prstGeom>
        </p:spPr>
        <p:txBody>
          <a:bodyPr wrap="none">
            <a:spAutoFit/>
          </a:bodyPr>
          <a:lstStyle/>
          <a:p>
            <a:r>
              <a:rPr lang="en-US" dirty="0"/>
              <a:t>Graham, MacArthur,  &amp; Fitzgerald (2009)</a:t>
            </a:r>
          </a:p>
        </p:txBody>
      </p:sp>
      <p:sp>
        <p:nvSpPr>
          <p:cNvPr id="4" name="Footer Placeholder 3"/>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13</a:t>
            </a:fld>
            <a:endParaRPr lang="en-US" dirty="0"/>
          </a:p>
        </p:txBody>
      </p:sp>
    </p:spTree>
    <p:extLst>
      <p:ext uri="{BB962C8B-B14F-4D97-AF65-F5344CB8AC3E}">
        <p14:creationId xmlns="" xmlns:p14="http://schemas.microsoft.com/office/powerpoint/2010/main" val="384076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828800"/>
            <a:ext cx="8153400" cy="2314480"/>
          </a:xfrm>
        </p:spPr>
        <p:txBody>
          <a:bodyPr/>
          <a:lstStyle/>
          <a:p>
            <a:r>
              <a:rPr lang="en-US" dirty="0" smtClean="0"/>
              <a:t>Examine successful methods that exceptional teachers of literacy commonly apply when teaching writing</a:t>
            </a:r>
          </a:p>
          <a:p>
            <a:r>
              <a:rPr lang="en-US" dirty="0" smtClean="0"/>
              <a:t>Draw from scientific studies testing the effectiveness of specific writing practices</a:t>
            </a:r>
            <a:endParaRPr lang="en-US" dirty="0"/>
          </a:p>
        </p:txBody>
      </p:sp>
      <p:sp>
        <p:nvSpPr>
          <p:cNvPr id="3" name="Title 2"/>
          <p:cNvSpPr>
            <a:spLocks noGrp="1"/>
          </p:cNvSpPr>
          <p:nvPr>
            <p:ph type="title"/>
          </p:nvPr>
        </p:nvSpPr>
        <p:spPr/>
        <p:txBody>
          <a:bodyPr>
            <a:normAutofit fontScale="90000"/>
          </a:bodyPr>
          <a:lstStyle/>
          <a:p>
            <a:r>
              <a:rPr lang="en-US" dirty="0" smtClean="0"/>
              <a:t>What Determines “Best Practices” </a:t>
            </a:r>
            <a:r>
              <a:rPr lang="en-US" smtClean="0"/>
              <a:t>in Writing?</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14</a:t>
            </a:fld>
            <a:endParaRPr lang="en-US" dirty="0"/>
          </a:p>
        </p:txBody>
      </p:sp>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9597468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125272"/>
            <a:ext cx="8378952" cy="4819781"/>
          </a:xfrm>
        </p:spPr>
        <p:txBody>
          <a:bodyPr/>
          <a:lstStyle/>
          <a:p>
            <a:r>
              <a:rPr lang="en-US" sz="2800" dirty="0" smtClean="0"/>
              <a:t>3 Standards for Text Types and Purposes</a:t>
            </a:r>
          </a:p>
          <a:p>
            <a:pPr lvl="1"/>
            <a:r>
              <a:rPr lang="en-US" sz="2400" dirty="0" smtClean="0"/>
              <a:t>Argument/Opinion</a:t>
            </a:r>
          </a:p>
          <a:p>
            <a:pPr lvl="1"/>
            <a:r>
              <a:rPr lang="en-US" sz="2400" dirty="0" smtClean="0"/>
              <a:t>Explanation</a:t>
            </a:r>
          </a:p>
          <a:p>
            <a:pPr lvl="1"/>
            <a:r>
              <a:rPr lang="en-US" sz="2400" dirty="0" smtClean="0"/>
              <a:t>Narrative</a:t>
            </a:r>
          </a:p>
          <a:p>
            <a:r>
              <a:rPr lang="en-US" sz="2800" dirty="0" smtClean="0"/>
              <a:t>3 Standards for Production and Distribution of Writing (writing process)</a:t>
            </a:r>
          </a:p>
          <a:p>
            <a:r>
              <a:rPr lang="en-US" sz="2800" dirty="0" smtClean="0"/>
              <a:t>3 Standards for Research to Build and Present Knowledge</a:t>
            </a:r>
          </a:p>
          <a:p>
            <a:r>
              <a:rPr lang="en-US" sz="2800" dirty="0" smtClean="0"/>
              <a:t>1 Standard for Evidence from Text</a:t>
            </a:r>
          </a:p>
          <a:p>
            <a:r>
              <a:rPr lang="en-US" sz="2800" dirty="0" smtClean="0"/>
              <a:t>1 Standard for Range of Writing</a:t>
            </a:r>
          </a:p>
          <a:p>
            <a:endParaRPr lang="en-US" dirty="0" smtClean="0"/>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CCS-ELA &amp; Literacy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15</a:t>
            </a:fld>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40374061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043558"/>
            <a:ext cx="8378952" cy="4936736"/>
          </a:xfrm>
        </p:spPr>
        <p:txBody>
          <a:bodyPr/>
          <a:lstStyle/>
          <a:p>
            <a:r>
              <a:rPr lang="en-US" sz="2800" dirty="0" smtClean="0"/>
              <a:t>CCS.W.4 Produce clear and coherent writing in which the development, organization, and style are appropriate to task, purpose, and audience. </a:t>
            </a:r>
            <a:r>
              <a:rPr lang="en-US" sz="2800" dirty="0" smtClean="0">
                <a:solidFill>
                  <a:srgbClr val="FF0000"/>
                </a:solidFill>
              </a:rPr>
              <a:t>(Begins in Grade 3)</a:t>
            </a:r>
          </a:p>
          <a:p>
            <a:r>
              <a:rPr lang="en-US" sz="2800" dirty="0" smtClean="0"/>
              <a:t>CCS.W.9. Draw evidence from literary or informational texts to support analysis, reflection, and research. </a:t>
            </a:r>
            <a:r>
              <a:rPr lang="en-US" sz="2800" dirty="0" smtClean="0">
                <a:solidFill>
                  <a:srgbClr val="FF0000"/>
                </a:solidFill>
              </a:rPr>
              <a:t>(Begins in Grade 4)</a:t>
            </a:r>
          </a:p>
          <a:p>
            <a:r>
              <a:rPr lang="en-US" sz="2800" dirty="0" smtClean="0"/>
              <a:t>CCS.W.10. Write routinely over extended time frames (time for research, reflection, and revision) and shorter time frames (a single sitting or a day or two) for a range of tasks, purposes, and audiences</a:t>
            </a:r>
            <a:r>
              <a:rPr lang="en-US" dirty="0" smtClean="0"/>
              <a:t>. </a:t>
            </a:r>
            <a:r>
              <a:rPr lang="en-US" sz="2800" dirty="0" smtClean="0">
                <a:solidFill>
                  <a:srgbClr val="FF0000"/>
                </a:solidFill>
              </a:rPr>
              <a:t>(Begins in Grade 3)</a:t>
            </a: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CCS-ELA &amp; Literacy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16</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79999951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2</a:t>
            </a:r>
          </a:p>
        </p:txBody>
      </p:sp>
      <p:sp>
        <p:nvSpPr>
          <p:cNvPr id="4" name="Text Placeholder 3"/>
          <p:cNvSpPr>
            <a:spLocks noGrp="1"/>
          </p:cNvSpPr>
          <p:nvPr>
            <p:ph type="body" idx="1"/>
          </p:nvPr>
        </p:nvSpPr>
        <p:spPr>
          <a:xfrm>
            <a:off x="623888" y="4257858"/>
            <a:ext cx="7886700" cy="443198"/>
          </a:xfrm>
        </p:spPr>
        <p:txBody>
          <a:bodyPr/>
          <a:lstStyle/>
          <a:p>
            <a:pPr marL="396875" indent="-396875">
              <a:spcBef>
                <a:spcPct val="20000"/>
              </a:spcBef>
            </a:pPr>
            <a:r>
              <a:rPr lang="en-US" sz="3200" dirty="0" smtClean="0">
                <a:solidFill>
                  <a:schemeClr val="tx1"/>
                </a:solidFill>
              </a:rPr>
              <a:t>A Close Look at the Writing Standards</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43521" y="4923349"/>
            <a:ext cx="947738" cy="1033463"/>
          </a:xfrm>
          <a:prstGeom prst="rect">
            <a:avLst/>
          </a:prstGeom>
          <a:noFill/>
          <a:ln w="9525">
            <a:noFill/>
            <a:miter lim="800000"/>
            <a:headEnd/>
            <a:tailEnd/>
          </a:ln>
        </p:spPr>
      </p:pic>
      <p:sp>
        <p:nvSpPr>
          <p:cNvPr id="7" name="TextBox 6"/>
          <p:cNvSpPr txBox="1"/>
          <p:nvPr/>
        </p:nvSpPr>
        <p:spPr>
          <a:xfrm>
            <a:off x="765547" y="4976028"/>
            <a:ext cx="1031358" cy="369332"/>
          </a:xfrm>
          <a:prstGeom prst="rect">
            <a:avLst/>
          </a:prstGeom>
          <a:noFill/>
        </p:spPr>
        <p:txBody>
          <a:bodyPr wrap="square" rtlCol="0">
            <a:spAutoFit/>
          </a:bodyPr>
          <a:lstStyle/>
          <a:p>
            <a:r>
              <a:rPr lang="en-US" dirty="0" smtClean="0"/>
              <a:t>Page 9</a:t>
            </a:r>
            <a:endParaRPr lang="en-US" dirty="0"/>
          </a:p>
        </p:txBody>
      </p:sp>
    </p:spTree>
    <p:extLst>
      <p:ext uri="{BB962C8B-B14F-4D97-AF65-F5344CB8AC3E}">
        <p14:creationId xmlns="" xmlns:p14="http://schemas.microsoft.com/office/powerpoint/2010/main" val="14928814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2: Types of Writing in CCS-ELA &amp; Literacy</a:t>
            </a:r>
          </a:p>
        </p:txBody>
      </p:sp>
      <p:sp>
        <p:nvSpPr>
          <p:cNvPr id="3" name="Slide Number Placeholder 2"/>
          <p:cNvSpPr>
            <a:spLocks noGrp="1"/>
          </p:cNvSpPr>
          <p:nvPr>
            <p:ph type="sldNum" sz="quarter" idx="11"/>
          </p:nvPr>
        </p:nvSpPr>
        <p:spPr/>
        <p:txBody>
          <a:bodyPr/>
          <a:lstStyle/>
          <a:p>
            <a:fld id="{EE3D4692-A625-460F-A072-DE10EEAA5719}" type="slidenum">
              <a:rPr lang="en-US" smtClean="0"/>
              <a:pPr/>
              <a:t>18</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1474033071"/>
              </p:ext>
            </p:extLst>
          </p:nvPr>
        </p:nvGraphicFramePr>
        <p:xfrm>
          <a:off x="799883" y="1642043"/>
          <a:ext cx="7791223" cy="3887193"/>
        </p:xfrm>
        <a:graphic>
          <a:graphicData uri="http://schemas.openxmlformats.org/drawingml/2006/table">
            <a:tbl>
              <a:tblPr firstRow="1">
                <a:effectLst/>
                <a:tableStyleId>{F5AB1C69-6EDB-4FF4-983F-18BD219EF322}</a:tableStyleId>
              </a:tblPr>
              <a:tblGrid>
                <a:gridCol w="7791223"/>
              </a:tblGrid>
              <a:tr h="48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 </a:t>
                      </a:r>
                      <a:r>
                        <a:rPr lang="en-US" sz="2400" dirty="0" smtClean="0"/>
                        <a:t>Types of Writing in CCS-ELA &amp; Literacy</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89026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Select a facilitator, timekeeper, recorder, and reporter.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about one type of writing from the CCSS </a:t>
                      </a:r>
                      <a:r>
                        <a:rPr kumimoji="0" lang="en-US" sz="2400" i="1" u="none" strike="noStrike" cap="none" normalizeH="0" baseline="0" dirty="0" smtClean="0">
                          <a:ln>
                            <a:noFill/>
                          </a:ln>
                          <a:effectLst/>
                        </a:rPr>
                        <a:t>Appendix A </a:t>
                      </a:r>
                      <a:r>
                        <a:rPr kumimoji="0" lang="en-US" sz="2400" u="none" strike="noStrike" cap="none" normalizeH="0" baseline="0" dirty="0" smtClean="0">
                          <a:ln>
                            <a:noFill/>
                          </a:ln>
                          <a:effectLst/>
                        </a:rPr>
                        <a:t>(located in the Appendix of your Participant Guide).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once to get the gist.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a second time to focus on guiding questions and “render” the text.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Share and explain.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kern="1200" cap="none" normalizeH="0" baseline="0" dirty="0" smtClean="0">
                          <a:ln>
                            <a:noFill/>
                          </a:ln>
                          <a:solidFill>
                            <a:schemeClr val="dk1"/>
                          </a:solidFill>
                          <a:effectLst/>
                          <a:latin typeface="+mn-lt"/>
                          <a:ea typeface="+mn-ea"/>
                          <a:cs typeface="+mn-cs"/>
                        </a:rPr>
                        <a:t>Answer questions and report out.</a:t>
                      </a:r>
                      <a:endParaRPr kumimoji="0" lang="en-US" sz="2400" u="none" strike="noStrike" kern="1200" cap="none" normalizeH="0" baseline="0" dirty="0">
                        <a:ln>
                          <a:noFill/>
                        </a:ln>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932112" y="4791771"/>
            <a:ext cx="1145087" cy="124866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
        <p:nvSpPr>
          <p:cNvPr id="9" name="TextBox 8"/>
          <p:cNvSpPr txBox="1"/>
          <p:nvPr/>
        </p:nvSpPr>
        <p:spPr>
          <a:xfrm>
            <a:off x="6896988" y="4863500"/>
            <a:ext cx="1237361" cy="369332"/>
          </a:xfrm>
          <a:prstGeom prst="rect">
            <a:avLst/>
          </a:prstGeom>
          <a:noFill/>
        </p:spPr>
        <p:txBody>
          <a:bodyPr wrap="square" rtlCol="0">
            <a:spAutoFit/>
          </a:bodyPr>
          <a:lstStyle/>
          <a:p>
            <a:r>
              <a:rPr lang="en-US" dirty="0" smtClean="0"/>
              <a:t>Pages 9-11</a:t>
            </a:r>
            <a:endParaRPr lang="en-US" dirty="0"/>
          </a:p>
        </p:txBody>
      </p:sp>
    </p:spTree>
    <p:extLst>
      <p:ext uri="{BB962C8B-B14F-4D97-AF65-F5344CB8AC3E}">
        <p14:creationId xmlns="" xmlns:p14="http://schemas.microsoft.com/office/powerpoint/2010/main" val="13958730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25592"/>
            <a:ext cx="8378952" cy="5524589"/>
          </a:xfrm>
        </p:spPr>
        <p:txBody>
          <a:bodyPr/>
          <a:lstStyle/>
          <a:p>
            <a:r>
              <a:rPr lang="en-US" sz="2800" dirty="0" smtClean="0"/>
              <a:t>Read one section:</a:t>
            </a:r>
          </a:p>
          <a:p>
            <a:pPr lvl="1"/>
            <a:r>
              <a:rPr lang="en-US" dirty="0" smtClean="0"/>
              <a:t>Argument (p. 23)</a:t>
            </a:r>
          </a:p>
          <a:p>
            <a:pPr lvl="1"/>
            <a:r>
              <a:rPr lang="en-US" dirty="0" smtClean="0"/>
              <a:t>Informational/Explanatory (p. 23)</a:t>
            </a:r>
          </a:p>
          <a:p>
            <a:pPr lvl="1"/>
            <a:r>
              <a:rPr lang="en-US" dirty="0" smtClean="0"/>
              <a:t>Narrative [and Creative] (pp. 23‒24)</a:t>
            </a:r>
          </a:p>
          <a:p>
            <a:pPr lvl="1"/>
            <a:r>
              <a:rPr lang="en-US" dirty="0" smtClean="0"/>
              <a:t>Special Place of Argument (pp. 24‒25)</a:t>
            </a:r>
          </a:p>
          <a:p>
            <a:r>
              <a:rPr lang="en-US" sz="2800" dirty="0" smtClean="0"/>
              <a:t>In your </a:t>
            </a:r>
            <a:r>
              <a:rPr lang="en-US" sz="2800" i="1" dirty="0" smtClean="0"/>
              <a:t>Notepad</a:t>
            </a:r>
            <a:r>
              <a:rPr lang="en-US" sz="2800" dirty="0" smtClean="0"/>
              <a:t>, record a significant </a:t>
            </a:r>
            <a:r>
              <a:rPr lang="en-US" sz="2800" b="1" dirty="0" smtClean="0"/>
              <a:t>sentence</a:t>
            </a:r>
            <a:r>
              <a:rPr lang="en-US" sz="2800" dirty="0" smtClean="0"/>
              <a:t>, a </a:t>
            </a:r>
            <a:r>
              <a:rPr lang="en-US" sz="2800" b="1" dirty="0" smtClean="0"/>
              <a:t>phrase</a:t>
            </a:r>
            <a:r>
              <a:rPr lang="en-US" sz="2800" dirty="0" smtClean="0"/>
              <a:t>, and a </a:t>
            </a:r>
            <a:r>
              <a:rPr lang="en-US" sz="2800" b="1" dirty="0" smtClean="0"/>
              <a:t>word </a:t>
            </a:r>
            <a:r>
              <a:rPr lang="en-US" sz="2800" dirty="0" smtClean="0"/>
              <a:t>related to: </a:t>
            </a:r>
          </a:p>
          <a:p>
            <a:pPr lvl="1"/>
            <a:r>
              <a:rPr lang="en-US" dirty="0" smtClean="0"/>
              <a:t>The purpose of this type of writing</a:t>
            </a:r>
          </a:p>
          <a:p>
            <a:pPr lvl="1"/>
            <a:r>
              <a:rPr lang="en-US" dirty="0" smtClean="0"/>
              <a:t>Important ideas from your section</a:t>
            </a:r>
          </a:p>
          <a:p>
            <a:r>
              <a:rPr lang="en-US" sz="2800" dirty="0" smtClean="0"/>
              <a:t>Take turns sharing with your group, then together, answer the questions in the Participant Guide.</a:t>
            </a:r>
          </a:p>
          <a:p>
            <a:pPr marL="0" indent="0">
              <a:buNone/>
            </a:pPr>
            <a:endParaRPr lang="en-US" dirty="0" smtClean="0"/>
          </a:p>
        </p:txBody>
      </p:sp>
      <p:sp>
        <p:nvSpPr>
          <p:cNvPr id="3" name="Title 2"/>
          <p:cNvSpPr>
            <a:spLocks noGrp="1"/>
          </p:cNvSpPr>
          <p:nvPr>
            <p:ph type="title"/>
          </p:nvPr>
        </p:nvSpPr>
        <p:spPr>
          <a:xfrm>
            <a:off x="384048" y="228600"/>
            <a:ext cx="8153400" cy="685800"/>
          </a:xfrm>
        </p:spPr>
        <p:txBody>
          <a:bodyPr/>
          <a:lstStyle/>
          <a:p>
            <a:r>
              <a:rPr lang="en-US" dirty="0" smtClean="0"/>
              <a:t>Text Rendering Protocol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19</a:t>
            </a:fld>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93835" y="816859"/>
            <a:ext cx="1828800" cy="1828800"/>
          </a:xfrm>
          <a:prstGeom prst="rect">
            <a:avLst/>
          </a:prstGeom>
        </p:spPr>
      </p:pic>
      <p:sp>
        <p:nvSpPr>
          <p:cNvPr id="4" name="Footer Placeholder 3"/>
          <p:cNvSpPr>
            <a:spLocks noGrp="1"/>
          </p:cNvSpPr>
          <p:nvPr>
            <p:ph type="ftr" sz="quarter" idx="10"/>
          </p:nvPr>
        </p:nvSpPr>
        <p:spPr/>
        <p:txBody>
          <a:bodyPr/>
          <a:lstStyle/>
          <a:p>
            <a:r>
              <a:rPr lang="en-US" smtClean="0"/>
              <a:t> </a:t>
            </a:r>
            <a:endParaRPr lang="en-US" dirty="0"/>
          </a:p>
        </p:txBody>
      </p:sp>
      <p:sp>
        <p:nvSpPr>
          <p:cNvPr id="7" name="TextBox 6"/>
          <p:cNvSpPr txBox="1"/>
          <p:nvPr/>
        </p:nvSpPr>
        <p:spPr>
          <a:xfrm>
            <a:off x="7162800" y="1295400"/>
            <a:ext cx="1447800" cy="369332"/>
          </a:xfrm>
          <a:prstGeom prst="rect">
            <a:avLst/>
          </a:prstGeom>
          <a:noFill/>
        </p:spPr>
        <p:txBody>
          <a:bodyPr wrap="square" rtlCol="0">
            <a:spAutoFit/>
          </a:bodyPr>
          <a:lstStyle/>
          <a:p>
            <a:r>
              <a:rPr lang="en-US" dirty="0" smtClean="0"/>
              <a:t>Page 61</a:t>
            </a:r>
            <a:endParaRPr lang="en-US" dirty="0"/>
          </a:p>
        </p:txBody>
      </p:sp>
    </p:spTree>
    <p:extLst>
      <p:ext uri="{BB962C8B-B14F-4D97-AF65-F5344CB8AC3E}">
        <p14:creationId xmlns="" xmlns:p14="http://schemas.microsoft.com/office/powerpoint/2010/main" val="39443482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 xmlns:p14="http://schemas.microsoft.com/office/powerpoint/2010/main" val="1687471734"/>
              </p:ext>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740396" y="3015665"/>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710097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886397"/>
          </a:xfrm>
        </p:spPr>
        <p:txBody>
          <a:bodyPr/>
          <a:lstStyle/>
          <a:p>
            <a:r>
              <a:rPr lang="en-US" dirty="0" smtClean="0"/>
              <a:t>What is one significant or interesting point your group discussed?</a:t>
            </a:r>
          </a:p>
        </p:txBody>
      </p:sp>
      <p:sp>
        <p:nvSpPr>
          <p:cNvPr id="3" name="Title 2"/>
          <p:cNvSpPr>
            <a:spLocks noGrp="1"/>
          </p:cNvSpPr>
          <p:nvPr>
            <p:ph type="title"/>
          </p:nvPr>
        </p:nvSpPr>
        <p:spPr/>
        <p:txBody>
          <a:bodyPr/>
          <a:lstStyle/>
          <a:p>
            <a:r>
              <a:rPr lang="en-US" dirty="0" smtClean="0"/>
              <a:t>Share Out</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20</a:t>
            </a:fld>
            <a:endParaRPr lang="en-US" dirty="0"/>
          </a:p>
        </p:txBody>
      </p:sp>
      <p:sp>
        <p:nvSpPr>
          <p:cNvPr id="5" name="Oval 4"/>
          <p:cNvSpPr/>
          <p:nvPr/>
        </p:nvSpPr>
        <p:spPr bwMode="auto">
          <a:xfrm>
            <a:off x="1020152" y="2956714"/>
            <a:ext cx="6394439" cy="244502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latin typeface="Segoe" pitchFamily="34" charset="0"/>
              </a:rPr>
              <a:t>How might you use the Text Rendering Protocol with colleagues or in the classroom</a:t>
            </a:r>
            <a:r>
              <a:rPr lang="en-US" sz="2300" dirty="0" smtClean="0">
                <a:solidFill>
                  <a:schemeClr val="bg1"/>
                </a:solidFill>
                <a:latin typeface="Segoe" pitchFamily="34" charset="0"/>
              </a:rPr>
              <a:t>?</a:t>
            </a:r>
          </a:p>
        </p:txBody>
      </p:sp>
      <p:pic>
        <p:nvPicPr>
          <p:cNvPr id="6" name="Picture 6" descr="discussion 2.png"/>
          <p:cNvPicPr>
            <a:picLocks noChangeAspect="1"/>
          </p:cNvPicPr>
          <p:nvPr/>
        </p:nvPicPr>
        <p:blipFill>
          <a:blip r:embed="rId3" cstate="print"/>
          <a:srcRect/>
          <a:stretch>
            <a:fillRect/>
          </a:stretch>
        </p:blipFill>
        <p:spPr bwMode="auto">
          <a:xfrm>
            <a:off x="6654546" y="2478204"/>
            <a:ext cx="1454150" cy="1477963"/>
          </a:xfrm>
          <a:prstGeom prst="rect">
            <a:avLst/>
          </a:prstGeom>
          <a:noFill/>
          <a:ln w="9525">
            <a:noFill/>
            <a:miter lim="800000"/>
            <a:headEnd/>
            <a:tailEnd/>
          </a:ln>
          <a:effectLst/>
        </p:spPr>
      </p:pic>
      <p:sp>
        <p:nvSpPr>
          <p:cNvPr id="7" name="Footer Placeholder 6"/>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0345120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948690"/>
            <a:ext cx="8153400" cy="6007799"/>
          </a:xfrm>
        </p:spPr>
        <p:txBody>
          <a:bodyPr/>
          <a:lstStyle/>
          <a:p>
            <a:r>
              <a:rPr lang="en-US" dirty="0" smtClean="0"/>
              <a:t>Collection of K‒12 student writing samples from around the country</a:t>
            </a:r>
          </a:p>
          <a:p>
            <a:r>
              <a:rPr lang="en-US" dirty="0" smtClean="0"/>
              <a:t>Organized by writing type and sub-divided by “On-demand Writing” and “Range of Writing”</a:t>
            </a:r>
          </a:p>
          <a:p>
            <a:r>
              <a:rPr lang="en-US" dirty="0" smtClean="0"/>
              <a:t>Annotated with the language of the CCS</a:t>
            </a:r>
          </a:p>
          <a:p>
            <a:r>
              <a:rPr lang="en-US" dirty="0"/>
              <a:t>Intended to </a:t>
            </a:r>
            <a:r>
              <a:rPr lang="en-US" dirty="0" smtClean="0"/>
              <a:t>supplement Appendix </a:t>
            </a:r>
            <a:r>
              <a:rPr lang="en-US" dirty="0"/>
              <a:t>C: Samples of Student </a:t>
            </a:r>
            <a:r>
              <a:rPr lang="en-US" dirty="0" smtClean="0"/>
              <a:t>Writing</a:t>
            </a:r>
          </a:p>
          <a:p>
            <a:r>
              <a:rPr lang="en-US" dirty="0" smtClean="0"/>
              <a:t>Provides </a:t>
            </a:r>
            <a:r>
              <a:rPr lang="en-US" dirty="0"/>
              <a:t>examples of Common Core-aligned writing for teachers and students</a:t>
            </a:r>
          </a:p>
          <a:p>
            <a:endParaRPr lang="en-US" dirty="0"/>
          </a:p>
          <a:p>
            <a:endParaRPr lang="en-US" dirty="0" smtClean="0"/>
          </a:p>
          <a:p>
            <a:endParaRPr lang="en-US" dirty="0"/>
          </a:p>
        </p:txBody>
      </p:sp>
      <p:sp>
        <p:nvSpPr>
          <p:cNvPr id="2" name="Title 1"/>
          <p:cNvSpPr>
            <a:spLocks noGrp="1"/>
          </p:cNvSpPr>
          <p:nvPr>
            <p:ph type="title"/>
          </p:nvPr>
        </p:nvSpPr>
        <p:spPr>
          <a:xfrm>
            <a:off x="384048" y="228600"/>
            <a:ext cx="8153400" cy="543910"/>
          </a:xfrm>
        </p:spPr>
        <p:txBody>
          <a:bodyPr>
            <a:normAutofit fontScale="90000"/>
          </a:bodyPr>
          <a:lstStyle/>
          <a:p>
            <a:r>
              <a:rPr lang="en-US" dirty="0" smtClean="0"/>
              <a:t>A New Resource: </a:t>
            </a:r>
            <a:r>
              <a:rPr lang="en-US" i="1" dirty="0" smtClean="0"/>
              <a:t>In Common</a:t>
            </a:r>
            <a:endParaRPr lang="en-US" i="1"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21</a:t>
            </a:fld>
            <a:endParaRPr lang="en-US" dirty="0"/>
          </a:p>
        </p:txBody>
      </p:sp>
      <p:sp>
        <p:nvSpPr>
          <p:cNvPr id="5" name="Rectangle 4"/>
          <p:cNvSpPr/>
          <p:nvPr/>
        </p:nvSpPr>
        <p:spPr>
          <a:xfrm>
            <a:off x="384048" y="5309880"/>
            <a:ext cx="3748334" cy="923330"/>
          </a:xfrm>
          <a:prstGeom prst="rect">
            <a:avLst/>
          </a:prstGeom>
        </p:spPr>
        <p:txBody>
          <a:bodyPr wrap="none">
            <a:spAutoFit/>
          </a:bodyPr>
          <a:lstStyle/>
          <a:p>
            <a:r>
              <a:rPr lang="en-US" dirty="0" smtClean="0">
                <a:hlinkClick r:id="rId3"/>
              </a:rPr>
              <a:t>www.vermontwritingcollaborative.org</a:t>
            </a:r>
            <a:endParaRPr lang="en-US" dirty="0" smtClean="0"/>
          </a:p>
          <a:p>
            <a:endParaRPr lang="en-US" dirty="0" smtClean="0">
              <a:latin typeface="Cambria" panose="02040503050406030204" pitchFamily="18" charset="0"/>
            </a:endParaRPr>
          </a:p>
          <a:p>
            <a:endParaRPr lang="en-US" dirty="0"/>
          </a:p>
        </p:txBody>
      </p:sp>
      <p:sp>
        <p:nvSpPr>
          <p:cNvPr id="6" name="Rectangle 5"/>
          <p:cNvSpPr/>
          <p:nvPr/>
        </p:nvSpPr>
        <p:spPr>
          <a:xfrm>
            <a:off x="4996151" y="5327748"/>
            <a:ext cx="3263714" cy="646331"/>
          </a:xfrm>
          <a:prstGeom prst="rect">
            <a:avLst/>
          </a:prstGeom>
        </p:spPr>
        <p:txBody>
          <a:bodyPr wrap="none">
            <a:spAutoFit/>
          </a:bodyPr>
          <a:lstStyle/>
          <a:p>
            <a:r>
              <a:rPr lang="en-US" u="sng" dirty="0" smtClean="0">
                <a:solidFill>
                  <a:srgbClr val="0000FF"/>
                </a:solidFill>
                <a:hlinkClick r:id="rId4"/>
              </a:rPr>
              <a:t>h</a:t>
            </a:r>
            <a:r>
              <a:rPr lang="en-US" u="sng" dirty="0" smtClean="0">
                <a:solidFill>
                  <a:srgbClr val="0000FF"/>
                </a:solidFill>
              </a:rPr>
              <a:t>t</a:t>
            </a:r>
            <a:r>
              <a:rPr lang="en-US" u="sng" dirty="0" smtClean="0">
                <a:solidFill>
                  <a:srgbClr val="0000FF"/>
                </a:solidFill>
                <a:hlinkClick r:id="rId4"/>
              </a:rPr>
              <a:t>tp</a:t>
            </a:r>
            <a:r>
              <a:rPr lang="en-US" u="sng" dirty="0">
                <a:solidFill>
                  <a:srgbClr val="0000FF"/>
                </a:solidFill>
                <a:hlinkClick r:id="rId4"/>
              </a:rPr>
              <a:t>://www.achievethecore.org</a:t>
            </a:r>
            <a:r>
              <a:rPr lang="en-US" u="sng" dirty="0" smtClean="0">
                <a:solidFill>
                  <a:srgbClr val="0000FF"/>
                </a:solidFill>
                <a:hlinkClick r:id="rId4"/>
              </a:rPr>
              <a:t>/</a:t>
            </a:r>
            <a:endParaRPr lang="en-US" u="sng" dirty="0" smtClean="0">
              <a:solidFill>
                <a:srgbClr val="0000FF"/>
              </a:solidFill>
            </a:endParaRPr>
          </a:p>
          <a:p>
            <a:endParaRPr lang="en-US" dirty="0"/>
          </a:p>
        </p:txBody>
      </p:sp>
      <p:sp>
        <p:nvSpPr>
          <p:cNvPr id="9" name="Footer Placeholder 8"/>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1793142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382738"/>
          </a:xfrm>
        </p:spPr>
        <p:txBody>
          <a:bodyPr/>
          <a:lstStyle/>
          <a:p>
            <a:r>
              <a:rPr lang="en-US" dirty="0" smtClean="0"/>
              <a:t>Provides examples, not benchmarks</a:t>
            </a:r>
          </a:p>
          <a:p>
            <a:r>
              <a:rPr lang="en-US" dirty="0" smtClean="0"/>
              <a:t>Should not be used as models for scoring student work</a:t>
            </a:r>
          </a:p>
          <a:p>
            <a:r>
              <a:rPr lang="en-US" dirty="0" smtClean="0"/>
              <a:t>Chosen to illustrate text types and purposes of Common Core, not to illustrate mastery of conventions</a:t>
            </a:r>
          </a:p>
          <a:p>
            <a:r>
              <a:rPr lang="en-US" dirty="0" smtClean="0"/>
              <a:t>May not illustrate grade-level language standards</a:t>
            </a:r>
          </a:p>
          <a:p>
            <a:r>
              <a:rPr lang="en-US" dirty="0" smtClean="0"/>
              <a:t>Meant as a starting point, not a destination</a:t>
            </a:r>
            <a:endParaRPr lang="en-US" dirty="0"/>
          </a:p>
        </p:txBody>
      </p:sp>
      <p:sp>
        <p:nvSpPr>
          <p:cNvPr id="3" name="Title 2"/>
          <p:cNvSpPr>
            <a:spLocks noGrp="1"/>
          </p:cNvSpPr>
          <p:nvPr>
            <p:ph type="title"/>
          </p:nvPr>
        </p:nvSpPr>
        <p:spPr>
          <a:xfrm>
            <a:off x="384048" y="213408"/>
            <a:ext cx="8153400" cy="1066800"/>
          </a:xfrm>
        </p:spPr>
        <p:txBody>
          <a:bodyPr>
            <a:normAutofit fontScale="90000"/>
          </a:bodyPr>
          <a:lstStyle/>
          <a:p>
            <a:r>
              <a:rPr lang="en-US" dirty="0" smtClean="0"/>
              <a:t>Cautions from the Authors about Using </a:t>
            </a:r>
            <a:r>
              <a:rPr lang="en-US" i="1" dirty="0" smtClean="0"/>
              <a:t>In Common</a:t>
            </a:r>
            <a:endParaRPr lang="en-US" i="1"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22</a:t>
            </a:fld>
            <a:endParaRPr lang="en-US" dirty="0"/>
          </a:p>
        </p:txBody>
      </p:sp>
      <p:sp>
        <p:nvSpPr>
          <p:cNvPr id="5" name="Footer Placeholder 4"/>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1027232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3800" dirty="0" smtClean="0"/>
              <a:t>Activity 3: Examining the Grade Level Expectations of the Writing Types and Texts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23</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782619354"/>
              </p:ext>
            </p:extLst>
          </p:nvPr>
        </p:nvGraphicFramePr>
        <p:xfrm>
          <a:off x="702388" y="1547628"/>
          <a:ext cx="7770073" cy="4069048"/>
        </p:xfrm>
        <a:graphic>
          <a:graphicData uri="http://schemas.openxmlformats.org/drawingml/2006/table">
            <a:tbl>
              <a:tblPr firstRow="1">
                <a:effectLst/>
                <a:tableStyleId>{F5AB1C69-6EDB-4FF4-983F-18BD219EF322}</a:tableStyleId>
              </a:tblPr>
              <a:tblGrid>
                <a:gridCol w="7770073"/>
              </a:tblGrid>
              <a:tr h="5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3: </a:t>
                      </a:r>
                      <a:r>
                        <a:rPr lang="en-US" sz="2400" dirty="0" smtClean="0"/>
                        <a:t>Examining the Grade Level Expectations of the Writing Types and Texts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313079">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one set of unannotated student writing K‒5: Opinion, Explanation, or Narrative.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Annotate the set with the language of the applicable grade level standard: W.1, W.2, or W.3.</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Compare your annotations with those of the annotated versions of the same sample.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Discuss  first with your partner and then with your table, using guiding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3" name="Picture 5" descr="Picture10.png"/>
          <p:cNvPicPr>
            <a:picLocks noChangeAspect="1"/>
          </p:cNvPicPr>
          <p:nvPr/>
        </p:nvPicPr>
        <p:blipFill>
          <a:blip r:embed="rId4" cstate="print"/>
          <a:srcRect/>
          <a:stretch>
            <a:fillRect/>
          </a:stretch>
        </p:blipFill>
        <p:spPr bwMode="auto">
          <a:xfrm>
            <a:off x="7136384" y="5334019"/>
            <a:ext cx="947738" cy="103346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
        <p:nvSpPr>
          <p:cNvPr id="9" name="TextBox 8"/>
          <p:cNvSpPr txBox="1"/>
          <p:nvPr/>
        </p:nvSpPr>
        <p:spPr>
          <a:xfrm>
            <a:off x="7113181" y="5401340"/>
            <a:ext cx="925033" cy="369332"/>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 xmlns:p14="http://schemas.microsoft.com/office/powerpoint/2010/main" val="18457617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0049" y="925033"/>
            <a:ext cx="8416115" cy="5007672"/>
          </a:xfrm>
        </p:spPr>
        <p:txBody>
          <a:bodyPr/>
          <a:lstStyle/>
          <a:p>
            <a:r>
              <a:rPr lang="en-US" sz="2800" dirty="0" smtClean="0"/>
              <a:t>With your partner</a:t>
            </a:r>
          </a:p>
          <a:p>
            <a:pPr lvl="1"/>
            <a:r>
              <a:rPr lang="en-US" sz="2400" dirty="0" smtClean="0"/>
              <a:t>What do you notice about the progression of student writing from grade level to grade level?</a:t>
            </a:r>
          </a:p>
          <a:p>
            <a:pPr lvl="1"/>
            <a:r>
              <a:rPr lang="en-US" sz="2400" dirty="0" smtClean="0"/>
              <a:t>Are these good examples of student writing for the grade level and type of writing? Why or why not?</a:t>
            </a:r>
          </a:p>
          <a:p>
            <a:r>
              <a:rPr lang="en-US" sz="2800" dirty="0" smtClean="0"/>
              <a:t>With your table</a:t>
            </a:r>
          </a:p>
          <a:p>
            <a:pPr lvl="1"/>
            <a:r>
              <a:rPr lang="en-US" sz="2400" dirty="0" smtClean="0"/>
              <a:t>What are the similarities in student writing at the same grade level across types of writing?</a:t>
            </a:r>
          </a:p>
          <a:p>
            <a:pPr lvl="1"/>
            <a:r>
              <a:rPr lang="en-US" sz="2400" dirty="0" smtClean="0"/>
              <a:t>Are the CCS realistic in terms of their expectations for student writing?</a:t>
            </a:r>
          </a:p>
          <a:p>
            <a:r>
              <a:rPr lang="en-US" sz="2800" dirty="0" smtClean="0"/>
              <a:t>With the whole group</a:t>
            </a:r>
          </a:p>
          <a:p>
            <a:pPr lvl="1"/>
            <a:r>
              <a:rPr lang="en-US" sz="2400" dirty="0" smtClean="0"/>
              <a:t>How might you use the </a:t>
            </a:r>
            <a:r>
              <a:rPr lang="en-US" sz="2400" i="1" dirty="0" smtClean="0"/>
              <a:t>In Common </a:t>
            </a:r>
            <a:r>
              <a:rPr lang="en-US" sz="2400" dirty="0" smtClean="0"/>
              <a:t>collection with teachers? With students?</a:t>
            </a:r>
          </a:p>
        </p:txBody>
      </p:sp>
      <p:sp>
        <p:nvSpPr>
          <p:cNvPr id="5" name="Title 4"/>
          <p:cNvSpPr>
            <a:spLocks noGrp="1"/>
          </p:cNvSpPr>
          <p:nvPr>
            <p:ph type="title"/>
          </p:nvPr>
        </p:nvSpPr>
        <p:spPr>
          <a:xfrm>
            <a:off x="171388" y="154169"/>
            <a:ext cx="8153400" cy="1066800"/>
          </a:xfrm>
        </p:spPr>
        <p:txBody>
          <a:bodyPr>
            <a:normAutofit/>
          </a:bodyPr>
          <a:lstStyle/>
          <a:p>
            <a:r>
              <a:rPr lang="en-US" dirty="0" smtClean="0"/>
              <a:t>Guiding Questions for </a:t>
            </a:r>
            <a:r>
              <a:rPr lang="en-US" i="1" dirty="0" smtClean="0"/>
              <a:t>In Common</a:t>
            </a:r>
            <a:endParaRPr lang="en-US" i="1"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24</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2099799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Does OPINION Grow?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25</a:t>
            </a:fld>
            <a:endParaRPr lang="en-US" dirty="0"/>
          </a:p>
        </p:txBody>
      </p:sp>
      <p:graphicFrame>
        <p:nvGraphicFramePr>
          <p:cNvPr id="8" name="Diagram 7"/>
          <p:cNvGraphicFramePr/>
          <p:nvPr>
            <p:extLst>
              <p:ext uri="{D42A27DB-BD31-4B8C-83A1-F6EECF244321}">
                <p14:modId xmlns="" xmlns:p14="http://schemas.microsoft.com/office/powerpoint/2010/main" val="4263869573"/>
              </p:ext>
            </p:extLst>
          </p:nvPr>
        </p:nvGraphicFramePr>
        <p:xfrm>
          <a:off x="381000" y="787401"/>
          <a:ext cx="86233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815324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Does Explanation Grow?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26</a:t>
            </a:fld>
            <a:endParaRPr lang="en-US" dirty="0"/>
          </a:p>
        </p:txBody>
      </p:sp>
      <p:graphicFrame>
        <p:nvGraphicFramePr>
          <p:cNvPr id="8" name="Diagram 7"/>
          <p:cNvGraphicFramePr/>
          <p:nvPr>
            <p:extLst>
              <p:ext uri="{D42A27DB-BD31-4B8C-83A1-F6EECF244321}">
                <p14:modId xmlns="" xmlns:p14="http://schemas.microsoft.com/office/powerpoint/2010/main" val="76590182"/>
              </p:ext>
            </p:extLst>
          </p:nvPr>
        </p:nvGraphicFramePr>
        <p:xfrm>
          <a:off x="381000" y="787401"/>
          <a:ext cx="86233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9626629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Does Narrative Grow?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27</a:t>
            </a:fld>
            <a:endParaRPr lang="en-US" dirty="0"/>
          </a:p>
        </p:txBody>
      </p:sp>
      <p:graphicFrame>
        <p:nvGraphicFramePr>
          <p:cNvPr id="8" name="Diagram 7"/>
          <p:cNvGraphicFramePr/>
          <p:nvPr>
            <p:extLst>
              <p:ext uri="{D42A27DB-BD31-4B8C-83A1-F6EECF244321}">
                <p14:modId xmlns="" xmlns:p14="http://schemas.microsoft.com/office/powerpoint/2010/main" val="3414752246"/>
              </p:ext>
            </p:extLst>
          </p:nvPr>
        </p:nvGraphicFramePr>
        <p:xfrm>
          <a:off x="381000" y="787401"/>
          <a:ext cx="86233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8695740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17205" y="1215301"/>
            <a:ext cx="8382000" cy="3644075"/>
          </a:xfrm>
        </p:spPr>
        <p:txBody>
          <a:bodyPr/>
          <a:lstStyle/>
          <a:p>
            <a:r>
              <a:rPr lang="en-US" dirty="0" smtClean="0"/>
              <a:t>Use the </a:t>
            </a:r>
            <a:r>
              <a:rPr lang="en-US" i="1" dirty="0" smtClean="0"/>
              <a:t>Notepad </a:t>
            </a:r>
            <a:r>
              <a:rPr lang="en-US" dirty="0" smtClean="0"/>
              <a:t>section</a:t>
            </a:r>
            <a:r>
              <a:rPr lang="en-US" i="1" dirty="0" smtClean="0"/>
              <a:t> </a:t>
            </a:r>
            <a:r>
              <a:rPr lang="en-US" dirty="0" smtClean="0"/>
              <a:t>in your Participant Guide. </a:t>
            </a:r>
          </a:p>
          <a:p>
            <a:r>
              <a:rPr lang="en-US" dirty="0" smtClean="0"/>
              <a:t>In the section labeled </a:t>
            </a:r>
            <a:r>
              <a:rPr lang="en-US" i="1" dirty="0" smtClean="0"/>
              <a:t>Activity 3: Examining the Grade Level Expectations of Writing Types and Texts, </a:t>
            </a:r>
            <a:r>
              <a:rPr lang="en-US" dirty="0" smtClean="0"/>
              <a:t>jot down notes about anything you think was significant from this activity that can be applied to CT Core Standards work in your school or district.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28</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00939" y="4251024"/>
            <a:ext cx="1828571" cy="1828571"/>
          </a:xfrm>
          <a:prstGeom prst="rect">
            <a:avLst/>
          </a:prstGeom>
        </p:spPr>
      </p:pic>
      <p:sp>
        <p:nvSpPr>
          <p:cNvPr id="4" name="Footer Placeholder 3"/>
          <p:cNvSpPr>
            <a:spLocks noGrp="1"/>
          </p:cNvSpPr>
          <p:nvPr>
            <p:ph type="ftr" sz="quarter" idx="11"/>
          </p:nvPr>
        </p:nvSpPr>
        <p:spPr/>
        <p:txBody>
          <a:bodyPr/>
          <a:lstStyle/>
          <a:p>
            <a:r>
              <a:rPr lang="en-US" smtClean="0"/>
              <a:t> </a:t>
            </a:r>
            <a:endParaRPr lang="en-US" dirty="0"/>
          </a:p>
        </p:txBody>
      </p:sp>
      <p:sp>
        <p:nvSpPr>
          <p:cNvPr id="8" name="TextBox 7"/>
          <p:cNvSpPr txBox="1"/>
          <p:nvPr/>
        </p:nvSpPr>
        <p:spPr>
          <a:xfrm>
            <a:off x="7010400" y="4743450"/>
            <a:ext cx="1276350" cy="369332"/>
          </a:xfrm>
          <a:prstGeom prst="rect">
            <a:avLst/>
          </a:prstGeom>
          <a:noFill/>
        </p:spPr>
        <p:txBody>
          <a:bodyPr wrap="square" rtlCol="0">
            <a:spAutoFit/>
          </a:bodyPr>
          <a:lstStyle/>
          <a:p>
            <a:r>
              <a:rPr lang="en-US" dirty="0" smtClean="0"/>
              <a:t>Page 61</a:t>
            </a:r>
            <a:endParaRPr lang="en-US" dirty="0"/>
          </a:p>
        </p:txBody>
      </p:sp>
    </p:spTree>
    <p:extLst>
      <p:ext uri="{BB962C8B-B14F-4D97-AF65-F5344CB8AC3E}">
        <p14:creationId xmlns="" xmlns:p14="http://schemas.microsoft.com/office/powerpoint/2010/main" val="9302299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29</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1037560"/>
            <a:ext cx="8153400" cy="4972050"/>
          </a:xfrm>
        </p:spPr>
        <p:txBody>
          <a:bodyPr>
            <a:normAutofit fontScale="92500"/>
          </a:bodyPr>
          <a:lstStyle/>
          <a:p>
            <a:r>
              <a:rPr lang="en-US" dirty="0" smtClean="0"/>
              <a:t>Morning Session: CCS-ELA &amp; Literacy</a:t>
            </a:r>
          </a:p>
          <a:p>
            <a:pPr lvl="1"/>
            <a:r>
              <a:rPr lang="en-US" dirty="0" smtClean="0"/>
              <a:t>Opening and Pre-Assessment</a:t>
            </a:r>
          </a:p>
          <a:p>
            <a:pPr lvl="1"/>
            <a:r>
              <a:rPr lang="en-US" dirty="0" smtClean="0"/>
              <a:t>Sharing our Successes and Challenges</a:t>
            </a:r>
          </a:p>
          <a:p>
            <a:pPr lvl="1"/>
            <a:r>
              <a:rPr lang="en-US" dirty="0" smtClean="0"/>
              <a:t>A Close Look at the Writing Standards</a:t>
            </a:r>
          </a:p>
          <a:p>
            <a:pPr lvl="1"/>
            <a:r>
              <a:rPr lang="en-US" dirty="0" smtClean="0"/>
              <a:t>Writing Grounded in Evidence from Text</a:t>
            </a:r>
          </a:p>
          <a:p>
            <a:r>
              <a:rPr lang="en-US" dirty="0" smtClean="0"/>
              <a:t>Afternoon Session</a:t>
            </a:r>
          </a:p>
          <a:p>
            <a:pPr lvl="1"/>
            <a:r>
              <a:rPr lang="en-US" dirty="0"/>
              <a:t>Research in CCS-aligned Units</a:t>
            </a:r>
          </a:p>
          <a:p>
            <a:pPr lvl="1"/>
            <a:r>
              <a:rPr lang="en-US" dirty="0"/>
              <a:t>Supporting </a:t>
            </a:r>
            <a:r>
              <a:rPr lang="en-US" dirty="0" smtClean="0"/>
              <a:t>All </a:t>
            </a:r>
            <a:r>
              <a:rPr lang="en-US" dirty="0"/>
              <a:t>Students in Writing</a:t>
            </a:r>
          </a:p>
          <a:p>
            <a:pPr lvl="1"/>
            <a:r>
              <a:rPr lang="en-US" dirty="0" smtClean="0"/>
              <a:t>Routine and Daily Writing</a:t>
            </a:r>
            <a:endParaRPr lang="en-US" dirty="0"/>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30</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1894535395"/>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332451719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3</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smtClean="0">
                <a:solidFill>
                  <a:schemeClr val="tx1"/>
                </a:solidFill>
              </a:rPr>
              <a:t>Writing Grounded in Evidence </a:t>
            </a:r>
            <a:r>
              <a:rPr lang="en-US" sz="3200" smtClean="0">
                <a:solidFill>
                  <a:schemeClr val="tx1"/>
                </a:solidFill>
              </a:rPr>
              <a:t>from Text </a:t>
            </a:r>
            <a:endParaRPr lang="en-US" sz="32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31</a:t>
            </a:fld>
            <a:endParaRPr dirty="0">
              <a:solidFill>
                <a:prstClr val="white">
                  <a:lumMod val="65000"/>
                </a:prstClr>
              </a:solidFill>
            </a:endParaRPr>
          </a:p>
        </p:txBody>
      </p:sp>
      <p:pic>
        <p:nvPicPr>
          <p:cNvPr id="5" name="Picture 5" descr="Picture10.png"/>
          <p:cNvPicPr>
            <a:picLocks noChangeAspect="1"/>
          </p:cNvPicPr>
          <p:nvPr/>
        </p:nvPicPr>
        <p:blipFill>
          <a:blip r:embed="rId3" cstate="print"/>
          <a:srcRect/>
          <a:stretch>
            <a:fillRect/>
          </a:stretch>
        </p:blipFill>
        <p:spPr bwMode="auto">
          <a:xfrm>
            <a:off x="887984" y="4762519"/>
            <a:ext cx="947738" cy="1033463"/>
          </a:xfrm>
          <a:prstGeom prst="rect">
            <a:avLst/>
          </a:prstGeom>
          <a:noFill/>
          <a:ln w="9525">
            <a:noFill/>
            <a:miter lim="800000"/>
            <a:headEnd/>
            <a:tailEnd/>
          </a:ln>
        </p:spPr>
      </p:pic>
      <p:sp>
        <p:nvSpPr>
          <p:cNvPr id="7" name="TextBox 6"/>
          <p:cNvSpPr txBox="1"/>
          <p:nvPr/>
        </p:nvSpPr>
        <p:spPr>
          <a:xfrm>
            <a:off x="864781" y="4829840"/>
            <a:ext cx="925033" cy="369332"/>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 xmlns:p14="http://schemas.microsoft.com/office/powerpoint/2010/main" val="286714913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#2 Shift in the Use of Evidence</a:t>
            </a:r>
          </a:p>
        </p:txBody>
      </p:sp>
      <p:graphicFrame>
        <p:nvGraphicFramePr>
          <p:cNvPr id="3" name="Diagram 2"/>
          <p:cNvGraphicFramePr/>
          <p:nvPr>
            <p:extLst/>
          </p:nvPr>
        </p:nvGraphicFramePr>
        <p:xfrm>
          <a:off x="330200" y="915691"/>
          <a:ext cx="8207248" cy="498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32</a:t>
            </a:fld>
            <a:endParaRPr lang="en-US" dirty="0"/>
          </a:p>
        </p:txBody>
      </p:sp>
    </p:spTree>
    <p:extLst>
      <p:ext uri="{BB962C8B-B14F-4D97-AF65-F5344CB8AC3E}">
        <p14:creationId xmlns="" xmlns:p14="http://schemas.microsoft.com/office/powerpoint/2010/main" val="6213914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with Evidence from the CCS</a:t>
            </a:r>
            <a:endParaRPr lang="en-US" dirty="0"/>
          </a:p>
        </p:txBody>
      </p:sp>
      <p:sp>
        <p:nvSpPr>
          <p:cNvPr id="3" name="Text Placeholder 2"/>
          <p:cNvSpPr>
            <a:spLocks noGrp="1"/>
          </p:cNvSpPr>
          <p:nvPr>
            <p:ph type="body" sz="quarter" idx="10"/>
          </p:nvPr>
        </p:nvSpPr>
        <p:spPr>
          <a:xfrm>
            <a:off x="563526" y="1173480"/>
            <a:ext cx="8412834" cy="5275290"/>
          </a:xfrm>
        </p:spPr>
        <p:txBody>
          <a:bodyPr/>
          <a:lstStyle/>
          <a:p>
            <a:r>
              <a:rPr lang="en-US" sz="2400" dirty="0">
                <a:hlinkClick r:id="rId3"/>
              </a:rPr>
              <a:t>CCSS.ELA-Literacy.CCRA.W.1</a:t>
            </a:r>
            <a:r>
              <a:rPr lang="en-US" sz="2400" dirty="0"/>
              <a:t/>
            </a:r>
            <a:br>
              <a:rPr lang="en-US" sz="2400" dirty="0"/>
            </a:br>
            <a:r>
              <a:rPr lang="en-US" sz="2400" dirty="0"/>
              <a:t>Write arguments to support claims in an analysis of substantive topics </a:t>
            </a:r>
            <a:r>
              <a:rPr lang="en-US" sz="2400" b="1" dirty="0"/>
              <a:t>or </a:t>
            </a:r>
            <a:r>
              <a:rPr lang="en-US" sz="2400" b="1" dirty="0" smtClean="0"/>
              <a:t>texts</a:t>
            </a:r>
            <a:r>
              <a:rPr lang="en-US" sz="2400" dirty="0" smtClean="0"/>
              <a:t>…</a:t>
            </a:r>
          </a:p>
          <a:p>
            <a:r>
              <a:rPr lang="en-US" sz="2400" dirty="0">
                <a:hlinkClick r:id="rId4"/>
              </a:rPr>
              <a:t>CCSS.ELA-Literacy.CCRA.W.2</a:t>
            </a:r>
            <a:r>
              <a:rPr lang="en-US" sz="2400" dirty="0"/>
              <a:t/>
            </a:r>
            <a:br>
              <a:rPr lang="en-US" sz="2400" dirty="0"/>
            </a:br>
            <a:r>
              <a:rPr lang="en-US" sz="2400" dirty="0"/>
              <a:t>Write informative/explanatory texts to examine and </a:t>
            </a:r>
            <a:r>
              <a:rPr lang="en-US" sz="2400" dirty="0" smtClean="0"/>
              <a:t>convey…</a:t>
            </a:r>
            <a:r>
              <a:rPr lang="en-US" sz="2400" b="1" dirty="0" smtClean="0"/>
              <a:t>information</a:t>
            </a:r>
            <a:r>
              <a:rPr lang="en-US" sz="2400" dirty="0" smtClean="0"/>
              <a:t>… analysis </a:t>
            </a:r>
            <a:r>
              <a:rPr lang="en-US" sz="2400" dirty="0"/>
              <a:t>of </a:t>
            </a:r>
            <a:r>
              <a:rPr lang="en-US" sz="2400" b="1" dirty="0" smtClean="0"/>
              <a:t>content</a:t>
            </a:r>
            <a:r>
              <a:rPr lang="en-US" sz="2400" dirty="0" smtClean="0"/>
              <a:t>.</a:t>
            </a:r>
          </a:p>
          <a:p>
            <a:r>
              <a:rPr lang="en-US" sz="2400" dirty="0">
                <a:hlinkClick r:id="rId5"/>
              </a:rPr>
              <a:t>CCSS.ELA-Literacy.CCRA.W.7</a:t>
            </a:r>
            <a:r>
              <a:rPr lang="en-US" sz="2400" dirty="0"/>
              <a:t/>
            </a:r>
            <a:br>
              <a:rPr lang="en-US" sz="2400" dirty="0"/>
            </a:br>
            <a:r>
              <a:rPr lang="en-US" sz="2400" dirty="0"/>
              <a:t>Conduct short as well as more sustained </a:t>
            </a:r>
            <a:r>
              <a:rPr lang="en-US" sz="2400" b="1" dirty="0" smtClean="0"/>
              <a:t>research</a:t>
            </a:r>
            <a:r>
              <a:rPr lang="en-US" sz="2400" dirty="0" smtClean="0"/>
              <a:t>…</a:t>
            </a:r>
            <a:endParaRPr lang="en-US" sz="2400" dirty="0"/>
          </a:p>
          <a:p>
            <a:r>
              <a:rPr lang="en-US" sz="2400" dirty="0">
                <a:hlinkClick r:id="rId6"/>
              </a:rPr>
              <a:t>CCSS.ELA-Literacy.CCRA.W.8</a:t>
            </a:r>
            <a:r>
              <a:rPr lang="en-US" sz="2400" dirty="0"/>
              <a:t/>
            </a:r>
            <a:br>
              <a:rPr lang="en-US" sz="2400" dirty="0"/>
            </a:br>
            <a:r>
              <a:rPr lang="en-US" sz="2400" dirty="0" smtClean="0"/>
              <a:t>Gather…information from…</a:t>
            </a:r>
            <a:r>
              <a:rPr lang="en-US" sz="2400" b="1" dirty="0" smtClean="0"/>
              <a:t>print </a:t>
            </a:r>
            <a:r>
              <a:rPr lang="en-US" sz="2400" b="1" dirty="0"/>
              <a:t>and digital </a:t>
            </a:r>
            <a:r>
              <a:rPr lang="en-US" sz="2400" b="1" dirty="0" smtClean="0"/>
              <a:t>sources</a:t>
            </a:r>
            <a:r>
              <a:rPr lang="en-US" sz="2400" dirty="0" smtClean="0"/>
              <a:t>…</a:t>
            </a:r>
            <a:endParaRPr lang="en-US" sz="2400" dirty="0"/>
          </a:p>
          <a:p>
            <a:r>
              <a:rPr lang="en-US" sz="2400" dirty="0">
                <a:hlinkClick r:id="rId7"/>
              </a:rPr>
              <a:t>CCSS.ELA-Literacy.CCRA.W.9</a:t>
            </a:r>
            <a:r>
              <a:rPr lang="en-US" sz="2400" dirty="0"/>
              <a:t/>
            </a:r>
            <a:br>
              <a:rPr lang="en-US" sz="2400" dirty="0"/>
            </a:br>
            <a:r>
              <a:rPr lang="en-US" sz="2400" b="1" dirty="0"/>
              <a:t>Draw evidence from literary or informational texts </a:t>
            </a:r>
            <a:r>
              <a:rPr lang="en-US" sz="2400" dirty="0"/>
              <a:t>to support analysis, reflection, and research.</a:t>
            </a:r>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42649431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with Evidence in the Primary Grades</a:t>
            </a:r>
            <a:endParaRPr lang="en-US" dirty="0"/>
          </a:p>
        </p:txBody>
      </p:sp>
      <p:sp>
        <p:nvSpPr>
          <p:cNvPr id="3" name="Text Placeholder 2"/>
          <p:cNvSpPr>
            <a:spLocks noGrp="1"/>
          </p:cNvSpPr>
          <p:nvPr>
            <p:ph type="body" sz="quarter" idx="10"/>
          </p:nvPr>
        </p:nvSpPr>
        <p:spPr>
          <a:xfrm>
            <a:off x="274320" y="1767840"/>
            <a:ext cx="8595360" cy="3274743"/>
          </a:xfrm>
        </p:spPr>
        <p:txBody>
          <a:bodyPr/>
          <a:lstStyle/>
          <a:p>
            <a:r>
              <a:rPr lang="en-US" sz="2400" dirty="0" smtClean="0">
                <a:hlinkClick r:id="rId3"/>
              </a:rPr>
              <a:t>CCSS.ELA-Literacy.W.K.7</a:t>
            </a:r>
            <a:r>
              <a:rPr lang="en-US" sz="2400" dirty="0"/>
              <a:t/>
            </a:r>
            <a:br>
              <a:rPr lang="en-US" sz="2400" dirty="0"/>
            </a:br>
            <a:r>
              <a:rPr lang="en-US" sz="2400" dirty="0"/>
              <a:t>Participate in </a:t>
            </a:r>
            <a:r>
              <a:rPr lang="en-US" sz="2400" b="1" dirty="0"/>
              <a:t>shared</a:t>
            </a:r>
            <a:r>
              <a:rPr lang="en-US" sz="2400" dirty="0"/>
              <a:t> </a:t>
            </a:r>
            <a:r>
              <a:rPr lang="en-US" sz="2400" b="1" dirty="0"/>
              <a:t>research </a:t>
            </a:r>
            <a:r>
              <a:rPr lang="en-US" sz="2400" dirty="0"/>
              <a:t>and writing projects (e.g., explore a number of </a:t>
            </a:r>
            <a:r>
              <a:rPr lang="en-US" sz="2400" b="1" dirty="0"/>
              <a:t>books</a:t>
            </a:r>
            <a:r>
              <a:rPr lang="en-US" sz="2400" dirty="0"/>
              <a:t> by a favorite author and express opinions about them</a:t>
            </a:r>
            <a:r>
              <a:rPr lang="en-US" sz="2400" dirty="0" smtClean="0"/>
              <a:t>).</a:t>
            </a:r>
            <a:endParaRPr lang="en-US" sz="2400" b="1" dirty="0"/>
          </a:p>
          <a:p>
            <a:r>
              <a:rPr lang="en-US" sz="2400" dirty="0" smtClean="0">
                <a:hlinkClick r:id="rId4"/>
              </a:rPr>
              <a:t>CCSS.ELA-Literacy.W.K.8</a:t>
            </a:r>
            <a:r>
              <a:rPr lang="en-US" sz="2400" dirty="0"/>
              <a:t/>
            </a:r>
            <a:br>
              <a:rPr lang="en-US" sz="2400" dirty="0"/>
            </a:br>
            <a:r>
              <a:rPr lang="en-US" sz="2400" dirty="0"/>
              <a:t>With guidance and support from adults, recall information from experiences or gather information from </a:t>
            </a:r>
            <a:r>
              <a:rPr lang="en-US" sz="2400" b="1" dirty="0"/>
              <a:t>provided sources</a:t>
            </a:r>
            <a:r>
              <a:rPr lang="en-US" sz="2400" dirty="0"/>
              <a:t> to answer a question.</a:t>
            </a:r>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383996160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 Toward Evidence in Writing Tasks</a:t>
            </a:r>
            <a:endParaRPr lang="en-US" dirty="0"/>
          </a:p>
        </p:txBody>
      </p:sp>
      <p:sp>
        <p:nvSpPr>
          <p:cNvPr id="3" name="Text Placeholder 2"/>
          <p:cNvSpPr>
            <a:spLocks noGrp="1"/>
          </p:cNvSpPr>
          <p:nvPr>
            <p:ph type="body" sz="quarter" idx="10"/>
          </p:nvPr>
        </p:nvSpPr>
        <p:spPr>
          <a:xfrm>
            <a:off x="381000" y="1070679"/>
            <a:ext cx="8382000" cy="4512004"/>
          </a:xfrm>
        </p:spPr>
        <p:txBody>
          <a:bodyPr/>
          <a:lstStyle/>
          <a:p>
            <a:r>
              <a:rPr lang="en-US" b="1" dirty="0" smtClean="0"/>
              <a:t>NAEP writing expectations are a key design consideration for CCS-ELA &amp; Literacy-aligned assessments</a:t>
            </a:r>
            <a:endParaRPr lang="en-US" b="1" dirty="0"/>
          </a:p>
          <a:p>
            <a:pPr lvl="1"/>
            <a:r>
              <a:rPr lang="en-US" dirty="0" smtClean="0"/>
              <a:t>35</a:t>
            </a:r>
            <a:r>
              <a:rPr lang="en-US" dirty="0"/>
              <a:t>% of </a:t>
            </a:r>
            <a:r>
              <a:rPr lang="en-US" dirty="0" smtClean="0"/>
              <a:t>evidence from narrative writing</a:t>
            </a:r>
            <a:endParaRPr lang="en-US" dirty="0"/>
          </a:p>
          <a:p>
            <a:pPr lvl="1"/>
            <a:r>
              <a:rPr lang="en-US" dirty="0"/>
              <a:t>35% of </a:t>
            </a:r>
            <a:r>
              <a:rPr lang="en-US" dirty="0" smtClean="0"/>
              <a:t>evidence from explanatory/informational </a:t>
            </a:r>
            <a:r>
              <a:rPr lang="en-US" b="1" dirty="0"/>
              <a:t>writing based on evidence from given </a:t>
            </a:r>
            <a:r>
              <a:rPr lang="en-US" b="1" dirty="0" smtClean="0"/>
              <a:t>sources </a:t>
            </a:r>
            <a:endParaRPr lang="en-US" b="1" dirty="0"/>
          </a:p>
          <a:p>
            <a:pPr lvl="1"/>
            <a:r>
              <a:rPr lang="en-US" dirty="0"/>
              <a:t>30% of </a:t>
            </a:r>
            <a:r>
              <a:rPr lang="en-US" dirty="0" smtClean="0"/>
              <a:t>evidence from opinion </a:t>
            </a:r>
            <a:r>
              <a:rPr lang="en-US" b="1" dirty="0"/>
              <a:t>writing based on evidence from given </a:t>
            </a:r>
            <a:r>
              <a:rPr lang="en-US" b="1" dirty="0" smtClean="0"/>
              <a:t>sources</a:t>
            </a:r>
          </a:p>
          <a:p>
            <a:r>
              <a:rPr lang="en-US" b="1" dirty="0" smtClean="0"/>
              <a:t> Reflected in SBAC writing tasks related to Claim 2</a:t>
            </a:r>
            <a:endParaRPr lang="en-US" b="1"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28457382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Evidence in Selected and Constructed  Assessment Tasks</a:t>
            </a:r>
            <a:endParaRPr lang="en-US" dirty="0"/>
          </a:p>
        </p:txBody>
      </p:sp>
      <p:sp>
        <p:nvSpPr>
          <p:cNvPr id="3" name="Text Placeholder 2"/>
          <p:cNvSpPr>
            <a:spLocks noGrp="1"/>
          </p:cNvSpPr>
          <p:nvPr>
            <p:ph type="body" sz="quarter" idx="10"/>
          </p:nvPr>
        </p:nvSpPr>
        <p:spPr>
          <a:xfrm>
            <a:off x="381000" y="2042008"/>
            <a:ext cx="8382000" cy="2702278"/>
          </a:xfrm>
        </p:spPr>
        <p:txBody>
          <a:bodyPr/>
          <a:lstStyle/>
          <a:p>
            <a:r>
              <a:rPr lang="en-US" sz="2800" dirty="0"/>
              <a:t>What does Naomi learn about Grandma Ruth? Use </a:t>
            </a:r>
            <a:r>
              <a:rPr lang="en-US" sz="2800" u="sng" dirty="0"/>
              <a:t>details from the text </a:t>
            </a:r>
            <a:r>
              <a:rPr lang="en-US" sz="2800" dirty="0"/>
              <a:t>to support your answer</a:t>
            </a:r>
            <a:r>
              <a:rPr lang="en-US" sz="2800" dirty="0" smtClean="0"/>
              <a:t>.</a:t>
            </a:r>
          </a:p>
          <a:p>
            <a:endParaRPr lang="en-US" sz="2800" dirty="0"/>
          </a:p>
          <a:p>
            <a:pPr marL="0" indent="0">
              <a:buNone/>
            </a:pPr>
            <a:endParaRPr lang="en-US" sz="1050" dirty="0" smtClean="0"/>
          </a:p>
          <a:p>
            <a:r>
              <a:rPr lang="en-US" sz="2800" dirty="0"/>
              <a:t>Revise the paragraph by adding </a:t>
            </a:r>
            <a:r>
              <a:rPr lang="en-US" sz="2800" u="sng" dirty="0"/>
              <a:t>details from the daily schedule</a:t>
            </a:r>
            <a:r>
              <a:rPr lang="en-US" sz="2800" dirty="0"/>
              <a:t> that help support the reasons for having a longer school day</a:t>
            </a:r>
            <a:r>
              <a:rPr lang="en-US" sz="2800" dirty="0" smtClean="0"/>
              <a:t>.</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36</a:t>
            </a:fld>
            <a:endParaRPr lang="en-US" dirty="0"/>
          </a:p>
        </p:txBody>
      </p:sp>
      <p:sp>
        <p:nvSpPr>
          <p:cNvPr id="6" name="Rectangle 5"/>
          <p:cNvSpPr/>
          <p:nvPr/>
        </p:nvSpPr>
        <p:spPr>
          <a:xfrm>
            <a:off x="1198178" y="5493254"/>
            <a:ext cx="7488621" cy="369332"/>
          </a:xfrm>
          <a:prstGeom prst="rect">
            <a:avLst/>
          </a:prstGeom>
        </p:spPr>
        <p:txBody>
          <a:bodyPr wrap="square">
            <a:spAutoFit/>
          </a:bodyPr>
          <a:lstStyle/>
          <a:p>
            <a:r>
              <a:rPr lang="en-US" dirty="0">
                <a:solidFill>
                  <a:srgbClr val="0000FF"/>
                </a:solidFill>
              </a:rPr>
              <a:t>http://www.smarterbalanced.org/sample-items-and-performance-tasks/</a:t>
            </a:r>
          </a:p>
        </p:txBody>
      </p:sp>
      <p:sp>
        <p:nvSpPr>
          <p:cNvPr id="8" name="Footer Placeholder 7"/>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272901381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Performance Task from SBAC Grades 3‒5</a:t>
            </a:r>
            <a:endParaRPr lang="en-US" dirty="0"/>
          </a:p>
        </p:txBody>
      </p:sp>
      <p:sp>
        <p:nvSpPr>
          <p:cNvPr id="3" name="Text Placeholder 2"/>
          <p:cNvSpPr>
            <a:spLocks noGrp="1"/>
          </p:cNvSpPr>
          <p:nvPr>
            <p:ph type="body" sz="quarter" idx="10"/>
          </p:nvPr>
        </p:nvSpPr>
        <p:spPr>
          <a:xfrm>
            <a:off x="381000" y="1616496"/>
            <a:ext cx="8382000" cy="3662541"/>
          </a:xfrm>
        </p:spPr>
        <p:txBody>
          <a:bodyPr/>
          <a:lstStyle/>
          <a:p>
            <a:r>
              <a:rPr lang="en-US" sz="2800" dirty="0" smtClean="0"/>
              <a:t>You </a:t>
            </a:r>
            <a:r>
              <a:rPr lang="en-US" sz="2800" dirty="0"/>
              <a:t>will now examine two sources. Take notes on both sources</a:t>
            </a:r>
            <a:r>
              <a:rPr lang="en-US" sz="2800" dirty="0" smtClean="0"/>
              <a:t>…</a:t>
            </a:r>
          </a:p>
          <a:p>
            <a:r>
              <a:rPr lang="en-US" sz="2800" dirty="0" smtClean="0"/>
              <a:t>Choose </a:t>
            </a:r>
            <a:r>
              <a:rPr lang="en-US" sz="2800" dirty="0"/>
              <a:t>one animal from the article "Animal Roll-Ups" and one animal from the video </a:t>
            </a:r>
            <a:r>
              <a:rPr lang="en-US" sz="2800" dirty="0" smtClean="0"/>
              <a:t>"</a:t>
            </a:r>
            <a:r>
              <a:rPr lang="en-US" sz="2800" dirty="0"/>
              <a:t>Animal Defenses." </a:t>
            </a:r>
            <a:endParaRPr lang="en-US" sz="2800" dirty="0" smtClean="0"/>
          </a:p>
          <a:p>
            <a:r>
              <a:rPr lang="en-US" sz="2800" dirty="0" smtClean="0"/>
              <a:t>In </a:t>
            </a:r>
            <a:r>
              <a:rPr lang="en-US" sz="2800" dirty="0"/>
              <a:t>your article, identify your two animals, explain how each animal </a:t>
            </a:r>
            <a:r>
              <a:rPr lang="en-US" sz="2800" dirty="0" smtClean="0"/>
              <a:t>protects </a:t>
            </a:r>
            <a:r>
              <a:rPr lang="en-US" sz="2800" dirty="0"/>
              <a:t>itself from its enemies, and explain how the two animals’ defenses are similar to </a:t>
            </a:r>
            <a:r>
              <a:rPr lang="en-US" sz="2800" dirty="0" smtClean="0"/>
              <a:t>or </a:t>
            </a:r>
            <a:r>
              <a:rPr lang="en-US" sz="2800" dirty="0"/>
              <a:t>different from one another. </a:t>
            </a:r>
            <a:r>
              <a:rPr lang="en-US" sz="2800" u="sng" dirty="0"/>
              <a:t>Include details from your sources. </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49233663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What are “Best Practices” in Writing Instruction?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38</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6827653" y="4080061"/>
            <a:ext cx="1454150" cy="1477963"/>
          </a:xfrm>
          <a:prstGeom prst="rect">
            <a:avLst/>
          </a:prstGeom>
          <a:noFill/>
          <a:ln w="9525">
            <a:noFill/>
            <a:miter lim="800000"/>
            <a:headEnd/>
            <a:tailEnd/>
          </a:ln>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87783" y="4080061"/>
            <a:ext cx="2524539" cy="1683026"/>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41416" y="1849421"/>
            <a:ext cx="3021584" cy="2014390"/>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13620" y="2023716"/>
            <a:ext cx="2498702" cy="1665801"/>
          </a:xfrm>
          <a:prstGeom prst="rect">
            <a:avLst/>
          </a:prstGeom>
        </p:spPr>
      </p:pic>
      <p:pic>
        <p:nvPicPr>
          <p:cNvPr id="15" name="Pictur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81000" y="2316953"/>
            <a:ext cx="2178069" cy="3093716"/>
          </a:xfrm>
          <a:prstGeom prst="rect">
            <a:avLst/>
          </a:prstGeom>
        </p:spPr>
      </p:pic>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51407292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93812"/>
          </a:xfrm>
        </p:spPr>
        <p:txBody>
          <a:bodyPr>
            <a:noAutofit/>
          </a:bodyPr>
          <a:lstStyle/>
          <a:p>
            <a:r>
              <a:rPr lang="en-US" dirty="0" smtClean="0"/>
              <a:t>What are “Best Practices in Writing Instruction?”</a:t>
            </a:r>
            <a:endParaRPr lang="en-US" dirty="0"/>
          </a:p>
        </p:txBody>
      </p:sp>
      <p:sp>
        <p:nvSpPr>
          <p:cNvPr id="3" name="Text Placeholder 2"/>
          <p:cNvSpPr>
            <a:spLocks noGrp="1"/>
          </p:cNvSpPr>
          <p:nvPr>
            <p:ph type="body" sz="quarter" idx="10"/>
          </p:nvPr>
        </p:nvSpPr>
        <p:spPr>
          <a:xfrm>
            <a:off x="381000" y="2045970"/>
            <a:ext cx="8382000" cy="3053144"/>
          </a:xfrm>
        </p:spPr>
        <p:txBody>
          <a:bodyPr/>
          <a:lstStyle/>
          <a:p>
            <a:r>
              <a:rPr lang="en-US" dirty="0" smtClean="0"/>
              <a:t>Create a supportive environment where writing can flourish</a:t>
            </a:r>
          </a:p>
          <a:p>
            <a:r>
              <a:rPr lang="en-US" dirty="0"/>
              <a:t>Teach writing </a:t>
            </a:r>
            <a:r>
              <a:rPr lang="en-US" dirty="0" smtClean="0"/>
              <a:t>strategies</a:t>
            </a:r>
          </a:p>
          <a:p>
            <a:r>
              <a:rPr lang="en-US" dirty="0"/>
              <a:t>Teach foundational writing skills</a:t>
            </a:r>
          </a:p>
          <a:p>
            <a:pPr marL="0"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EE3D4692-A625-460F-A072-DE10EEAA5719}"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18908316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3022712"/>
            <a:ext cx="7886700" cy="498598"/>
          </a:xfrm>
        </p:spPr>
        <p:txBody>
          <a:bodyPr/>
          <a:lstStyle/>
          <a:p>
            <a:r>
              <a:rPr lang="en-US" sz="3600" dirty="0" smtClean="0"/>
              <a:t>Introductory Activities</a:t>
            </a:r>
          </a:p>
        </p:txBody>
      </p:sp>
      <p:sp>
        <p:nvSpPr>
          <p:cNvPr id="4" name="Text Placeholder 3"/>
          <p:cNvSpPr>
            <a:spLocks noGrp="1"/>
          </p:cNvSpPr>
          <p:nvPr>
            <p:ph type="body" idx="1"/>
          </p:nvPr>
        </p:nvSpPr>
        <p:spPr>
          <a:xfrm>
            <a:off x="475032" y="4055839"/>
            <a:ext cx="7886700" cy="1902059"/>
          </a:xfrm>
        </p:spPr>
        <p:txBody>
          <a:bodyPr/>
          <a:lstStyle/>
          <a:p>
            <a:pPr marL="396875" indent="-396875"/>
            <a:r>
              <a:rPr lang="en-US" sz="2400" dirty="0" smtClean="0"/>
              <a:t>Pre-Assessment</a:t>
            </a:r>
          </a:p>
          <a:p>
            <a:pPr marL="396875" indent="-396875"/>
            <a:r>
              <a:rPr lang="en-US" sz="2400" dirty="0" smtClean="0"/>
              <a:t>Module 2 Recap</a:t>
            </a:r>
          </a:p>
          <a:p>
            <a:pPr marL="396875" indent="-396875"/>
            <a:r>
              <a:rPr lang="en-US" sz="2400" dirty="0" smtClean="0"/>
              <a:t>Quick </a:t>
            </a:r>
            <a:r>
              <a:rPr lang="en-US" sz="2400" dirty="0"/>
              <a:t>Write</a:t>
            </a:r>
          </a:p>
          <a:p>
            <a:pPr marL="0" indent="0">
              <a:buNone/>
            </a:pPr>
            <a:endParaRPr lang="en-US" sz="3200" dirty="0" smtClean="0"/>
          </a:p>
        </p:txBody>
      </p:sp>
      <p:sp>
        <p:nvSpPr>
          <p:cNvPr id="7" name="Slide Number Placeholder 6"/>
          <p:cNvSpPr>
            <a:spLocks noGrp="1"/>
          </p:cNvSpPr>
          <p:nvPr>
            <p:ph type="sldNum" sz="quarter" idx="12"/>
          </p:nvPr>
        </p:nvSpPr>
        <p:spPr/>
        <p:txBody>
          <a:bodyPr/>
          <a:lstStyle/>
          <a:p>
            <a:fld id="{7D5C1135-EF3A-441C-9DC2-8C709DF76F72}" type="slidenum">
              <a:rPr lang="en-US" smtClean="0"/>
              <a:pPr/>
              <a:t>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88632" y="5447078"/>
            <a:ext cx="947738" cy="1033463"/>
          </a:xfrm>
          <a:prstGeom prst="rect">
            <a:avLst/>
          </a:prstGeom>
          <a:noFill/>
          <a:ln w="9525">
            <a:noFill/>
            <a:miter lim="800000"/>
            <a:headEnd/>
            <a:tailEnd/>
          </a:ln>
        </p:spPr>
      </p:pic>
      <p:sp>
        <p:nvSpPr>
          <p:cNvPr id="6" name="TextBox 5"/>
          <p:cNvSpPr txBox="1"/>
          <p:nvPr/>
        </p:nvSpPr>
        <p:spPr>
          <a:xfrm>
            <a:off x="691116" y="5454503"/>
            <a:ext cx="914400" cy="369332"/>
          </a:xfrm>
          <a:prstGeom prst="rect">
            <a:avLst/>
          </a:prstGeom>
          <a:noFill/>
        </p:spPr>
        <p:txBody>
          <a:bodyPr wrap="square" rtlCol="0">
            <a:spAutoFit/>
          </a:bodyPr>
          <a:lstStyle/>
          <a:p>
            <a:r>
              <a:rPr lang="en-US" dirty="0" smtClean="0"/>
              <a:t>Page 5</a:t>
            </a:r>
            <a:endParaRPr lang="en-US" dirty="0"/>
          </a:p>
        </p:txBody>
      </p:sp>
    </p:spTree>
    <p:extLst>
      <p:ext uri="{BB962C8B-B14F-4D97-AF65-F5344CB8AC3E}">
        <p14:creationId xmlns="" xmlns:p14="http://schemas.microsoft.com/office/powerpoint/2010/main" val="20454734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4: Writing about Text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40</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43039713"/>
              </p:ext>
            </p:extLst>
          </p:nvPr>
        </p:nvGraphicFramePr>
        <p:xfrm>
          <a:off x="271463" y="1516125"/>
          <a:ext cx="8491537" cy="4337382"/>
        </p:xfrm>
        <a:graphic>
          <a:graphicData uri="http://schemas.openxmlformats.org/drawingml/2006/table">
            <a:tbl>
              <a:tblPr firstRow="1">
                <a:effectLst/>
                <a:tableStyleId>{F5AB1C69-6EDB-4FF4-983F-18BD219EF322}</a:tableStyleId>
              </a:tblPr>
              <a:tblGrid>
                <a:gridCol w="8491537"/>
              </a:tblGrid>
              <a:tr h="452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4: Writing about Text</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88019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Your table group will be assigned one section of “Best Practices in Writing about Text.”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Read individually and use sticky notes to highlight/annotate key ideas. Please do not write on the handout.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Summarize together and decide how to share the information with others.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Regroup so that each table has at least one member who has read each section.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In turn, “teach” your section of the chapter.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Discuss the types of supports students and teachers will need.</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8005762" y="4598602"/>
            <a:ext cx="947738" cy="103346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
        <p:nvSpPr>
          <p:cNvPr id="9" name="TextBox 8"/>
          <p:cNvSpPr txBox="1"/>
          <p:nvPr/>
        </p:nvSpPr>
        <p:spPr>
          <a:xfrm>
            <a:off x="8007202" y="4622941"/>
            <a:ext cx="956930" cy="369332"/>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 xmlns:p14="http://schemas.microsoft.com/office/powerpoint/2010/main" val="64565999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4: Writing about Text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41</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204296070"/>
              </p:ext>
            </p:extLst>
          </p:nvPr>
        </p:nvGraphicFramePr>
        <p:xfrm>
          <a:off x="457200" y="1495539"/>
          <a:ext cx="8491537" cy="3911670"/>
        </p:xfrm>
        <a:graphic>
          <a:graphicData uri="http://schemas.openxmlformats.org/drawingml/2006/table">
            <a:tbl>
              <a:tblPr firstRow="1">
                <a:effectLst/>
                <a:tableStyleId>{F5AB1C69-6EDB-4FF4-983F-18BD219EF322}</a:tableStyleId>
              </a:tblPr>
              <a:tblGrid>
                <a:gridCol w="8491537"/>
              </a:tblGrid>
              <a:tr h="403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4: Discussion Questions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454486">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How can these activities be adapted for early elementary students?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What types of support will students need?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What types of support will teachers need?</a:t>
                      </a:r>
                    </a:p>
                    <a:p>
                      <a:pPr marL="0" marR="0" lvl="0" indent="0" algn="l" defTabSz="914400" rtl="0" eaLnBrk="1" fontAlgn="base" latinLnBrk="0" hangingPunct="1">
                        <a:lnSpc>
                          <a:spcPct val="100000"/>
                        </a:lnSpc>
                        <a:spcBef>
                          <a:spcPct val="0"/>
                        </a:spcBef>
                        <a:spcAft>
                          <a:spcPts val="600"/>
                        </a:spcAft>
                        <a:buClrTx/>
                        <a:buSzTx/>
                        <a:buFontTx/>
                        <a:buNone/>
                        <a:tabLst/>
                      </a:pPr>
                      <a:endParaRPr lang="en-US" sz="2400" dirty="0" smtClean="0"/>
                    </a:p>
                    <a:p>
                      <a:pPr marL="0" marR="0" lvl="0" indent="0" algn="l" defTabSz="914400" rtl="0" eaLnBrk="1" fontAlgn="base" latinLnBrk="0" hangingPunct="1">
                        <a:lnSpc>
                          <a:spcPct val="100000"/>
                        </a:lnSpc>
                        <a:spcBef>
                          <a:spcPct val="0"/>
                        </a:spcBef>
                        <a:spcAft>
                          <a:spcPts val="600"/>
                        </a:spcAft>
                        <a:buClrTx/>
                        <a:buSzTx/>
                        <a:buFontTx/>
                        <a:buNone/>
                        <a:tabLst/>
                      </a:pPr>
                      <a:r>
                        <a:rPr lang="en-US" sz="2400" dirty="0" smtClean="0"/>
                        <a:t>In</a:t>
                      </a:r>
                      <a:r>
                        <a:rPr lang="en-US" sz="2400" baseline="0" dirty="0" smtClean="0"/>
                        <a:t> your </a:t>
                      </a:r>
                      <a:r>
                        <a:rPr lang="en-US" sz="2400" i="1" baseline="0" dirty="0" smtClean="0"/>
                        <a:t>Notepad</a:t>
                      </a:r>
                      <a:r>
                        <a:rPr lang="en-US" sz="2400" baseline="0" dirty="0" smtClean="0"/>
                        <a:t> section titled </a:t>
                      </a:r>
                      <a:r>
                        <a:rPr lang="en-US" sz="2400" i="1" baseline="0" dirty="0" smtClean="0"/>
                        <a:t>Activity 4: Writing about Text,</a:t>
                      </a:r>
                      <a:r>
                        <a:rPr lang="en-US" sz="2400" baseline="0" dirty="0" smtClean="0"/>
                        <a:t> jot down any ideas from this activity that you might share with colleagues in your district.</a:t>
                      </a: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36080" y="4874894"/>
            <a:ext cx="1569720" cy="1569720"/>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
        <p:nvSpPr>
          <p:cNvPr id="9" name="TextBox 8"/>
          <p:cNvSpPr txBox="1"/>
          <p:nvPr/>
        </p:nvSpPr>
        <p:spPr>
          <a:xfrm>
            <a:off x="6838950" y="5276850"/>
            <a:ext cx="1104900" cy="369332"/>
          </a:xfrm>
          <a:prstGeom prst="rect">
            <a:avLst/>
          </a:prstGeom>
          <a:noFill/>
        </p:spPr>
        <p:txBody>
          <a:bodyPr wrap="square" rtlCol="0">
            <a:spAutoFit/>
          </a:bodyPr>
          <a:lstStyle/>
          <a:p>
            <a:r>
              <a:rPr lang="en-US" dirty="0" smtClean="0"/>
              <a:t>  Page 62</a:t>
            </a:r>
            <a:endParaRPr lang="en-US" dirty="0"/>
          </a:p>
        </p:txBody>
      </p:sp>
    </p:spTree>
    <p:extLst>
      <p:ext uri="{BB962C8B-B14F-4D97-AF65-F5344CB8AC3E}">
        <p14:creationId xmlns="" xmlns:p14="http://schemas.microsoft.com/office/powerpoint/2010/main" val="298410974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4048" y="1008765"/>
            <a:ext cx="8153400" cy="4462760"/>
          </a:xfrm>
        </p:spPr>
        <p:txBody>
          <a:bodyPr/>
          <a:lstStyle/>
          <a:p>
            <a:pPr marL="0" lvl="0" indent="0" defTabSz="914400" fontAlgn="base">
              <a:lnSpc>
                <a:spcPct val="100000"/>
              </a:lnSpc>
              <a:spcBef>
                <a:spcPct val="0"/>
              </a:spcBef>
              <a:buNone/>
            </a:pPr>
            <a:r>
              <a:rPr lang="en-US" sz="2800" dirty="0" smtClean="0"/>
              <a:t>Your table will be assigned to read the one </a:t>
            </a:r>
            <a:r>
              <a:rPr lang="en-US" sz="2800" dirty="0"/>
              <a:t>section </a:t>
            </a:r>
            <a:r>
              <a:rPr lang="en-US" sz="2800" dirty="0" smtClean="0"/>
              <a:t/>
            </a:r>
            <a:br>
              <a:rPr lang="en-US" sz="2800" dirty="0" smtClean="0"/>
            </a:br>
            <a:r>
              <a:rPr lang="en-US" sz="2800" dirty="0" smtClean="0"/>
              <a:t>of the chapter “Best </a:t>
            </a:r>
            <a:r>
              <a:rPr lang="en-US" sz="2800" dirty="0"/>
              <a:t>Practices in Writing about Text.”</a:t>
            </a:r>
          </a:p>
          <a:p>
            <a:pPr marL="457200" lvl="1" indent="0" defTabSz="914400" fontAlgn="base">
              <a:lnSpc>
                <a:spcPct val="100000"/>
              </a:lnSpc>
              <a:spcBef>
                <a:spcPct val="0"/>
              </a:spcBef>
              <a:buNone/>
            </a:pPr>
            <a:r>
              <a:rPr lang="en-US" dirty="0"/>
              <a:t>Sections are as follows: </a:t>
            </a:r>
          </a:p>
          <a:p>
            <a:pPr marL="685800" lvl="1" indent="-228600" defTabSz="914400" fontAlgn="base">
              <a:lnSpc>
                <a:spcPct val="100000"/>
              </a:lnSpc>
              <a:spcBef>
                <a:spcPct val="0"/>
              </a:spcBef>
              <a:buFontTx/>
              <a:buAutoNum type="arabicPeriod"/>
            </a:pPr>
            <a:r>
              <a:rPr lang="en-US" dirty="0" smtClean="0"/>
              <a:t> Intro </a:t>
            </a:r>
            <a:r>
              <a:rPr lang="en-US" dirty="0"/>
              <a:t>‒ pp. 334–335</a:t>
            </a:r>
          </a:p>
          <a:p>
            <a:pPr marL="685800" lvl="1" indent="-228600" defTabSz="914400" fontAlgn="base">
              <a:lnSpc>
                <a:spcPct val="100000"/>
              </a:lnSpc>
              <a:spcBef>
                <a:spcPct val="0"/>
              </a:spcBef>
              <a:buFontTx/>
              <a:buAutoNum type="arabicPeriod"/>
            </a:pPr>
            <a:r>
              <a:rPr lang="en-US" dirty="0" smtClean="0"/>
              <a:t> Writing </a:t>
            </a:r>
            <a:r>
              <a:rPr lang="en-US" dirty="0"/>
              <a:t>to Text Models – </a:t>
            </a:r>
            <a:r>
              <a:rPr lang="en-US" dirty="0" smtClean="0"/>
              <a:t>pp. </a:t>
            </a:r>
            <a:r>
              <a:rPr lang="en-US" dirty="0"/>
              <a:t>336–338</a:t>
            </a:r>
          </a:p>
          <a:p>
            <a:pPr marL="685800" lvl="1" indent="-228600" defTabSz="914400" fontAlgn="base">
              <a:lnSpc>
                <a:spcPct val="100000"/>
              </a:lnSpc>
              <a:spcBef>
                <a:spcPct val="0"/>
              </a:spcBef>
              <a:buFontTx/>
              <a:buAutoNum type="arabicPeriod"/>
            </a:pPr>
            <a:r>
              <a:rPr lang="en-US" dirty="0" smtClean="0"/>
              <a:t> Summarizing </a:t>
            </a:r>
            <a:r>
              <a:rPr lang="en-US" dirty="0"/>
              <a:t>Text – pp. 338–340</a:t>
            </a:r>
          </a:p>
          <a:p>
            <a:pPr marL="685800" lvl="1" indent="-228600" defTabSz="914400" fontAlgn="base">
              <a:lnSpc>
                <a:spcPct val="100000"/>
              </a:lnSpc>
              <a:spcBef>
                <a:spcPct val="0"/>
              </a:spcBef>
              <a:buFontTx/>
              <a:buAutoNum type="arabicPeriod"/>
            </a:pPr>
            <a:r>
              <a:rPr lang="en-US" dirty="0" smtClean="0"/>
              <a:t> Writing </a:t>
            </a:r>
            <a:r>
              <a:rPr lang="en-US" dirty="0"/>
              <a:t>about Text – bottom p. 340–p. 343</a:t>
            </a:r>
          </a:p>
          <a:p>
            <a:pPr marL="685800" lvl="1" indent="-228600" defTabSz="914400" fontAlgn="base">
              <a:lnSpc>
                <a:spcPct val="100000"/>
              </a:lnSpc>
              <a:spcBef>
                <a:spcPct val="0"/>
              </a:spcBef>
              <a:buFontTx/>
              <a:buAutoNum type="arabicPeriod"/>
            </a:pPr>
            <a:r>
              <a:rPr lang="en-US" dirty="0" smtClean="0"/>
              <a:t> Text </a:t>
            </a:r>
            <a:r>
              <a:rPr lang="en-US" dirty="0"/>
              <a:t>Synthesis – pp. </a:t>
            </a:r>
            <a:r>
              <a:rPr lang="en-US" dirty="0" smtClean="0"/>
              <a:t>343–347</a:t>
            </a:r>
            <a:endParaRPr lang="en-US" dirty="0"/>
          </a:p>
          <a:p>
            <a:pPr marL="0" lvl="1" indent="0" algn="ctr" defTabSz="914400" fontAlgn="base">
              <a:lnSpc>
                <a:spcPct val="100000"/>
              </a:lnSpc>
              <a:spcBef>
                <a:spcPts val="1200"/>
              </a:spcBef>
              <a:buNone/>
            </a:pPr>
            <a:r>
              <a:rPr lang="en-US" i="1" dirty="0" smtClean="0">
                <a:solidFill>
                  <a:srgbClr val="0070C0"/>
                </a:solidFill>
              </a:rPr>
              <a:t>Do not write on the hard copy of article. Please return copies when this activity is completed.</a:t>
            </a:r>
            <a:endParaRPr lang="en-US" sz="2400" i="1" dirty="0">
              <a:solidFill>
                <a:srgbClr val="0070C0"/>
              </a:solidFill>
            </a:endParaRPr>
          </a:p>
        </p:txBody>
      </p:sp>
      <p:sp>
        <p:nvSpPr>
          <p:cNvPr id="6" name="Title 5"/>
          <p:cNvSpPr>
            <a:spLocks noGrp="1"/>
          </p:cNvSpPr>
          <p:nvPr>
            <p:ph type="title"/>
          </p:nvPr>
        </p:nvSpPr>
        <p:spPr/>
        <p:txBody>
          <a:bodyPr/>
          <a:lstStyle/>
          <a:p>
            <a:r>
              <a:rPr lang="en-US" dirty="0"/>
              <a:t>Activity </a:t>
            </a:r>
            <a:r>
              <a:rPr lang="en-US" dirty="0" smtClean="0"/>
              <a:t>4: </a:t>
            </a:r>
            <a:r>
              <a:rPr lang="en-US" dirty="0"/>
              <a:t>Writing about Text</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sp>
        <p:nvSpPr>
          <p:cNvPr id="2" name="TextBox 1"/>
          <p:cNvSpPr txBox="1"/>
          <p:nvPr/>
        </p:nvSpPr>
        <p:spPr>
          <a:xfrm>
            <a:off x="381000" y="5489031"/>
            <a:ext cx="8382000" cy="523220"/>
          </a:xfrm>
          <a:prstGeom prst="rect">
            <a:avLst/>
          </a:prstGeom>
          <a:noFill/>
        </p:spPr>
        <p:txBody>
          <a:bodyPr wrap="square" rtlCol="0">
            <a:spAutoFit/>
          </a:bodyPr>
          <a:lstStyle/>
          <a:p>
            <a:pPr marL="0" lvl="1"/>
            <a:r>
              <a:rPr lang="en-US" sz="1400" dirty="0" smtClean="0"/>
              <a:t>Shanahan, T. (2013). Best </a:t>
            </a:r>
            <a:r>
              <a:rPr lang="en-US" sz="1400" dirty="0"/>
              <a:t>practices in Writing About </a:t>
            </a:r>
            <a:r>
              <a:rPr lang="en-US" sz="1400" dirty="0" smtClean="0"/>
              <a:t>Text, </a:t>
            </a:r>
            <a:r>
              <a:rPr lang="en-US" sz="1400" dirty="0"/>
              <a:t>in S. Graham, C. A. MacArthur, &amp; J. Fitzgerald (Eds.), </a:t>
            </a:r>
            <a:r>
              <a:rPr lang="en-US" sz="1400" i="1" dirty="0"/>
              <a:t>Best Practices in Writing Instruction</a:t>
            </a:r>
            <a:r>
              <a:rPr lang="en-US" sz="1400" dirty="0"/>
              <a:t> (2nd ed</a:t>
            </a:r>
            <a:r>
              <a:rPr lang="en-US" sz="1400" dirty="0" smtClean="0"/>
              <a:t>., </a:t>
            </a:r>
            <a:r>
              <a:rPr lang="en-US" sz="1400" dirty="0" err="1"/>
              <a:t>ch.</a:t>
            </a:r>
            <a:r>
              <a:rPr lang="en-US" sz="1400" dirty="0"/>
              <a:t> 14, pp. 334-350</a:t>
            </a:r>
            <a:r>
              <a:rPr lang="en-US" sz="1400" dirty="0" smtClean="0"/>
              <a:t> ), New </a:t>
            </a:r>
            <a:r>
              <a:rPr lang="en-US" sz="1400" dirty="0"/>
              <a:t>York, NY: Guilford Press</a:t>
            </a:r>
            <a:r>
              <a:rPr lang="en-US" sz="1400" dirty="0" smtClean="0"/>
              <a:t>.</a:t>
            </a:r>
            <a:endParaRPr lang="en-US" sz="1100"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78742" y="33337"/>
            <a:ext cx="858190" cy="1457325"/>
          </a:xfrm>
          <a:prstGeom prst="rect">
            <a:avLst/>
          </a:prstGeom>
        </p:spPr>
      </p:pic>
    </p:spTree>
    <p:extLst>
      <p:ext uri="{BB962C8B-B14F-4D97-AF65-F5344CB8AC3E}">
        <p14:creationId xmlns="" xmlns:p14="http://schemas.microsoft.com/office/powerpoint/2010/main" val="165558175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6675" y="1100613"/>
            <a:ext cx="8662736" cy="4542782"/>
          </a:xfrm>
        </p:spPr>
        <p:txBody>
          <a:bodyPr/>
          <a:lstStyle/>
          <a:p>
            <a:pPr marL="0" indent="0">
              <a:buNone/>
            </a:pPr>
            <a:r>
              <a:rPr lang="en-US" sz="2800" dirty="0" smtClean="0"/>
              <a:t>Everyday experience shows that youngsters have some skill in argumentation. Unfortunately, children…often ignore relevant information that is inconsistent with their perspective, are insensitive to potential criticisms of their opinion, lack standards for evaluating their argument, and fail to adapt their strategies to the communicative context… </a:t>
            </a:r>
          </a:p>
          <a:p>
            <a:pPr marL="0" indent="0">
              <a:buNone/>
            </a:pPr>
            <a:endParaRPr lang="en-US" sz="2800" dirty="0" smtClean="0"/>
          </a:p>
          <a:p>
            <a:pPr marL="0" indent="0">
              <a:buNone/>
            </a:pPr>
            <a:r>
              <a:rPr lang="en-US" sz="2800" dirty="0" smtClean="0"/>
              <a:t>These qualities are also evident in students’ written arguments.  </a:t>
            </a:r>
          </a:p>
          <a:p>
            <a:pPr marL="0" indent="0">
              <a:buNone/>
            </a:pPr>
            <a:endParaRPr lang="en-US" sz="2800" dirty="0"/>
          </a:p>
          <a:p>
            <a:pPr marL="0" indent="0" algn="r">
              <a:buNone/>
            </a:pPr>
            <a:r>
              <a:rPr lang="en-US" sz="2000" dirty="0" smtClean="0"/>
              <a:t>Graham, MacArthur, and Fitzgerald (2013)</a:t>
            </a:r>
            <a:endParaRPr lang="en-US" sz="2000" dirty="0"/>
          </a:p>
        </p:txBody>
      </p:sp>
      <p:sp>
        <p:nvSpPr>
          <p:cNvPr id="3" name="Title 2"/>
          <p:cNvSpPr>
            <a:spLocks noGrp="1"/>
          </p:cNvSpPr>
          <p:nvPr>
            <p:ph type="title"/>
          </p:nvPr>
        </p:nvSpPr>
        <p:spPr/>
        <p:txBody>
          <a:bodyPr/>
          <a:lstStyle/>
          <a:p>
            <a:r>
              <a:rPr lang="en-US" dirty="0" smtClean="0"/>
              <a:t>Opinion and Argument</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43</a:t>
            </a:fld>
            <a:endParaRPr lang="en-US" dirty="0"/>
          </a:p>
        </p:txBody>
      </p:sp>
      <p:pic>
        <p:nvPicPr>
          <p:cNvPr id="6" name="Picture 6" descr="discussion 2.png"/>
          <p:cNvPicPr>
            <a:picLocks noChangeAspect="1"/>
          </p:cNvPicPr>
          <p:nvPr/>
        </p:nvPicPr>
        <p:blipFill>
          <a:blip r:embed="rId3" cstate="print"/>
          <a:srcRect/>
          <a:stretch>
            <a:fillRect/>
          </a:stretch>
        </p:blipFill>
        <p:spPr bwMode="auto">
          <a:xfrm>
            <a:off x="2336866" y="4552325"/>
            <a:ext cx="1454150" cy="1477963"/>
          </a:xfrm>
          <a:prstGeom prst="rect">
            <a:avLst/>
          </a:prstGeom>
          <a:noFill/>
          <a:ln w="9525">
            <a:noFill/>
            <a:miter lim="800000"/>
            <a:headEnd/>
            <a:tailEnd/>
          </a:ln>
          <a:effectLst/>
        </p:spPr>
      </p:pic>
      <p:sp>
        <p:nvSpPr>
          <p:cNvPr id="5" name="Footer Placeholder 4"/>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10358218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8"/>
            <a:ext cx="8382000" cy="1329595"/>
          </a:xfrm>
        </p:spPr>
        <p:txBody>
          <a:bodyPr/>
          <a:lstStyle/>
          <a:p>
            <a:r>
              <a:rPr lang="en-US" dirty="0" smtClean="0"/>
              <a:t>How Does Opinion Grow into Argument?</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44</a:t>
            </a:fld>
            <a:endParaRPr lang="en-US" dirty="0"/>
          </a:p>
        </p:txBody>
      </p:sp>
      <p:graphicFrame>
        <p:nvGraphicFramePr>
          <p:cNvPr id="3" name="Diagram 2"/>
          <p:cNvGraphicFramePr/>
          <p:nvPr>
            <p:extLst>
              <p:ext uri="{D42A27DB-BD31-4B8C-83A1-F6EECF244321}">
                <p14:modId xmlns="" xmlns:p14="http://schemas.microsoft.com/office/powerpoint/2010/main" val="1808677761"/>
              </p:ext>
            </p:extLst>
          </p:nvPr>
        </p:nvGraphicFramePr>
        <p:xfrm>
          <a:off x="240632" y="1906621"/>
          <a:ext cx="8630994" cy="3920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5487287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5a: Text Evidence to Support an Argument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45</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146258101"/>
              </p:ext>
            </p:extLst>
          </p:nvPr>
        </p:nvGraphicFramePr>
        <p:xfrm>
          <a:off x="457200" y="1495539"/>
          <a:ext cx="8491537" cy="4488080"/>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91537"/>
              </a:tblGrid>
              <a:tr h="464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5a: Viewing a Video and having a “Written Conversation”</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983439">
                <a:tc>
                  <a:txBody>
                    <a:bodyPr/>
                    <a:lstStyle/>
                    <a:p>
                      <a:pPr marL="342900" lvl="0" indent="-342900">
                        <a:buAutoNum type="arabicPeriod"/>
                      </a:pPr>
                      <a:r>
                        <a:rPr lang="en-US" sz="2000" kern="1200" dirty="0" smtClean="0">
                          <a:solidFill>
                            <a:schemeClr val="dk1"/>
                          </a:solidFill>
                          <a:effectLst/>
                          <a:latin typeface="+mn-lt"/>
                          <a:ea typeface="+mn-ea"/>
                          <a:cs typeface="+mn-cs"/>
                        </a:rPr>
                        <a:t>View the video and take notes in your </a:t>
                      </a:r>
                      <a:r>
                        <a:rPr lang="en-US" sz="2000" i="1" kern="1200" dirty="0" smtClean="0">
                          <a:solidFill>
                            <a:schemeClr val="dk1"/>
                          </a:solidFill>
                          <a:effectLst/>
                          <a:latin typeface="+mn-lt"/>
                          <a:ea typeface="+mn-ea"/>
                          <a:cs typeface="+mn-cs"/>
                        </a:rPr>
                        <a:t>Notepad</a:t>
                      </a:r>
                      <a:r>
                        <a:rPr lang="en-US" sz="2000" kern="1200" dirty="0" smtClean="0">
                          <a:solidFill>
                            <a:schemeClr val="dk1"/>
                          </a:solidFill>
                          <a:effectLst/>
                          <a:latin typeface="+mn-lt"/>
                          <a:ea typeface="+mn-ea"/>
                          <a:cs typeface="+mn-cs"/>
                        </a:rPr>
                        <a:t> for this question:  </a:t>
                      </a:r>
                      <a:r>
                        <a:rPr lang="en-US" sz="2000" b="1" kern="1200" dirty="0" smtClean="0">
                          <a:solidFill>
                            <a:schemeClr val="dk1"/>
                          </a:solidFill>
                          <a:effectLst/>
                          <a:latin typeface="+mn-lt"/>
                          <a:ea typeface="+mn-ea"/>
                          <a:cs typeface="+mn-cs"/>
                        </a:rPr>
                        <a:t>How does the teacher</a:t>
                      </a:r>
                      <a:r>
                        <a:rPr lang="en-US" sz="2000" b="1" kern="1200" baseline="0" dirty="0" smtClean="0">
                          <a:solidFill>
                            <a:schemeClr val="dk1"/>
                          </a:solidFill>
                          <a:effectLst/>
                          <a:latin typeface="+mn-lt"/>
                          <a:ea typeface="+mn-ea"/>
                          <a:cs typeface="+mn-cs"/>
                        </a:rPr>
                        <a:t> prepare students to write with evidence</a:t>
                      </a:r>
                      <a:r>
                        <a:rPr lang="en-US" sz="2000" b="1" kern="1200" dirty="0" smtClean="0">
                          <a:solidFill>
                            <a:schemeClr val="dk1"/>
                          </a:solidFill>
                          <a:effectLst/>
                          <a:latin typeface="+mn-lt"/>
                          <a:ea typeface="+mn-ea"/>
                          <a:cs typeface="+mn-cs"/>
                        </a:rPr>
                        <a:t>?</a:t>
                      </a:r>
                      <a:r>
                        <a:rPr lang="en-US" sz="2000" kern="1200" dirty="0" smtClean="0">
                          <a:solidFill>
                            <a:schemeClr val="dk1"/>
                          </a:solidFill>
                          <a:effectLst/>
                          <a:latin typeface="+mn-lt"/>
                          <a:ea typeface="+mn-ea"/>
                          <a:cs typeface="+mn-cs"/>
                        </a:rPr>
                        <a:t> (15 minutes)</a:t>
                      </a:r>
                    </a:p>
                    <a:p>
                      <a:pPr marL="342900" lvl="0" indent="-342900">
                        <a:buAutoNum type="arabicPeriod"/>
                      </a:pPr>
                      <a:r>
                        <a:rPr lang="en-US" sz="2000" kern="1200" dirty="0" smtClean="0">
                          <a:solidFill>
                            <a:schemeClr val="dk1"/>
                          </a:solidFill>
                          <a:effectLst/>
                          <a:latin typeface="+mn-lt"/>
                          <a:ea typeface="+mn-ea"/>
                          <a:cs typeface="+mn-cs"/>
                        </a:rPr>
                        <a:t>Identify a partner for a Written Conversation.</a:t>
                      </a:r>
                    </a:p>
                    <a:p>
                      <a:pPr marL="342900" lvl="0" indent="-342900">
                        <a:buAutoNum type="arabicPeriod"/>
                      </a:pPr>
                      <a:r>
                        <a:rPr lang="en-US" sz="2000" kern="1200" dirty="0" smtClean="0">
                          <a:solidFill>
                            <a:schemeClr val="dk1"/>
                          </a:solidFill>
                          <a:effectLst/>
                          <a:latin typeface="+mn-lt"/>
                          <a:ea typeface="+mn-ea"/>
                          <a:cs typeface="+mn-cs"/>
                        </a:rPr>
                        <a:t>Write</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simultaneous communications to one another about the video. </a:t>
                      </a:r>
                    </a:p>
                    <a:p>
                      <a:pPr marL="342900" lvl="0" indent="-342900">
                        <a:buAutoNum type="arabicPeriod"/>
                      </a:pPr>
                      <a:r>
                        <a:rPr lang="en-US" sz="2000" kern="1200" dirty="0" smtClean="0">
                          <a:solidFill>
                            <a:schemeClr val="dk1"/>
                          </a:solidFill>
                          <a:effectLst/>
                          <a:latin typeface="+mn-lt"/>
                          <a:ea typeface="+mn-ea"/>
                          <a:cs typeface="+mn-cs"/>
                        </a:rPr>
                        <a:t>At</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the facilitator’s signal, trade notes, for a total of 3 exchanges. This is done in silence. (10 minutes)</a:t>
                      </a:r>
                    </a:p>
                    <a:p>
                      <a:pPr marL="342900" lvl="0" indent="-342900">
                        <a:buAutoNum type="arabicPeriod"/>
                      </a:pPr>
                      <a:r>
                        <a:rPr lang="en-US" sz="2000" kern="1200" dirty="0" smtClean="0">
                          <a:solidFill>
                            <a:schemeClr val="dk1"/>
                          </a:solidFill>
                          <a:effectLst/>
                          <a:latin typeface="+mn-lt"/>
                          <a:ea typeface="+mn-ea"/>
                          <a:cs typeface="+mn-cs"/>
                        </a:rPr>
                        <a:t>When the facilitator gives the signal, you can talk out loud with your partner. (3 minutes)</a:t>
                      </a:r>
                    </a:p>
                    <a:p>
                      <a:pPr marL="342900" lvl="0" indent="-342900">
                        <a:buAutoNum type="arabicPeriod"/>
                      </a:pPr>
                      <a:r>
                        <a:rPr lang="en-US" sz="2000" kern="1200" dirty="0" smtClean="0">
                          <a:solidFill>
                            <a:schemeClr val="dk1"/>
                          </a:solidFill>
                          <a:effectLst/>
                          <a:latin typeface="+mn-lt"/>
                          <a:ea typeface="+mn-ea"/>
                          <a:cs typeface="+mn-cs"/>
                        </a:rPr>
                        <a:t>Be prepared to volunteer a highlight or thread of your conversation.</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effectLst/>
                        <a:latin typeface="+mn-lt"/>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Video: “Text Evidence to Support an Argument,” </a:t>
                      </a:r>
                      <a:r>
                        <a:rPr lang="en-US" sz="2000" u="none" strike="noStrike" kern="1200" dirty="0" smtClean="0">
                          <a:solidFill>
                            <a:schemeClr val="dk1"/>
                          </a:solidFill>
                          <a:effectLst/>
                          <a:latin typeface="+mn-lt"/>
                          <a:ea typeface="+mn-ea"/>
                          <a:cs typeface="+mn-cs"/>
                          <a:hlinkClick r:id="rId3"/>
                        </a:rPr>
                        <a:t>http://commoncore.americaachieves.org/module/17</a:t>
                      </a:r>
                      <a:endParaRPr lang="en-US" sz="2000" kern="1200" dirty="0" smtClean="0">
                        <a:solidFill>
                          <a:schemeClr val="dk1"/>
                        </a:solidFill>
                        <a:effectLst/>
                        <a:latin typeface="+mn-lt"/>
                        <a:ea typeface="+mn-ea"/>
                        <a:cs typeface="+mn-cs"/>
                      </a:endParaRPr>
                    </a:p>
                    <a:p>
                      <a:pPr marL="342900" lvl="0" indent="-342900">
                        <a:buAutoNum type="arabicPeriod"/>
                      </a:pPr>
                      <a:endParaRPr lang="en-US" sz="1800" kern="1200" dirty="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14109" y="4671601"/>
            <a:ext cx="1695861" cy="1695861"/>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
        <p:nvSpPr>
          <p:cNvPr id="9" name="TextBox 8"/>
          <p:cNvSpPr txBox="1"/>
          <p:nvPr/>
        </p:nvSpPr>
        <p:spPr>
          <a:xfrm>
            <a:off x="6400800" y="5143500"/>
            <a:ext cx="971550" cy="369332"/>
          </a:xfrm>
          <a:prstGeom prst="rect">
            <a:avLst/>
          </a:prstGeom>
          <a:noFill/>
        </p:spPr>
        <p:txBody>
          <a:bodyPr wrap="square" rtlCol="0">
            <a:spAutoFit/>
          </a:bodyPr>
          <a:lstStyle/>
          <a:p>
            <a:r>
              <a:rPr lang="en-US" dirty="0" smtClean="0"/>
              <a:t>Page 62</a:t>
            </a:r>
            <a:endParaRPr lang="en-US" dirty="0"/>
          </a:p>
        </p:txBody>
      </p:sp>
      <p:pic>
        <p:nvPicPr>
          <p:cNvPr id="10" name="Picture 5" descr="Picture10.png"/>
          <p:cNvPicPr>
            <a:picLocks noChangeAspect="1"/>
          </p:cNvPicPr>
          <p:nvPr/>
        </p:nvPicPr>
        <p:blipFill>
          <a:blip r:embed="rId6" cstate="print"/>
          <a:srcRect/>
          <a:stretch>
            <a:fillRect/>
          </a:stretch>
        </p:blipFill>
        <p:spPr bwMode="auto">
          <a:xfrm>
            <a:off x="7854019" y="4731952"/>
            <a:ext cx="947738" cy="1033463"/>
          </a:xfrm>
          <a:prstGeom prst="rect">
            <a:avLst/>
          </a:prstGeom>
          <a:noFill/>
          <a:ln w="9525">
            <a:noFill/>
            <a:miter lim="800000"/>
            <a:headEnd/>
            <a:tailEnd/>
          </a:ln>
        </p:spPr>
      </p:pic>
      <p:sp>
        <p:nvSpPr>
          <p:cNvPr id="12" name="TextBox 11"/>
          <p:cNvSpPr txBox="1"/>
          <p:nvPr/>
        </p:nvSpPr>
        <p:spPr>
          <a:xfrm>
            <a:off x="7816702" y="4718191"/>
            <a:ext cx="956930" cy="369332"/>
          </a:xfrm>
          <a:prstGeom prst="rect">
            <a:avLst/>
          </a:prstGeom>
          <a:noFill/>
        </p:spPr>
        <p:txBody>
          <a:bodyPr wrap="square" rtlCol="0">
            <a:spAutoFit/>
          </a:bodyPr>
          <a:lstStyle/>
          <a:p>
            <a:r>
              <a:rPr lang="en-US" dirty="0" smtClean="0"/>
              <a:t>Page 21</a:t>
            </a:r>
            <a:endParaRPr lang="en-US" dirty="0"/>
          </a:p>
        </p:txBody>
      </p:sp>
    </p:spTree>
    <p:extLst>
      <p:ext uri="{BB962C8B-B14F-4D97-AF65-F5344CB8AC3E}">
        <p14:creationId xmlns="" xmlns:p14="http://schemas.microsoft.com/office/powerpoint/2010/main" val="25982606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5b: Text Evidence to Support an Argument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46</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811494574"/>
              </p:ext>
            </p:extLst>
          </p:nvPr>
        </p:nvGraphicFramePr>
        <p:xfrm>
          <a:off x="562448" y="1482561"/>
          <a:ext cx="8491537" cy="339444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91537"/>
              </a:tblGrid>
              <a:tr h="342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5b: Looking at Student Work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937259">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Tx/>
                        <a:buAutoNum type="arabicPeriod"/>
                        <a:tabLst/>
                        <a:defRPr/>
                      </a:pPr>
                      <a:r>
                        <a:rPr lang="en-US" sz="2400" kern="1200" baseline="0" dirty="0" smtClean="0">
                          <a:solidFill>
                            <a:schemeClr val="dk1"/>
                          </a:solidFill>
                          <a:effectLst/>
                          <a:latin typeface="+mn-lt"/>
                          <a:ea typeface="+mn-ea"/>
                          <a:cs typeface="+mn-cs"/>
                        </a:rPr>
                        <a:t>Look at the samples of student work generated as a result of the lesson sequence in the video. </a:t>
                      </a:r>
                    </a:p>
                    <a:p>
                      <a:pPr marL="342900" marR="0" lvl="0" indent="-342900" algn="l" defTabSz="914363" rtl="0" eaLnBrk="1" fontAlgn="auto" latinLnBrk="0" hangingPunct="1">
                        <a:lnSpc>
                          <a:spcPct val="100000"/>
                        </a:lnSpc>
                        <a:spcBef>
                          <a:spcPts val="0"/>
                        </a:spcBef>
                        <a:spcAft>
                          <a:spcPts val="0"/>
                        </a:spcAft>
                        <a:buClrTx/>
                        <a:buSzTx/>
                        <a:buFontTx/>
                        <a:buAutoNum type="arabicPeriod"/>
                        <a:tabLst/>
                        <a:defRPr/>
                      </a:pPr>
                      <a:r>
                        <a:rPr lang="en-US" sz="2400" kern="1200" baseline="0" dirty="0" smtClean="0">
                          <a:solidFill>
                            <a:schemeClr val="dk1"/>
                          </a:solidFill>
                          <a:effectLst/>
                          <a:latin typeface="+mn-lt"/>
                          <a:ea typeface="+mn-ea"/>
                          <a:cs typeface="+mn-cs"/>
                        </a:rPr>
                        <a:t>Talk with your table: </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2400" b="1" kern="1200" baseline="0" dirty="0" smtClean="0">
                        <a:solidFill>
                          <a:schemeClr val="dk1"/>
                        </a:solidFill>
                        <a:effectLst/>
                        <a:latin typeface="+mn-lt"/>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effectLst/>
                          <a:latin typeface="+mn-lt"/>
                          <a:ea typeface="+mn-ea"/>
                          <a:cs typeface="+mn-cs"/>
                        </a:rPr>
                        <a:t>To what extent did the instructional activities prepare students to write with evidence from the text?</a:t>
                      </a:r>
                      <a:endParaRPr lang="en-US" sz="2400" b="1"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4" cstate="print"/>
          <a:srcRect/>
          <a:stretch>
            <a:fillRect/>
          </a:stretch>
        </p:blipFill>
        <p:spPr bwMode="auto">
          <a:xfrm>
            <a:off x="3951901" y="4776622"/>
            <a:ext cx="1454150" cy="1477963"/>
          </a:xfrm>
          <a:prstGeom prst="rect">
            <a:avLst/>
          </a:prstGeom>
          <a:noFill/>
          <a:ln w="9525">
            <a:noFill/>
            <a:miter lim="800000"/>
            <a:headEnd/>
            <a:tailEnd/>
          </a:ln>
          <a:effectLst/>
        </p:spPr>
      </p:pic>
      <p:sp>
        <p:nvSpPr>
          <p:cNvPr id="2" name="Footer Placeholder 1"/>
          <p:cNvSpPr>
            <a:spLocks noGrp="1"/>
          </p:cNvSpPr>
          <p:nvPr>
            <p:ph type="ftr" sz="quarter" idx="10"/>
          </p:nvPr>
        </p:nvSpPr>
        <p:spPr/>
        <p:txBody>
          <a:bodyPr/>
          <a:lstStyle/>
          <a:p>
            <a:r>
              <a:rPr lang="en-US" smtClean="0"/>
              <a:t> </a:t>
            </a:r>
            <a:endParaRPr lang="en-US" dirty="0"/>
          </a:p>
        </p:txBody>
      </p:sp>
      <p:pic>
        <p:nvPicPr>
          <p:cNvPr id="10" name="Picture 5" descr="Picture10.png"/>
          <p:cNvPicPr>
            <a:picLocks noChangeAspect="1"/>
          </p:cNvPicPr>
          <p:nvPr/>
        </p:nvPicPr>
        <p:blipFill>
          <a:blip r:embed="rId5" cstate="print"/>
          <a:srcRect/>
          <a:stretch>
            <a:fillRect/>
          </a:stretch>
        </p:blipFill>
        <p:spPr bwMode="auto">
          <a:xfrm>
            <a:off x="7130119" y="4408102"/>
            <a:ext cx="947738" cy="1033463"/>
          </a:xfrm>
          <a:prstGeom prst="rect">
            <a:avLst/>
          </a:prstGeom>
          <a:noFill/>
          <a:ln w="9525">
            <a:noFill/>
            <a:miter lim="800000"/>
            <a:headEnd/>
            <a:tailEnd/>
          </a:ln>
        </p:spPr>
      </p:pic>
      <p:sp>
        <p:nvSpPr>
          <p:cNvPr id="11" name="TextBox 10"/>
          <p:cNvSpPr txBox="1"/>
          <p:nvPr/>
        </p:nvSpPr>
        <p:spPr>
          <a:xfrm>
            <a:off x="7149952" y="4413391"/>
            <a:ext cx="956930" cy="369332"/>
          </a:xfrm>
          <a:prstGeom prst="rect">
            <a:avLst/>
          </a:prstGeom>
          <a:noFill/>
        </p:spPr>
        <p:txBody>
          <a:bodyPr wrap="square" rtlCol="0">
            <a:spAutoFit/>
          </a:bodyPr>
          <a:lstStyle/>
          <a:p>
            <a:r>
              <a:rPr lang="en-US" dirty="0" smtClean="0"/>
              <a:t>Page 23</a:t>
            </a:r>
            <a:endParaRPr lang="en-US" dirty="0"/>
          </a:p>
        </p:txBody>
      </p:sp>
    </p:spTree>
    <p:extLst>
      <p:ext uri="{BB962C8B-B14F-4D97-AF65-F5344CB8AC3E}">
        <p14:creationId xmlns="" xmlns:p14="http://schemas.microsoft.com/office/powerpoint/2010/main" val="284732786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4294967295"/>
          </p:nvPr>
        </p:nvSpPr>
        <p:spPr>
          <a:xfrm>
            <a:off x="7482840" y="6358824"/>
            <a:ext cx="1280160" cy="365125"/>
          </a:xfrm>
          <a:prstGeom prst="rect">
            <a:avLst/>
          </a:prstGeom>
        </p:spPr>
        <p:txBody>
          <a:bodyPr/>
          <a:lstStyle/>
          <a:p>
            <a:pPr algn="r"/>
            <a:fld id="{8D79BE21-F712-4A53-802B-F850200F0AA7}" type="slidenum">
              <a:rPr lang="en-US" smtClean="0"/>
              <a:pPr algn="r"/>
              <a:t>47</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13574" r="6766"/>
          <a:stretch/>
        </p:blipFill>
        <p:spPr>
          <a:xfrm>
            <a:off x="3762103" y="1380495"/>
            <a:ext cx="4833257" cy="4038600"/>
          </a:xfrm>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36127225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48</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2587806414"/>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309109266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a:t>
            </a:r>
            <a:r>
              <a:rPr lang="en-US" dirty="0"/>
              <a:t>4</a:t>
            </a:r>
            <a:endParaRPr lang="en-US" dirty="0" smtClean="0"/>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smtClean="0">
                <a:solidFill>
                  <a:schemeClr val="tx1"/>
                </a:solidFill>
              </a:rPr>
              <a:t>Research in CCS-ELA &amp; Literacy</a:t>
            </a:r>
            <a:endParaRPr lang="en-US" sz="32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49</a:t>
            </a:fld>
            <a:endParaRPr dirty="0">
              <a:solidFill>
                <a:prstClr val="white">
                  <a:lumMod val="65000"/>
                </a:prstClr>
              </a:solidFill>
            </a:endParaRPr>
          </a:p>
        </p:txBody>
      </p:sp>
      <p:pic>
        <p:nvPicPr>
          <p:cNvPr id="5" name="Picture 5" descr="Picture10.png"/>
          <p:cNvPicPr>
            <a:picLocks noChangeAspect="1"/>
          </p:cNvPicPr>
          <p:nvPr/>
        </p:nvPicPr>
        <p:blipFill>
          <a:blip r:embed="rId3" cstate="print"/>
          <a:srcRect/>
          <a:stretch>
            <a:fillRect/>
          </a:stretch>
        </p:blipFill>
        <p:spPr bwMode="auto">
          <a:xfrm>
            <a:off x="938869" y="4846252"/>
            <a:ext cx="947738" cy="1033463"/>
          </a:xfrm>
          <a:prstGeom prst="rect">
            <a:avLst/>
          </a:prstGeom>
          <a:noFill/>
          <a:ln w="9525">
            <a:noFill/>
            <a:miter lim="800000"/>
            <a:headEnd/>
            <a:tailEnd/>
          </a:ln>
        </p:spPr>
      </p:pic>
      <p:sp>
        <p:nvSpPr>
          <p:cNvPr id="7" name="TextBox 6"/>
          <p:cNvSpPr txBox="1"/>
          <p:nvPr/>
        </p:nvSpPr>
        <p:spPr>
          <a:xfrm>
            <a:off x="939652" y="4851541"/>
            <a:ext cx="1193948" cy="369332"/>
          </a:xfrm>
          <a:prstGeom prst="rect">
            <a:avLst/>
          </a:prstGeom>
          <a:noFill/>
        </p:spPr>
        <p:txBody>
          <a:bodyPr wrap="square" rtlCol="0">
            <a:spAutoFit/>
          </a:bodyPr>
          <a:lstStyle/>
          <a:p>
            <a:r>
              <a:rPr lang="en-US" dirty="0" smtClean="0"/>
              <a:t>Page 25</a:t>
            </a:r>
            <a:endParaRPr lang="en-US" dirty="0"/>
          </a:p>
        </p:txBody>
      </p:sp>
    </p:spTree>
    <p:extLst>
      <p:ext uri="{BB962C8B-B14F-4D97-AF65-F5344CB8AC3E}">
        <p14:creationId xmlns="" xmlns:p14="http://schemas.microsoft.com/office/powerpoint/2010/main" val="219612977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2 Recap</a:t>
            </a:r>
          </a:p>
        </p:txBody>
      </p:sp>
      <p:sp>
        <p:nvSpPr>
          <p:cNvPr id="23556" name="Content Placeholder 1"/>
          <p:cNvSpPr>
            <a:spLocks noGrp="1"/>
          </p:cNvSpPr>
          <p:nvPr>
            <p:ph type="body" sz="quarter" idx="10"/>
          </p:nvPr>
        </p:nvSpPr>
        <p:spPr>
          <a:xfrm>
            <a:off x="350520" y="1031799"/>
            <a:ext cx="8382000" cy="4622242"/>
          </a:xfrm>
        </p:spPr>
        <p:txBody>
          <a:bodyPr>
            <a:normAutofit fontScale="92500"/>
          </a:bodyPr>
          <a:lstStyle/>
          <a:p>
            <a:pPr lvl="0"/>
            <a:r>
              <a:rPr lang="en-US" dirty="0" smtClean="0"/>
              <a:t>Backward design process and </a:t>
            </a:r>
            <a:r>
              <a:rPr lang="en-US" dirty="0"/>
              <a:t>CCS-ELA &amp; Literacy </a:t>
            </a:r>
            <a:r>
              <a:rPr lang="en-US" dirty="0" smtClean="0"/>
              <a:t>unit and </a:t>
            </a:r>
            <a:r>
              <a:rPr lang="en-US" dirty="0"/>
              <a:t>lesson design </a:t>
            </a:r>
            <a:endParaRPr lang="en-US" dirty="0" smtClean="0"/>
          </a:p>
          <a:p>
            <a:pPr lvl="0"/>
            <a:r>
              <a:rPr lang="en-US" dirty="0" smtClean="0"/>
              <a:t>Deeper understanding of close </a:t>
            </a:r>
            <a:r>
              <a:rPr lang="en-US" dirty="0"/>
              <a:t>reading, academic language, and text-based </a:t>
            </a:r>
            <a:r>
              <a:rPr lang="en-US" dirty="0" smtClean="0"/>
              <a:t>discussion</a:t>
            </a:r>
            <a:endParaRPr lang="en-US" dirty="0"/>
          </a:p>
          <a:p>
            <a:pPr lvl="0"/>
            <a:r>
              <a:rPr lang="en-US" dirty="0" smtClean="0"/>
              <a:t>Practice with designing a sequence of text-dependent questions</a:t>
            </a:r>
            <a:endParaRPr lang="en-US" dirty="0"/>
          </a:p>
          <a:p>
            <a:pPr lvl="0"/>
            <a:r>
              <a:rPr lang="en-US" dirty="0" smtClean="0"/>
              <a:t>Integration of close </a:t>
            </a:r>
            <a:r>
              <a:rPr lang="en-US" dirty="0"/>
              <a:t>reading, academic language, </a:t>
            </a:r>
            <a:r>
              <a:rPr lang="en-US" dirty="0" smtClean="0"/>
              <a:t>discussion</a:t>
            </a:r>
            <a:r>
              <a:rPr lang="en-US" dirty="0"/>
              <a:t>, and supports </a:t>
            </a:r>
            <a:r>
              <a:rPr lang="en-US" dirty="0" smtClean="0"/>
              <a:t>in unit </a:t>
            </a:r>
            <a:r>
              <a:rPr lang="en-US" dirty="0"/>
              <a:t>and lesson </a:t>
            </a:r>
            <a:r>
              <a:rPr lang="en-US" dirty="0" smtClean="0"/>
              <a:t>design</a:t>
            </a:r>
            <a:endParaRPr lang="en-US" dirty="0"/>
          </a:p>
          <a:p>
            <a:pPr lvl="0"/>
            <a:r>
              <a:rPr lang="en-US" dirty="0" smtClean="0"/>
              <a:t>Universal </a:t>
            </a:r>
            <a:r>
              <a:rPr lang="en-US" dirty="0"/>
              <a:t>Design for Learning (UDL) </a:t>
            </a:r>
            <a:r>
              <a:rPr lang="en-US" dirty="0" smtClean="0"/>
              <a:t>and practices to </a:t>
            </a:r>
            <a:r>
              <a:rPr lang="en-US" dirty="0"/>
              <a:t>support students </a:t>
            </a:r>
            <a:r>
              <a:rPr lang="en-US" dirty="0" smtClean="0"/>
              <a:t>in CCS ELA &amp; Literacy</a:t>
            </a:r>
          </a:p>
        </p:txBody>
      </p:sp>
      <p:sp>
        <p:nvSpPr>
          <p:cNvPr id="3" name="Slide Number Placeholder 2"/>
          <p:cNvSpPr>
            <a:spLocks noGrp="1"/>
          </p:cNvSpPr>
          <p:nvPr>
            <p:ph type="sldNum" sz="quarter" idx="12"/>
          </p:nvPr>
        </p:nvSpPr>
        <p:spPr/>
        <p:txBody>
          <a:bodyPr/>
          <a:lstStyle/>
          <a:p>
            <a:fld id="{EE3D4692-A625-460F-A072-DE10EEAA5719}" type="slidenum">
              <a:rPr lang="en-US" smtClean="0"/>
              <a:pPr/>
              <a:t>5</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69985"/>
            <a:ext cx="8378952" cy="4438138"/>
          </a:xfrm>
        </p:spPr>
        <p:txBody>
          <a:bodyPr/>
          <a:lstStyle/>
          <a:p>
            <a:r>
              <a:rPr lang="en-US" sz="2800" dirty="0" smtClean="0"/>
              <a:t>CCS.W.7 Conduct short as well as more sustained research projects based on focused questions, demonstrating understanding of the subject under investigation.</a:t>
            </a:r>
            <a:endParaRPr lang="en-US" sz="2800" dirty="0" smtClean="0">
              <a:solidFill>
                <a:srgbClr val="FF0000"/>
              </a:solidFill>
            </a:endParaRPr>
          </a:p>
          <a:p>
            <a:r>
              <a:rPr lang="en-US" sz="2800" dirty="0" smtClean="0"/>
              <a:t>CCS.W.8 Gather relevant information from multiple print and digital sources, assess the credibility and accuracy of each source, and integrate the information while avoiding plagiarism.</a:t>
            </a:r>
            <a:endParaRPr lang="en-US" sz="2800" dirty="0" smtClean="0">
              <a:solidFill>
                <a:srgbClr val="FF0000"/>
              </a:solidFill>
            </a:endParaRPr>
          </a:p>
          <a:p>
            <a:r>
              <a:rPr lang="en-US" sz="2800" dirty="0" smtClean="0"/>
              <a:t>CCS.W.9 Draw evidence from literary or informational texts to support analysis, reflection, and research. </a:t>
            </a:r>
            <a:r>
              <a:rPr lang="en-US" sz="2800" dirty="0" smtClean="0">
                <a:solidFill>
                  <a:srgbClr val="FF0000"/>
                </a:solidFill>
              </a:rPr>
              <a:t>(Starts in Grade 4)</a:t>
            </a: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CCS-ELA &amp; Literacy Writing Standards for Research</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50</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90080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Research Grow?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51</a:t>
            </a:fld>
            <a:endParaRPr lang="en-US" dirty="0"/>
          </a:p>
        </p:txBody>
      </p:sp>
      <p:graphicFrame>
        <p:nvGraphicFramePr>
          <p:cNvPr id="5" name="Diagram 4"/>
          <p:cNvGraphicFramePr/>
          <p:nvPr>
            <p:extLst>
              <p:ext uri="{D42A27DB-BD31-4B8C-83A1-F6EECF244321}">
                <p14:modId xmlns="" xmlns:p14="http://schemas.microsoft.com/office/powerpoint/2010/main" val="2662903041"/>
              </p:ext>
            </p:extLst>
          </p:nvPr>
        </p:nvGraphicFramePr>
        <p:xfrm>
          <a:off x="457199" y="1026695"/>
          <a:ext cx="8462211" cy="465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34982753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52</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696284369"/>
              </p:ext>
            </p:extLst>
          </p:nvPr>
        </p:nvGraphicFramePr>
        <p:xfrm>
          <a:off x="381000" y="1295400"/>
          <a:ext cx="8505345" cy="4587208"/>
        </p:xfrm>
        <a:graphic>
          <a:graphicData uri="http://schemas.openxmlformats.org/drawingml/2006/table">
            <a:tbl>
              <a:tblPr firstRow="1">
                <a:effectLst/>
                <a:tableStyleId>{F5AB1C69-6EDB-4FF4-983F-18BD219EF322}</a:tableStyleId>
              </a:tblPr>
              <a:tblGrid>
                <a:gridCol w="8505345"/>
              </a:tblGrid>
              <a:tr h="439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Research in CCS-Aligned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97145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Your team will develop expertise on one research unit.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Together, review your unit to see how it is organized.  If it is long or complex, you may want to divide 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u="none" strike="noStrike" cap="none" normalizeH="0" baseline="0" dirty="0" smtClean="0">
                          <a:ln>
                            <a:noFill/>
                          </a:ln>
                          <a:effectLst/>
                        </a:rPr>
                        <a:t>Read and use the “Developing Research” Organizer for notes.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u="none" strike="noStrike" cap="none" normalizeH="0" baseline="0" dirty="0" smtClean="0">
                          <a:ln>
                            <a:noFill/>
                          </a:ln>
                          <a:effectLst/>
                        </a:rPr>
                        <a:t>Be sure to </a:t>
                      </a:r>
                      <a:r>
                        <a:rPr kumimoji="0" lang="en-US" sz="2400" b="1" u="none" strike="noStrike" cap="none" normalizeH="0" baseline="0" dirty="0" smtClean="0">
                          <a:ln>
                            <a:noFill/>
                          </a:ln>
                          <a:effectLst/>
                        </a:rPr>
                        <a:t>notice and note how research skills are </a:t>
                      </a:r>
                      <a:r>
                        <a:rPr kumimoji="0" lang="en-US" sz="2400" b="1" u="sng" strike="noStrike" cap="none" normalizeH="0" baseline="0" dirty="0" smtClean="0">
                          <a:ln>
                            <a:noFill/>
                          </a:ln>
                          <a:effectLst/>
                        </a:rPr>
                        <a:t>taught</a:t>
                      </a:r>
                      <a:r>
                        <a:rPr kumimoji="0" lang="en-US" sz="2400" b="0" u="none" strike="noStrike" cap="none" normalizeH="0" baseline="0" dirty="0" smtClean="0">
                          <a:ln>
                            <a:noFill/>
                          </a:ln>
                          <a:effectLst/>
                        </a:rPr>
                        <a:t> and what is </a:t>
                      </a:r>
                      <a:r>
                        <a:rPr kumimoji="0" lang="en-US" sz="2400" b="1" u="sng" strike="noStrike" cap="none" normalizeH="0" baseline="0" dirty="0" smtClean="0">
                          <a:ln>
                            <a:noFill/>
                          </a:ln>
                          <a:effectLst/>
                        </a:rPr>
                        <a:t>missing</a:t>
                      </a:r>
                      <a:r>
                        <a:rPr kumimoji="0" lang="en-US" sz="2400" b="1" u="none" strike="noStrike" cap="none" normalizeH="0" baseline="0" dirty="0" smtClean="0">
                          <a:ln>
                            <a:noFill/>
                          </a:ln>
                          <a:effectLst/>
                        </a:rPr>
                        <a:t> </a:t>
                      </a:r>
                      <a:r>
                        <a:rPr kumimoji="0" lang="en-US" sz="2400" b="0" u="none" strike="noStrike" cap="none" normalizeH="0" baseline="0" dirty="0" smtClean="0">
                          <a:ln>
                            <a:noFill/>
                          </a:ln>
                          <a:effectLst/>
                        </a:rPr>
                        <a:t>in</a:t>
                      </a:r>
                      <a:r>
                        <a:rPr kumimoji="0" lang="en-US" sz="2400" b="1" u="none" strike="noStrike" cap="none" normalizeH="0" baseline="0" dirty="0" smtClean="0">
                          <a:ln>
                            <a:noFill/>
                          </a:ln>
                          <a:effectLst/>
                        </a:rPr>
                        <a:t> </a:t>
                      </a:r>
                      <a:r>
                        <a:rPr kumimoji="0" lang="en-US" sz="2400" b="0" u="none" strike="noStrike" cap="none" normalizeH="0" baseline="0" dirty="0" smtClean="0">
                          <a:ln>
                            <a:noFill/>
                          </a:ln>
                          <a:effectLst/>
                        </a:rPr>
                        <a:t>the unit!</a:t>
                      </a:r>
                      <a:endParaRPr kumimoji="0" lang="en-US" sz="2400" u="none" strike="noStrike" cap="none" normalizeH="0" baseline="0" dirty="0" smtClean="0">
                        <a:ln>
                          <a:noFill/>
                        </a:ln>
                        <a:effectLs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Create a poster with words and symbols to represent the </a:t>
                      </a:r>
                      <a:r>
                        <a:rPr kumimoji="0" lang="en-US" sz="2400" b="1" u="none" strike="noStrike" cap="none" normalizeH="0" baseline="0" dirty="0" smtClean="0">
                          <a:ln>
                            <a:noFill/>
                          </a:ln>
                          <a:effectLst/>
                        </a:rPr>
                        <a:t>way research skills are taught and developed </a:t>
                      </a:r>
                      <a:r>
                        <a:rPr kumimoji="0" lang="en-US" sz="2400" u="none" strike="noStrike" cap="none" normalizeH="0" baseline="0" dirty="0" smtClean="0">
                          <a:ln>
                            <a:noFill/>
                          </a:ln>
                          <a:effectLst/>
                        </a:rPr>
                        <a:t>in your unit.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Prepare to “host” representatives from other teams at your poster on a gallery walk. </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5" descr="Picture10.png"/>
          <p:cNvPicPr>
            <a:picLocks noChangeAspect="1"/>
          </p:cNvPicPr>
          <p:nvPr/>
        </p:nvPicPr>
        <p:blipFill>
          <a:blip r:embed="rId4" cstate="print"/>
          <a:srcRect/>
          <a:stretch>
            <a:fillRect/>
          </a:stretch>
        </p:blipFill>
        <p:spPr bwMode="auto">
          <a:xfrm>
            <a:off x="7187279" y="5797200"/>
            <a:ext cx="947738" cy="1033463"/>
          </a:xfrm>
          <a:prstGeom prst="rect">
            <a:avLst/>
          </a:prstGeom>
          <a:noFill/>
          <a:ln w="9525">
            <a:noFill/>
            <a:miter lim="800000"/>
            <a:headEnd/>
            <a:tailEnd/>
          </a:ln>
        </p:spPr>
      </p:pic>
      <p:sp>
        <p:nvSpPr>
          <p:cNvPr id="10" name="TextBox 9"/>
          <p:cNvSpPr txBox="1"/>
          <p:nvPr/>
        </p:nvSpPr>
        <p:spPr>
          <a:xfrm>
            <a:off x="7187279" y="5944599"/>
            <a:ext cx="956930" cy="369332"/>
          </a:xfrm>
          <a:prstGeom prst="rect">
            <a:avLst/>
          </a:prstGeom>
          <a:noFill/>
        </p:spPr>
        <p:txBody>
          <a:bodyPr wrap="square" rtlCol="0">
            <a:spAutoFit/>
          </a:bodyPr>
          <a:lstStyle/>
          <a:p>
            <a:r>
              <a:rPr lang="en-US" dirty="0" smtClean="0"/>
              <a:t>Page 25</a:t>
            </a:r>
            <a:endParaRPr lang="en-US" dirty="0"/>
          </a:p>
        </p:txBody>
      </p:sp>
      <p:sp>
        <p:nvSpPr>
          <p:cNvPr id="12" name="Footer Placeholder 1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23230154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53</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765217702"/>
              </p:ext>
            </p:extLst>
          </p:nvPr>
        </p:nvGraphicFramePr>
        <p:xfrm>
          <a:off x="381000" y="1295400"/>
          <a:ext cx="8627265" cy="4389088"/>
        </p:xfrm>
        <a:graphic>
          <a:graphicData uri="http://schemas.openxmlformats.org/drawingml/2006/table">
            <a:tbl>
              <a:tblPr firstRow="1">
                <a:effectLst/>
                <a:tableStyleId>{F5AB1C69-6EDB-4FF4-983F-18BD219EF322}</a:tableStyleId>
              </a:tblPr>
              <a:tblGrid>
                <a:gridCol w="8627265"/>
              </a:tblGrid>
              <a:tr h="4339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Links for Research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867053">
                <a:tc>
                  <a:txBody>
                    <a:bodyPr/>
                    <a:lstStyle/>
                    <a:p>
                      <a:pPr>
                        <a:spcBef>
                          <a:spcPts val="600"/>
                        </a:spcBef>
                      </a:pPr>
                      <a:endParaRPr lang="en-US" sz="1400" b="1" kern="1200" dirty="0" smtClean="0">
                        <a:solidFill>
                          <a:schemeClr val="dk1"/>
                        </a:solidFill>
                        <a:effectLst/>
                        <a:latin typeface="+mn-lt"/>
                        <a:ea typeface="+mn-ea"/>
                        <a:cs typeface="+mn-cs"/>
                      </a:endParaRPr>
                    </a:p>
                    <a:p>
                      <a:pPr>
                        <a:spcBef>
                          <a:spcPts val="600"/>
                        </a:spcBef>
                      </a:pPr>
                      <a:r>
                        <a:rPr lang="en-US" sz="2400" b="1" kern="1200" dirty="0" smtClean="0">
                          <a:solidFill>
                            <a:schemeClr val="dk1"/>
                          </a:solidFill>
                          <a:effectLst/>
                          <a:latin typeface="+mn-lt"/>
                          <a:ea typeface="+mn-ea"/>
                          <a:cs typeface="+mn-cs"/>
                        </a:rPr>
                        <a:t>Grade 1</a:t>
                      </a:r>
                      <a:r>
                        <a:rPr lang="en-US" sz="2400" kern="120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Informational Text, Research, and Inquiry Circles: Animals and Habitats </a:t>
                      </a:r>
                      <a:endParaRPr lang="en-US" sz="2400" i="0" u="none" strike="noStrike" kern="1200" dirty="0" smtClean="0">
                        <a:solidFill>
                          <a:schemeClr val="dk1"/>
                        </a:solidFill>
                        <a:effectLst/>
                        <a:latin typeface="+mn-lt"/>
                        <a:ea typeface="+mn-ea"/>
                        <a:cs typeface="+mn-cs"/>
                      </a:endParaRPr>
                    </a:p>
                    <a:p>
                      <a:pPr>
                        <a:spcBef>
                          <a:spcPts val="600"/>
                        </a:spcBef>
                      </a:pPr>
                      <a:endParaRPr lang="en-US" sz="2000" kern="1200" dirty="0" smtClean="0">
                        <a:solidFill>
                          <a:schemeClr val="dk1"/>
                        </a:solidFill>
                        <a:effectLst/>
                        <a:latin typeface="+mn-lt"/>
                        <a:ea typeface="+mn-ea"/>
                        <a:cs typeface="+mn-cs"/>
                      </a:endParaRPr>
                    </a:p>
                    <a:p>
                      <a:r>
                        <a:rPr lang="en-US" sz="2400" b="1" kern="1200" dirty="0" smtClean="0">
                          <a:solidFill>
                            <a:schemeClr val="dk1"/>
                          </a:solidFill>
                          <a:effectLst/>
                          <a:latin typeface="+mn-lt"/>
                          <a:ea typeface="+mn-ea"/>
                          <a:cs typeface="+mn-cs"/>
                        </a:rPr>
                        <a:t>Grade 2: </a:t>
                      </a:r>
                      <a:r>
                        <a:rPr lang="en-US" sz="2400" i="1" dirty="0" smtClean="0"/>
                        <a:t>Informational Text: Reading for Inquiry and Writing a Report</a:t>
                      </a:r>
                    </a:p>
                    <a:p>
                      <a:endParaRPr lang="en-US" sz="2000" i="1" kern="1200" dirty="0" smtClean="0">
                        <a:solidFill>
                          <a:schemeClr val="dk1"/>
                        </a:solidFill>
                        <a:effectLst/>
                        <a:latin typeface="+mn-lt"/>
                        <a:ea typeface="+mn-ea"/>
                        <a:cs typeface="+mn-cs"/>
                      </a:endParaRPr>
                    </a:p>
                    <a:p>
                      <a:r>
                        <a:rPr lang="en-US" sz="2400" b="1" i="0" kern="1200" dirty="0" smtClean="0">
                          <a:solidFill>
                            <a:schemeClr val="dk1"/>
                          </a:solidFill>
                          <a:effectLst/>
                          <a:latin typeface="+mn-lt"/>
                          <a:ea typeface="+mn-ea"/>
                          <a:cs typeface="+mn-cs"/>
                        </a:rPr>
                        <a:t>Grade 4:</a:t>
                      </a:r>
                      <a:r>
                        <a:rPr lang="en-US" sz="2400" b="1" i="0" kern="1200" baseline="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Reading and Writing Informational Texts:</a:t>
                      </a:r>
                      <a:r>
                        <a:rPr lang="en-US" sz="2400" i="1" kern="1200" baseline="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Negro League Baseball </a:t>
                      </a:r>
                    </a:p>
                    <a:p>
                      <a:endParaRPr lang="en-US" sz="2000" i="1" kern="1200" dirty="0" smtClean="0">
                        <a:solidFill>
                          <a:schemeClr val="dk1"/>
                        </a:solidFill>
                        <a:effectLst/>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2400" u="none" strike="noStrike" kern="1200" dirty="0" smtClean="0">
                          <a:solidFill>
                            <a:schemeClr val="dk1"/>
                          </a:solidFill>
                          <a:effectLst/>
                          <a:latin typeface="+mn-lt"/>
                          <a:ea typeface="+mn-ea"/>
                          <a:cs typeface="+mn-cs"/>
                          <a:hlinkClick r:id="rId3"/>
                        </a:rPr>
                        <a:t>http://www.doe.mass.edu/candi/model/files.html</a:t>
                      </a:r>
                      <a:endParaRPr lang="en-US" sz="2400" i="1"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39265377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54</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1796230342"/>
              </p:ext>
            </p:extLst>
          </p:nvPr>
        </p:nvGraphicFramePr>
        <p:xfrm>
          <a:off x="259080" y="1495411"/>
          <a:ext cx="8627265" cy="4145248"/>
        </p:xfrm>
        <a:graphic>
          <a:graphicData uri="http://schemas.openxmlformats.org/drawingml/2006/table">
            <a:tbl>
              <a:tblPr firstRow="1">
                <a:effectLst/>
                <a:tableStyleId>{F5AB1C69-6EDB-4FF4-983F-18BD219EF322}</a:tableStyleId>
              </a:tblPr>
              <a:tblGrid>
                <a:gridCol w="8627265"/>
              </a:tblGrid>
              <a:tr h="439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Hosted Gallery Walk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627551">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Join a group with representatives from each of the research teams.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Each group starts at a different poster.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Whoever in your group was a participant in making that poster will be the “host.”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The host will explain the research process in his or her unit, including anything unique or noteworthy.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At a given signal, each group moves to the next poster and the host changes.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16433743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in CCS-aligned Units</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55</a:t>
            </a:fld>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827688799"/>
              </p:ext>
            </p:extLst>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58287613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048" y="1524195"/>
            <a:ext cx="8153400" cy="4124206"/>
          </a:xfrm>
        </p:spPr>
        <p:txBody>
          <a:bodyPr/>
          <a:lstStyle/>
          <a:p>
            <a:pPr marL="0" indent="0">
              <a:buNone/>
            </a:pPr>
            <a:r>
              <a:rPr lang="en-US" dirty="0" smtClean="0"/>
              <a:t>“It </a:t>
            </a:r>
            <a:r>
              <a:rPr lang="en-US" dirty="0"/>
              <a:t>is especially important that writing is included as an integral part of content instruction in the </a:t>
            </a:r>
            <a:r>
              <a:rPr lang="en-US" dirty="0" smtClean="0"/>
              <a:t>disciplines… When </a:t>
            </a:r>
            <a:r>
              <a:rPr lang="en-US" dirty="0"/>
              <a:t>students write informative papers about the content they are learning, it forces them to make decisions about </a:t>
            </a:r>
          </a:p>
          <a:p>
            <a:pPr lvl="1"/>
            <a:r>
              <a:rPr lang="en-US" dirty="0"/>
              <a:t>What information is most important</a:t>
            </a:r>
          </a:p>
          <a:p>
            <a:pPr lvl="1"/>
            <a:r>
              <a:rPr lang="en-US" dirty="0"/>
              <a:t>What consequences were positive, negative, or both</a:t>
            </a:r>
          </a:p>
          <a:p>
            <a:pPr lvl="1"/>
            <a:r>
              <a:rPr lang="en-US" dirty="0"/>
              <a:t>How findings should be organized and </a:t>
            </a:r>
            <a:r>
              <a:rPr lang="en-US" dirty="0" smtClean="0"/>
              <a:t>presented”</a:t>
            </a:r>
            <a:endParaRPr lang="en-US" dirty="0"/>
          </a:p>
        </p:txBody>
      </p:sp>
      <p:sp>
        <p:nvSpPr>
          <p:cNvPr id="4" name="Title 3"/>
          <p:cNvSpPr>
            <a:spLocks noGrp="1"/>
          </p:cNvSpPr>
          <p:nvPr>
            <p:ph type="title"/>
          </p:nvPr>
        </p:nvSpPr>
        <p:spPr/>
        <p:txBody>
          <a:bodyPr>
            <a:normAutofit fontScale="90000"/>
          </a:bodyPr>
          <a:lstStyle/>
          <a:p>
            <a:r>
              <a:rPr lang="en-US" dirty="0" smtClean="0"/>
              <a:t>Writing and Research build Content Knowledge</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56</a:t>
            </a:fld>
            <a:endParaRPr lang="en-US" dirty="0"/>
          </a:p>
        </p:txBody>
      </p:sp>
      <p:sp>
        <p:nvSpPr>
          <p:cNvPr id="6" name="Rectangle 5"/>
          <p:cNvSpPr/>
          <p:nvPr/>
        </p:nvSpPr>
        <p:spPr>
          <a:xfrm>
            <a:off x="5569249" y="5645243"/>
            <a:ext cx="1648272" cy="369332"/>
          </a:xfrm>
          <a:prstGeom prst="rect">
            <a:avLst/>
          </a:prstGeom>
        </p:spPr>
        <p:txBody>
          <a:bodyPr wrap="none">
            <a:spAutoFit/>
          </a:bodyPr>
          <a:lstStyle/>
          <a:p>
            <a:r>
              <a:rPr lang="en-US" dirty="0" smtClean="0"/>
              <a:t>Graham </a:t>
            </a:r>
            <a:r>
              <a:rPr lang="en-US" dirty="0"/>
              <a:t>(2013</a:t>
            </a:r>
            <a:r>
              <a:rPr lang="en-US" dirty="0" smtClean="0"/>
              <a:t>) </a:t>
            </a:r>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51772898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69985"/>
            <a:ext cx="8378952" cy="4438138"/>
          </a:xfrm>
        </p:spPr>
        <p:txBody>
          <a:bodyPr/>
          <a:lstStyle/>
          <a:p>
            <a:r>
              <a:rPr lang="en-US" sz="2800" dirty="0" smtClean="0"/>
              <a:t>CCS.W.6 Use technology, including the Internet, to </a:t>
            </a:r>
            <a:r>
              <a:rPr lang="en-US" sz="2800" u="sng" dirty="0" smtClean="0"/>
              <a:t>produce and publish writing </a:t>
            </a:r>
            <a:r>
              <a:rPr lang="en-US" sz="2800" dirty="0" smtClean="0"/>
              <a:t>and to </a:t>
            </a:r>
            <a:r>
              <a:rPr lang="en-US" sz="2800" u="sng" dirty="0" smtClean="0"/>
              <a:t>interact and collaborate with others.</a:t>
            </a:r>
          </a:p>
          <a:p>
            <a:r>
              <a:rPr lang="en-US" sz="2800" dirty="0" smtClean="0"/>
              <a:t>CCS.W.7 </a:t>
            </a:r>
            <a:r>
              <a:rPr lang="en-US" sz="2800" u="sng" dirty="0" smtClean="0"/>
              <a:t>Conduct</a:t>
            </a:r>
            <a:r>
              <a:rPr lang="en-US" sz="2800" dirty="0" smtClean="0"/>
              <a:t> short as well as more sustained </a:t>
            </a:r>
            <a:r>
              <a:rPr lang="en-US" sz="2800" u="sng" dirty="0" smtClean="0"/>
              <a:t>research</a:t>
            </a:r>
            <a:r>
              <a:rPr lang="en-US" sz="2800" dirty="0" smtClean="0"/>
              <a:t> projects based on focused questions, demonstrating understanding of the subject under investigation.</a:t>
            </a:r>
            <a:endParaRPr lang="en-US" sz="2800" dirty="0" smtClean="0">
              <a:solidFill>
                <a:srgbClr val="FF0000"/>
              </a:solidFill>
            </a:endParaRPr>
          </a:p>
          <a:p>
            <a:r>
              <a:rPr lang="en-US" sz="2800" dirty="0" smtClean="0"/>
              <a:t>CCS.W.8 </a:t>
            </a:r>
            <a:r>
              <a:rPr lang="en-US" sz="2800" u="sng" dirty="0" smtClean="0"/>
              <a:t>Gather relevant information from </a:t>
            </a:r>
            <a:r>
              <a:rPr lang="en-US" sz="2800" dirty="0" smtClean="0"/>
              <a:t>multiple print and </a:t>
            </a:r>
            <a:r>
              <a:rPr lang="en-US" sz="2800" u="sng" dirty="0" smtClean="0"/>
              <a:t>digital sources</a:t>
            </a:r>
            <a:r>
              <a:rPr lang="en-US" sz="2800" dirty="0" smtClean="0"/>
              <a:t>, assess the credibility and accuracy of each source, and integrate the information while avoiding plagiarism.</a:t>
            </a:r>
            <a:endParaRPr lang="en-US" sz="2800" dirty="0" smtClean="0">
              <a:solidFill>
                <a:srgbClr val="FF0000"/>
              </a:solidFill>
            </a:endParaRP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Where is Technology in the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57</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76677025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Storytelling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58</a:t>
            </a:fld>
            <a:endParaRPr lang="en-US" dirty="0"/>
          </a:p>
        </p:txBody>
      </p:sp>
      <p:pic>
        <p:nvPicPr>
          <p:cNvPr id="5" name="Picture 4"/>
          <p:cNvPicPr>
            <a:picLocks noChangeAspect="1"/>
          </p:cNvPicPr>
          <p:nvPr/>
        </p:nvPicPr>
        <p:blipFill>
          <a:blip r:embed="rId3" cstate="print"/>
          <a:stretch>
            <a:fillRect/>
          </a:stretch>
        </p:blipFill>
        <p:spPr>
          <a:xfrm>
            <a:off x="1816206" y="1280160"/>
            <a:ext cx="5754175" cy="4096073"/>
          </a:xfrm>
          <a:prstGeom prst="rect">
            <a:avLst/>
          </a:prstGeom>
        </p:spPr>
      </p:pic>
      <p:sp>
        <p:nvSpPr>
          <p:cNvPr id="8" name="Rectangle 7"/>
          <p:cNvSpPr/>
          <p:nvPr/>
        </p:nvSpPr>
        <p:spPr>
          <a:xfrm>
            <a:off x="2799424" y="5509983"/>
            <a:ext cx="4078552" cy="369332"/>
          </a:xfrm>
          <a:prstGeom prst="rect">
            <a:avLst/>
          </a:prstGeom>
        </p:spPr>
        <p:txBody>
          <a:bodyPr wrap="none">
            <a:spAutoFit/>
          </a:bodyPr>
          <a:lstStyle/>
          <a:p>
            <a:r>
              <a:rPr lang="en-US" dirty="0">
                <a:solidFill>
                  <a:srgbClr val="0000FF"/>
                </a:solidFill>
              </a:rPr>
              <a:t>https://voicethread.com/share/4215555/</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257698442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556"/>
            <a:ext cx="8382000" cy="1049972"/>
          </a:xfrm>
        </p:spPr>
        <p:txBody>
          <a:bodyPr/>
          <a:lstStyle/>
          <a:p>
            <a:r>
              <a:rPr lang="en-US" dirty="0" smtClean="0"/>
              <a:t>Shared Writing</a:t>
            </a:r>
            <a:endParaRPr lang="en-US" dirty="0"/>
          </a:p>
        </p:txBody>
      </p:sp>
      <p:pic>
        <p:nvPicPr>
          <p:cNvPr id="5" name="Picture 4"/>
          <p:cNvPicPr>
            <a:picLocks noChangeAspect="1"/>
          </p:cNvPicPr>
          <p:nvPr/>
        </p:nvPicPr>
        <p:blipFill>
          <a:blip r:embed="rId3" cstate="print"/>
          <a:stretch>
            <a:fillRect/>
          </a:stretch>
        </p:blipFill>
        <p:spPr>
          <a:xfrm>
            <a:off x="305699" y="1092200"/>
            <a:ext cx="8457301" cy="3860800"/>
          </a:xfrm>
          <a:prstGeom prst="rect">
            <a:avLst/>
          </a:prstGeom>
        </p:spPr>
      </p:pic>
      <p:sp>
        <p:nvSpPr>
          <p:cNvPr id="4" name="Slide Number Placeholder 3"/>
          <p:cNvSpPr>
            <a:spLocks noGrp="1"/>
          </p:cNvSpPr>
          <p:nvPr>
            <p:ph type="sldNum" sz="quarter" idx="12"/>
          </p:nvPr>
        </p:nvSpPr>
        <p:spPr/>
        <p:txBody>
          <a:bodyPr/>
          <a:lstStyle/>
          <a:p>
            <a:fld id="{EE3D4692-A625-460F-A072-DE10EEAA5719}" type="slidenum">
              <a:rPr lang="en-US" smtClean="0"/>
              <a:pPr/>
              <a:t>59</a:t>
            </a:fld>
            <a:endParaRPr lang="en-US" dirty="0"/>
          </a:p>
        </p:txBody>
      </p:sp>
      <p:sp>
        <p:nvSpPr>
          <p:cNvPr id="6" name="Rectangle 5"/>
          <p:cNvSpPr/>
          <p:nvPr/>
        </p:nvSpPr>
        <p:spPr>
          <a:xfrm>
            <a:off x="2395959" y="5157525"/>
            <a:ext cx="3602781" cy="369332"/>
          </a:xfrm>
          <a:prstGeom prst="rect">
            <a:avLst/>
          </a:prstGeom>
        </p:spPr>
        <p:txBody>
          <a:bodyPr wrap="none">
            <a:spAutoFit/>
          </a:bodyPr>
          <a:lstStyle/>
          <a:p>
            <a:r>
              <a:rPr lang="en-US" dirty="0">
                <a:solidFill>
                  <a:srgbClr val="0000FF"/>
                </a:solidFill>
              </a:rPr>
              <a:t>http://room2-wiki6.wikispaces.com/</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5498504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20"/>
            <a:ext cx="8382000" cy="3644075"/>
          </a:xfrm>
        </p:spPr>
        <p:txBody>
          <a:bodyPr/>
          <a:lstStyle/>
          <a:p>
            <a:r>
              <a:rPr lang="en-US" dirty="0" smtClean="0"/>
              <a:t>Jot down ideas to share with fellow Core Standards Coaches about activities or conversations you facilitated in your school or district relative to Module 2. If you encountered challenges, feel free to share those as well!</a:t>
            </a:r>
          </a:p>
          <a:p>
            <a:r>
              <a:rPr lang="en-US" dirty="0" smtClean="0"/>
              <a:t>Use the </a:t>
            </a:r>
            <a:r>
              <a:rPr lang="en-US" i="1" dirty="0" smtClean="0"/>
              <a:t>Introductory Activity: Quick Write for Sharing</a:t>
            </a:r>
            <a:r>
              <a:rPr lang="en-US" dirty="0" smtClean="0"/>
              <a:t> section of the </a:t>
            </a:r>
            <a:r>
              <a:rPr lang="en-US" i="1" dirty="0" smtClean="0"/>
              <a:t>Notepad </a:t>
            </a:r>
            <a:r>
              <a:rPr lang="en-US" dirty="0" smtClean="0"/>
              <a:t>in your Participant Guide. </a:t>
            </a:r>
            <a:endParaRPr lang="en-US" i="1"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39973" y="4172879"/>
            <a:ext cx="1828571" cy="1828571"/>
          </a:xfrm>
          <a:prstGeom prst="rect">
            <a:avLst/>
          </a:prstGeom>
        </p:spPr>
      </p:pic>
      <p:sp>
        <p:nvSpPr>
          <p:cNvPr id="8" name="TextBox 5"/>
          <p:cNvSpPr txBox="1">
            <a:spLocks noChangeArrowheads="1"/>
          </p:cNvSpPr>
          <p:nvPr/>
        </p:nvSpPr>
        <p:spPr bwMode="auto">
          <a:xfrm>
            <a:off x="7215307" y="4617812"/>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107655494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Posters</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5" name="Picture 4"/>
          <p:cNvPicPr>
            <a:picLocks noChangeAspect="1"/>
          </p:cNvPicPr>
          <p:nvPr/>
        </p:nvPicPr>
        <p:blipFill>
          <a:blip r:embed="rId3" cstate="print"/>
          <a:stretch>
            <a:fillRect/>
          </a:stretch>
        </p:blipFill>
        <p:spPr>
          <a:xfrm>
            <a:off x="1981200" y="870242"/>
            <a:ext cx="5384800" cy="4208598"/>
          </a:xfrm>
          <a:prstGeom prst="rect">
            <a:avLst/>
          </a:prstGeom>
        </p:spPr>
      </p:pic>
      <p:sp>
        <p:nvSpPr>
          <p:cNvPr id="6" name="Text Placeholder 5"/>
          <p:cNvSpPr>
            <a:spLocks noGrp="1"/>
          </p:cNvSpPr>
          <p:nvPr>
            <p:ph type="body" sz="quarter" idx="10"/>
          </p:nvPr>
        </p:nvSpPr>
        <p:spPr>
          <a:xfrm>
            <a:off x="990600" y="5221945"/>
            <a:ext cx="7198226" cy="249299"/>
          </a:xfrm>
        </p:spPr>
        <p:txBody>
          <a:bodyPr/>
          <a:lstStyle/>
          <a:p>
            <a:pPr marL="0" indent="0">
              <a:buNone/>
            </a:pPr>
            <a:r>
              <a:rPr lang="en-US" sz="1800" dirty="0">
                <a:solidFill>
                  <a:srgbClr val="0000FF"/>
                </a:solidFill>
              </a:rPr>
              <a:t>http://hgaver.edu.glogster.com/native-american-tribes/?=glogpedia-source</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114421823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Field Trips</a:t>
            </a:r>
            <a:endParaRPr lang="en-US" dirty="0"/>
          </a:p>
        </p:txBody>
      </p:sp>
      <p:pic>
        <p:nvPicPr>
          <p:cNvPr id="5" name="Picture 4"/>
          <p:cNvPicPr>
            <a:picLocks noChangeAspect="1"/>
          </p:cNvPicPr>
          <p:nvPr/>
        </p:nvPicPr>
        <p:blipFill>
          <a:blip r:embed="rId3" cstate="print"/>
          <a:stretch>
            <a:fillRect/>
          </a:stretch>
        </p:blipFill>
        <p:spPr>
          <a:xfrm>
            <a:off x="1844306" y="937437"/>
            <a:ext cx="5364300" cy="4454351"/>
          </a:xfrm>
          <a:prstGeom prst="rect">
            <a:avLst/>
          </a:prstGeom>
        </p:spPr>
      </p:pic>
      <p:sp>
        <p:nvSpPr>
          <p:cNvPr id="4" name="Slide Number Placeholder 3"/>
          <p:cNvSpPr>
            <a:spLocks noGrp="1"/>
          </p:cNvSpPr>
          <p:nvPr>
            <p:ph type="sldNum" sz="quarter" idx="12"/>
          </p:nvPr>
        </p:nvSpPr>
        <p:spPr/>
        <p:txBody>
          <a:bodyPr/>
          <a:lstStyle/>
          <a:p>
            <a:fld id="{EE3D4692-A625-460F-A072-DE10EEAA5719}" type="slidenum">
              <a:rPr lang="en-US" smtClean="0"/>
              <a:pPr/>
              <a:t>61</a:t>
            </a:fld>
            <a:endParaRPr lang="en-US" dirty="0"/>
          </a:p>
        </p:txBody>
      </p:sp>
      <p:sp>
        <p:nvSpPr>
          <p:cNvPr id="6" name="Rectangle 5"/>
          <p:cNvSpPr/>
          <p:nvPr/>
        </p:nvSpPr>
        <p:spPr>
          <a:xfrm>
            <a:off x="1526086" y="5514587"/>
            <a:ext cx="6699504" cy="369332"/>
          </a:xfrm>
          <a:prstGeom prst="rect">
            <a:avLst/>
          </a:prstGeom>
        </p:spPr>
        <p:txBody>
          <a:bodyPr wrap="square">
            <a:spAutoFit/>
          </a:bodyPr>
          <a:lstStyle/>
          <a:p>
            <a:r>
              <a:rPr lang="en-US" dirty="0">
                <a:solidFill>
                  <a:srgbClr val="0000FF"/>
                </a:solidFill>
              </a:rPr>
              <a:t>http://www.google.com/earth/explore/showcase/unesco.html</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418313348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Literacy Skills Students Need</a:t>
            </a:r>
            <a:endParaRPr lang="en-US" dirty="0"/>
          </a:p>
        </p:txBody>
      </p:sp>
      <p:sp>
        <p:nvSpPr>
          <p:cNvPr id="3" name="Text Placeholder 2"/>
          <p:cNvSpPr>
            <a:spLocks noGrp="1"/>
          </p:cNvSpPr>
          <p:nvPr>
            <p:ph type="body" sz="quarter" idx="10"/>
          </p:nvPr>
        </p:nvSpPr>
        <p:spPr>
          <a:xfrm>
            <a:off x="381000" y="1417320"/>
            <a:ext cx="8382000" cy="3908659"/>
          </a:xfrm>
        </p:spPr>
        <p:txBody>
          <a:bodyPr/>
          <a:lstStyle/>
          <a:p>
            <a:r>
              <a:rPr lang="en-US" dirty="0" smtClean="0"/>
              <a:t>Refined search skills</a:t>
            </a:r>
          </a:p>
          <a:p>
            <a:r>
              <a:rPr lang="en-US" dirty="0" smtClean="0"/>
              <a:t>Ability to evaluate the veracity of sources</a:t>
            </a:r>
          </a:p>
          <a:p>
            <a:r>
              <a:rPr lang="en-US" dirty="0" smtClean="0"/>
              <a:t>Ability to synthesize information from multiple sources</a:t>
            </a:r>
          </a:p>
          <a:p>
            <a:r>
              <a:rPr lang="en-US" dirty="0" smtClean="0"/>
              <a:t>Practice in sending clear, unambiguous messages in online environments</a:t>
            </a:r>
          </a:p>
          <a:p>
            <a:r>
              <a:rPr lang="en-US" dirty="0" smtClean="0"/>
              <a:t>Skills for navigating social media and collaborative environments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TextBox 5"/>
          <p:cNvSpPr txBox="1"/>
          <p:nvPr/>
        </p:nvSpPr>
        <p:spPr>
          <a:xfrm>
            <a:off x="2855495" y="5463139"/>
            <a:ext cx="6288505" cy="646331"/>
          </a:xfrm>
          <a:prstGeom prst="rect">
            <a:avLst/>
          </a:prstGeom>
          <a:noFill/>
        </p:spPr>
        <p:txBody>
          <a:bodyPr wrap="square" rtlCol="0">
            <a:spAutoFit/>
          </a:bodyPr>
          <a:lstStyle/>
          <a:p>
            <a:r>
              <a:rPr lang="en-US" dirty="0"/>
              <a:t>Adapted from </a:t>
            </a:r>
            <a:r>
              <a:rPr lang="en-US" u="sng" dirty="0">
                <a:cs typeface="Times" panose="02020603050405020304" pitchFamily="18" charset="0"/>
                <a:hlinkClick r:id="rId3"/>
              </a:rPr>
              <a:t>http://www.newliteracies.uconn.edu/events.html</a:t>
            </a:r>
            <a:endParaRPr lang="en-US" u="sng" dirty="0">
              <a:cs typeface="Times" panose="02020603050405020304" pitchFamily="18" charset="0"/>
            </a:endParaRPr>
          </a:p>
          <a:p>
            <a:endParaRPr lang="en-US" dirty="0"/>
          </a:p>
        </p:txBody>
      </p:sp>
    </p:spTree>
    <p:extLst>
      <p:ext uri="{BB962C8B-B14F-4D97-AF65-F5344CB8AC3E}">
        <p14:creationId xmlns="" xmlns:p14="http://schemas.microsoft.com/office/powerpoint/2010/main" val="143066925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81000" y="153988"/>
            <a:ext cx="8382000" cy="1049972"/>
          </a:xfrm>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63</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2516510822"/>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7344100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5</a:t>
            </a:r>
          </a:p>
        </p:txBody>
      </p:sp>
      <p:sp>
        <p:nvSpPr>
          <p:cNvPr id="4" name="Text Placeholder 3"/>
          <p:cNvSpPr>
            <a:spLocks noGrp="1"/>
          </p:cNvSpPr>
          <p:nvPr>
            <p:ph type="body" idx="1"/>
          </p:nvPr>
        </p:nvSpPr>
        <p:spPr>
          <a:xfrm>
            <a:off x="623888" y="4257858"/>
            <a:ext cx="8261032" cy="443198"/>
          </a:xfrm>
        </p:spPr>
        <p:txBody>
          <a:bodyPr/>
          <a:lstStyle/>
          <a:p>
            <a:pPr marL="396875" indent="-396875">
              <a:spcBef>
                <a:spcPct val="20000"/>
              </a:spcBef>
            </a:pPr>
            <a:r>
              <a:rPr lang="en-US" sz="3200" dirty="0" smtClean="0">
                <a:solidFill>
                  <a:schemeClr val="tx1"/>
                </a:solidFill>
              </a:rPr>
              <a:t>Supporting Students in Writing</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64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957919" y="4922452"/>
            <a:ext cx="947738" cy="1033463"/>
          </a:xfrm>
          <a:prstGeom prst="rect">
            <a:avLst/>
          </a:prstGeom>
          <a:noFill/>
          <a:ln w="9525">
            <a:noFill/>
            <a:miter lim="800000"/>
            <a:headEnd/>
            <a:tailEnd/>
          </a:ln>
        </p:spPr>
      </p:pic>
      <p:sp>
        <p:nvSpPr>
          <p:cNvPr id="7" name="TextBox 6"/>
          <p:cNvSpPr txBox="1"/>
          <p:nvPr/>
        </p:nvSpPr>
        <p:spPr>
          <a:xfrm>
            <a:off x="977752" y="4927741"/>
            <a:ext cx="956930" cy="369332"/>
          </a:xfrm>
          <a:prstGeom prst="rect">
            <a:avLst/>
          </a:prstGeom>
          <a:noFill/>
        </p:spPr>
        <p:txBody>
          <a:bodyPr wrap="square" rtlCol="0">
            <a:spAutoFit/>
          </a:bodyPr>
          <a:lstStyle/>
          <a:p>
            <a:r>
              <a:rPr lang="en-US" dirty="0" smtClean="0"/>
              <a:t>Page 29  </a:t>
            </a:r>
            <a:endParaRPr lang="en-US" dirty="0"/>
          </a:p>
        </p:txBody>
      </p:sp>
    </p:spTree>
    <p:extLst>
      <p:ext uri="{BB962C8B-B14F-4D97-AF65-F5344CB8AC3E}">
        <p14:creationId xmlns="" xmlns:p14="http://schemas.microsoft.com/office/powerpoint/2010/main" val="263516505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Gradual Release of Responsibility</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65</a:t>
            </a:fld>
            <a:endParaRPr lang="en-US" dirty="0"/>
          </a:p>
        </p:txBody>
      </p:sp>
      <p:graphicFrame>
        <p:nvGraphicFramePr>
          <p:cNvPr id="6" name="Diagram 5"/>
          <p:cNvGraphicFramePr/>
          <p:nvPr>
            <p:extLst>
              <p:ext uri="{D42A27DB-BD31-4B8C-83A1-F6EECF244321}">
                <p14:modId xmlns="" xmlns:p14="http://schemas.microsoft.com/office/powerpoint/2010/main" val="47426772"/>
              </p:ext>
            </p:extLst>
          </p:nvPr>
        </p:nvGraphicFramePr>
        <p:xfrm>
          <a:off x="3327613" y="2207487"/>
          <a:ext cx="3505200" cy="340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10/main" val="251421984"/>
              </p:ext>
            </p:extLst>
          </p:nvPr>
        </p:nvGraphicFramePr>
        <p:xfrm>
          <a:off x="1695450" y="1154434"/>
          <a:ext cx="3371850" cy="3333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5966717" y="1634711"/>
            <a:ext cx="779381" cy="369332"/>
          </a:xfrm>
          <a:prstGeom prst="rect">
            <a:avLst/>
          </a:prstGeom>
          <a:noFill/>
        </p:spPr>
        <p:txBody>
          <a:bodyPr wrap="none" rtlCol="0">
            <a:spAutoFit/>
          </a:bodyPr>
          <a:lstStyle/>
          <a:p>
            <a:r>
              <a:rPr lang="en-US" dirty="0" smtClean="0"/>
              <a:t>I do it.</a:t>
            </a:r>
            <a:endParaRPr lang="en-US" dirty="0"/>
          </a:p>
        </p:txBody>
      </p:sp>
      <p:sp>
        <p:nvSpPr>
          <p:cNvPr id="9" name="TextBox 8"/>
          <p:cNvSpPr txBox="1"/>
          <p:nvPr/>
        </p:nvSpPr>
        <p:spPr>
          <a:xfrm>
            <a:off x="6356407" y="2638267"/>
            <a:ext cx="1033809" cy="369332"/>
          </a:xfrm>
          <a:prstGeom prst="rect">
            <a:avLst/>
          </a:prstGeom>
          <a:noFill/>
        </p:spPr>
        <p:txBody>
          <a:bodyPr wrap="none" rtlCol="0">
            <a:spAutoFit/>
          </a:bodyPr>
          <a:lstStyle/>
          <a:p>
            <a:r>
              <a:rPr lang="en-US" dirty="0" smtClean="0"/>
              <a:t>We do it.</a:t>
            </a:r>
            <a:endParaRPr lang="en-US" dirty="0"/>
          </a:p>
        </p:txBody>
      </p:sp>
      <p:sp>
        <p:nvSpPr>
          <p:cNvPr id="10" name="TextBox 9"/>
          <p:cNvSpPr txBox="1"/>
          <p:nvPr/>
        </p:nvSpPr>
        <p:spPr>
          <a:xfrm>
            <a:off x="6458930" y="3895754"/>
            <a:ext cx="1902124" cy="369332"/>
          </a:xfrm>
          <a:prstGeom prst="rect">
            <a:avLst/>
          </a:prstGeom>
          <a:noFill/>
        </p:spPr>
        <p:txBody>
          <a:bodyPr wrap="none" rtlCol="0">
            <a:spAutoFit/>
          </a:bodyPr>
          <a:lstStyle/>
          <a:p>
            <a:r>
              <a:rPr lang="en-US" dirty="0" smtClean="0"/>
              <a:t>You do it together.</a:t>
            </a:r>
            <a:endParaRPr lang="en-US" dirty="0"/>
          </a:p>
        </p:txBody>
      </p:sp>
      <p:sp>
        <p:nvSpPr>
          <p:cNvPr id="11" name="TextBox 10"/>
          <p:cNvSpPr txBox="1"/>
          <p:nvPr/>
        </p:nvSpPr>
        <p:spPr>
          <a:xfrm>
            <a:off x="6955648" y="4968575"/>
            <a:ext cx="1635769" cy="369332"/>
          </a:xfrm>
          <a:prstGeom prst="rect">
            <a:avLst/>
          </a:prstGeom>
          <a:noFill/>
        </p:spPr>
        <p:txBody>
          <a:bodyPr wrap="none" rtlCol="0">
            <a:spAutoFit/>
          </a:bodyPr>
          <a:lstStyle/>
          <a:p>
            <a:r>
              <a:rPr lang="en-US" dirty="0" smtClean="0"/>
              <a:t>You do it alone.</a:t>
            </a:r>
            <a:endParaRPr lang="en-US" dirty="0"/>
          </a:p>
        </p:txBody>
      </p:sp>
      <p:sp>
        <p:nvSpPr>
          <p:cNvPr id="12" name="TextBox 11"/>
          <p:cNvSpPr txBox="1"/>
          <p:nvPr/>
        </p:nvSpPr>
        <p:spPr>
          <a:xfrm>
            <a:off x="628650" y="1431898"/>
            <a:ext cx="1042914" cy="369332"/>
          </a:xfrm>
          <a:prstGeom prst="rect">
            <a:avLst/>
          </a:prstGeom>
          <a:noFill/>
        </p:spPr>
        <p:txBody>
          <a:bodyPr wrap="none" rtlCol="0">
            <a:spAutoFit/>
          </a:bodyPr>
          <a:lstStyle/>
          <a:p>
            <a:r>
              <a:rPr lang="en-US" dirty="0" smtClean="0"/>
              <a:t>TEACHER</a:t>
            </a:r>
            <a:endParaRPr lang="en-US" dirty="0"/>
          </a:p>
        </p:txBody>
      </p:sp>
      <p:sp>
        <p:nvSpPr>
          <p:cNvPr id="13" name="TextBox 12"/>
          <p:cNvSpPr txBox="1"/>
          <p:nvPr/>
        </p:nvSpPr>
        <p:spPr>
          <a:xfrm>
            <a:off x="2247900" y="5291185"/>
            <a:ext cx="1064715" cy="369332"/>
          </a:xfrm>
          <a:prstGeom prst="rect">
            <a:avLst/>
          </a:prstGeom>
          <a:noFill/>
        </p:spPr>
        <p:txBody>
          <a:bodyPr wrap="none" rtlCol="0">
            <a:spAutoFit/>
          </a:bodyPr>
          <a:lstStyle/>
          <a:p>
            <a:r>
              <a:rPr lang="en-US" dirty="0" smtClean="0"/>
              <a:t>STUDENT</a:t>
            </a:r>
            <a:endParaRPr lang="en-US" dirty="0"/>
          </a:p>
        </p:txBody>
      </p:sp>
      <p:sp>
        <p:nvSpPr>
          <p:cNvPr id="14" name="TextBox 13"/>
          <p:cNvSpPr txBox="1"/>
          <p:nvPr/>
        </p:nvSpPr>
        <p:spPr>
          <a:xfrm>
            <a:off x="2781301" y="5654986"/>
            <a:ext cx="5867400" cy="369332"/>
          </a:xfrm>
          <a:prstGeom prst="rect">
            <a:avLst/>
          </a:prstGeom>
          <a:noFill/>
        </p:spPr>
        <p:txBody>
          <a:bodyPr wrap="square" rtlCol="0">
            <a:spAutoFit/>
          </a:bodyPr>
          <a:lstStyle/>
          <a:p>
            <a:r>
              <a:rPr lang="en-US" dirty="0"/>
              <a:t>Adapted </a:t>
            </a:r>
            <a:r>
              <a:rPr lang="en-US" dirty="0" smtClean="0"/>
              <a:t>from </a:t>
            </a:r>
            <a:r>
              <a:rPr lang="en-US" dirty="0" smtClean="0">
                <a:solidFill>
                  <a:srgbClr val="0000FF"/>
                </a:solidFill>
              </a:rPr>
              <a:t>http</a:t>
            </a:r>
            <a:r>
              <a:rPr lang="en-US" dirty="0">
                <a:solidFill>
                  <a:srgbClr val="0000FF"/>
                </a:solidFill>
              </a:rPr>
              <a:t>://fisherandfrey.com/resources/</a:t>
            </a:r>
          </a:p>
        </p:txBody>
      </p:sp>
      <p:sp>
        <p:nvSpPr>
          <p:cNvPr id="3" name="Footer Placeholder 2"/>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47750683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329595"/>
          </a:xfrm>
        </p:spPr>
        <p:txBody>
          <a:bodyPr/>
          <a:lstStyle/>
          <a:p>
            <a:r>
              <a:rPr lang="en-US" dirty="0" smtClean="0"/>
              <a:t>Gradual Release of Responsibility for Elementary Writing</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66</a:t>
            </a:fld>
            <a:endParaRPr lang="en-US" dirty="0"/>
          </a:p>
        </p:txBody>
      </p:sp>
      <p:graphicFrame>
        <p:nvGraphicFramePr>
          <p:cNvPr id="5" name="Diagram 4"/>
          <p:cNvGraphicFramePr/>
          <p:nvPr>
            <p:extLst>
              <p:ext uri="{D42A27DB-BD31-4B8C-83A1-F6EECF244321}">
                <p14:modId xmlns="" xmlns:p14="http://schemas.microsoft.com/office/powerpoint/2010/main" val="2734343785"/>
              </p:ext>
            </p:extLst>
          </p:nvPr>
        </p:nvGraphicFramePr>
        <p:xfrm>
          <a:off x="980357" y="784658"/>
          <a:ext cx="7429996" cy="3691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bwMode="auto">
          <a:xfrm>
            <a:off x="5695968" y="3189769"/>
            <a:ext cx="484632" cy="787346"/>
          </a:xfrm>
          <a:prstGeom prst="upArrow">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 name="Rounded Rectangle 6"/>
          <p:cNvSpPr/>
          <p:nvPr/>
        </p:nvSpPr>
        <p:spPr bwMode="auto">
          <a:xfrm>
            <a:off x="4444409" y="4083441"/>
            <a:ext cx="3125972" cy="1523660"/>
          </a:xfrm>
          <a:prstGeom prst="roundRect">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Collaborative Writing</a:t>
            </a:r>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87520562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7: Viewing a Video</a:t>
            </a:r>
          </a:p>
        </p:txBody>
      </p:sp>
      <p:sp>
        <p:nvSpPr>
          <p:cNvPr id="3" name="Slide Number Placeholder 2"/>
          <p:cNvSpPr>
            <a:spLocks noGrp="1"/>
          </p:cNvSpPr>
          <p:nvPr>
            <p:ph type="sldNum" sz="quarter" idx="11"/>
          </p:nvPr>
        </p:nvSpPr>
        <p:spPr/>
        <p:txBody>
          <a:bodyPr/>
          <a:lstStyle/>
          <a:p>
            <a:fld id="{EE3D4692-A625-460F-A072-DE10EEAA5719}"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1349343809"/>
              </p:ext>
            </p:extLst>
          </p:nvPr>
        </p:nvGraphicFramePr>
        <p:xfrm>
          <a:off x="457200" y="1495539"/>
          <a:ext cx="8491537" cy="4210922"/>
        </p:xfrm>
        <a:graphic>
          <a:graphicData uri="http://schemas.openxmlformats.org/drawingml/2006/table">
            <a:tbl>
              <a:tblPr firstRow="1">
                <a:effectLst/>
                <a:tableStyleId>{F5AB1C69-6EDB-4FF4-983F-18BD219EF322}</a:tableStyleId>
              </a:tblPr>
              <a:tblGrid>
                <a:gridCol w="8491537"/>
              </a:tblGrid>
              <a:tr h="43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7: Viewing a Video</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5373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mn-lt"/>
                        </a:rPr>
                        <a:t>View the third segment of a video lesson begun in Module 2. Today’s segment is </a:t>
                      </a:r>
                      <a:r>
                        <a:rPr kumimoji="0" lang="en-US" sz="2400" b="0" i="1" u="none" strike="noStrike" cap="none" normalizeH="0" baseline="0" dirty="0" smtClean="0">
                          <a:ln>
                            <a:noFill/>
                          </a:ln>
                          <a:solidFill>
                            <a:schemeClr val="tx1"/>
                          </a:solidFill>
                          <a:effectLst/>
                          <a:latin typeface="+mn-lt"/>
                        </a:rPr>
                        <a:t>Putting Thoughts on Paper</a:t>
                      </a:r>
                      <a:endParaRPr kumimoji="0" lang="en-US" sz="2400" b="0" i="0" u="none" strike="noStrike" cap="none" normalizeH="0" baseline="0" dirty="0" smtClean="0">
                        <a:ln>
                          <a:noFill/>
                        </a:ln>
                        <a:solidFill>
                          <a:schemeClr val="tx1"/>
                        </a:solidFill>
                        <a:effectLst/>
                        <a:latin typeface="+mn-l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mn-lt"/>
                        </a:rPr>
                        <a:t>As you view, jot notes in your </a:t>
                      </a:r>
                      <a:r>
                        <a:rPr kumimoji="0" lang="en-US" sz="2400" b="0" i="1" u="none" strike="noStrike" cap="none" normalizeH="0" baseline="0" dirty="0" smtClean="0">
                          <a:ln>
                            <a:noFill/>
                          </a:ln>
                          <a:solidFill>
                            <a:schemeClr val="tx1"/>
                          </a:solidFill>
                          <a:effectLst/>
                          <a:latin typeface="+mn-lt"/>
                        </a:rPr>
                        <a:t>Notepad</a:t>
                      </a:r>
                      <a:r>
                        <a:rPr kumimoji="0" lang="en-US" sz="2400" b="0" i="0" u="none" strike="noStrike" cap="none" normalizeH="0" baseline="0" dirty="0" smtClean="0">
                          <a:ln>
                            <a:noFill/>
                          </a:ln>
                          <a:solidFill>
                            <a:schemeClr val="tx1"/>
                          </a:solidFill>
                          <a:effectLst/>
                          <a:latin typeface="+mn-lt"/>
                        </a:rPr>
                        <a:t>: What do you see and hear in this class?  Be sure to look around the classroom as well as listening to and looking at the immediate activity on camera.</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mn-lt"/>
                        </a:rPr>
                        <a:t>Discuss with your table, using the prompts in your participant guide and on the next slide.</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u="none" strike="noStrike" cap="none" normalizeH="0" baseline="0" dirty="0" smtClean="0">
                          <a:ln>
                            <a:noFill/>
                          </a:ln>
                          <a:effectLst/>
                          <a:hlinkClick r:id="rId3"/>
                        </a:rPr>
                        <a:t>https://www.teachingchannel.org/videos/analyzing-text-writing</a:t>
                      </a:r>
                      <a:endParaRPr kumimoji="0" lang="en-US" sz="20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20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pic>
        <p:nvPicPr>
          <p:cNvPr id="10" name="Picture 5" descr="Picture10.png"/>
          <p:cNvPicPr>
            <a:picLocks noChangeAspect="1"/>
          </p:cNvPicPr>
          <p:nvPr/>
        </p:nvPicPr>
        <p:blipFill>
          <a:blip r:embed="rId5" cstate="print"/>
          <a:srcRect/>
          <a:stretch>
            <a:fillRect/>
          </a:stretch>
        </p:blipFill>
        <p:spPr bwMode="auto">
          <a:xfrm>
            <a:off x="6591300" y="5246302"/>
            <a:ext cx="1162049" cy="1267158"/>
          </a:xfrm>
          <a:prstGeom prst="rect">
            <a:avLst/>
          </a:prstGeom>
          <a:noFill/>
          <a:ln w="9525">
            <a:noFill/>
            <a:miter lim="800000"/>
            <a:headEnd/>
            <a:tailEnd/>
          </a:ln>
        </p:spPr>
      </p:pic>
      <p:sp>
        <p:nvSpPr>
          <p:cNvPr id="12" name="TextBox 11"/>
          <p:cNvSpPr txBox="1"/>
          <p:nvPr/>
        </p:nvSpPr>
        <p:spPr>
          <a:xfrm>
            <a:off x="6578452" y="5251591"/>
            <a:ext cx="1384448" cy="353943"/>
          </a:xfrm>
          <a:prstGeom prst="rect">
            <a:avLst/>
          </a:prstGeom>
          <a:noFill/>
        </p:spPr>
        <p:txBody>
          <a:bodyPr wrap="square" rtlCol="0">
            <a:spAutoFit/>
          </a:bodyPr>
          <a:lstStyle/>
          <a:p>
            <a:r>
              <a:rPr lang="en-US" sz="1700" dirty="0" smtClean="0"/>
              <a:t>Pages 29-30  </a:t>
            </a:r>
            <a:endParaRPr lang="en-US" sz="1700" dirty="0"/>
          </a:p>
        </p:txBody>
      </p:sp>
    </p:spTree>
    <p:extLst>
      <p:ext uri="{BB962C8B-B14F-4D97-AF65-F5344CB8AC3E}">
        <p14:creationId xmlns="" xmlns:p14="http://schemas.microsoft.com/office/powerpoint/2010/main" val="239869014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12520"/>
            <a:ext cx="8485632" cy="4136517"/>
          </a:xfrm>
        </p:spPr>
        <p:txBody>
          <a:bodyPr/>
          <a:lstStyle/>
          <a:p>
            <a:r>
              <a:rPr lang="en-US" sz="2800" dirty="0" smtClean="0"/>
              <a:t>What were some of the strategies and supports you saw and heard the teacher use?</a:t>
            </a:r>
          </a:p>
          <a:p>
            <a:r>
              <a:rPr lang="en-US" sz="2800" dirty="0" smtClean="0"/>
              <a:t>What did you notice about student participation and responses?</a:t>
            </a:r>
          </a:p>
          <a:p>
            <a:r>
              <a:rPr lang="en-US" sz="2800" dirty="0" smtClean="0"/>
              <a:t>To what extent did </a:t>
            </a:r>
            <a:r>
              <a:rPr lang="en-US" sz="2800" dirty="0"/>
              <a:t>this teacher and the lesson sequence </a:t>
            </a:r>
            <a:r>
              <a:rPr lang="en-US" sz="2800" dirty="0" smtClean="0"/>
              <a:t>prepare </a:t>
            </a:r>
            <a:r>
              <a:rPr lang="en-US" sz="2800" dirty="0"/>
              <a:t>students to be competent and confident in their writing</a:t>
            </a:r>
            <a:r>
              <a:rPr lang="en-US" sz="2800" dirty="0" smtClean="0"/>
              <a:t>?</a:t>
            </a:r>
          </a:p>
          <a:p>
            <a:r>
              <a:rPr lang="en-US" sz="2800" dirty="0" smtClean="0"/>
              <a:t>What do teachers need to know and be able to do in order to be able to effectively prepare students to write?</a:t>
            </a:r>
            <a:endParaRPr lang="en-US" sz="2800" dirty="0"/>
          </a:p>
        </p:txBody>
      </p:sp>
      <p:sp>
        <p:nvSpPr>
          <p:cNvPr id="3" name="Title 2"/>
          <p:cNvSpPr>
            <a:spLocks noGrp="1"/>
          </p:cNvSpPr>
          <p:nvPr>
            <p:ph type="title"/>
          </p:nvPr>
        </p:nvSpPr>
        <p:spPr/>
        <p:txBody>
          <a:bodyPr/>
          <a:lstStyle/>
          <a:p>
            <a:r>
              <a:rPr lang="en-US" dirty="0" smtClean="0"/>
              <a:t>Discussion Prompts for Activity 7</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68</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3098461" y="5075078"/>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r>
              <a:rPr lang="en-US" smtClean="0"/>
              <a:t> </a:t>
            </a:r>
            <a:endParaRPr lang="en-US"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69330" y="4855844"/>
            <a:ext cx="1569720" cy="1569720"/>
          </a:xfrm>
          <a:prstGeom prst="rect">
            <a:avLst/>
          </a:prstGeom>
        </p:spPr>
      </p:pic>
      <p:sp>
        <p:nvSpPr>
          <p:cNvPr id="8" name="TextBox 7"/>
          <p:cNvSpPr txBox="1"/>
          <p:nvPr/>
        </p:nvSpPr>
        <p:spPr>
          <a:xfrm>
            <a:off x="6210300" y="5276850"/>
            <a:ext cx="952500" cy="369332"/>
          </a:xfrm>
          <a:prstGeom prst="rect">
            <a:avLst/>
          </a:prstGeom>
          <a:noFill/>
        </p:spPr>
        <p:txBody>
          <a:bodyPr wrap="square" rtlCol="0">
            <a:spAutoFit/>
          </a:bodyPr>
          <a:lstStyle/>
          <a:p>
            <a:r>
              <a:rPr lang="en-US" dirty="0" smtClean="0"/>
              <a:t>Page 63</a:t>
            </a:r>
            <a:endParaRPr lang="en-US" dirty="0"/>
          </a:p>
        </p:txBody>
      </p:sp>
    </p:spTree>
    <p:extLst>
      <p:ext uri="{BB962C8B-B14F-4D97-AF65-F5344CB8AC3E}">
        <p14:creationId xmlns="" xmlns:p14="http://schemas.microsoft.com/office/powerpoint/2010/main" val="329997003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Resource: Basal Alignment Project</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69</a:t>
            </a:fld>
            <a:endParaRPr lang="en-US" dirty="0"/>
          </a:p>
        </p:txBody>
      </p:sp>
      <p:pic>
        <p:nvPicPr>
          <p:cNvPr id="5" name="Picture 4"/>
          <p:cNvPicPr>
            <a:picLocks noChangeAspect="1"/>
          </p:cNvPicPr>
          <p:nvPr/>
        </p:nvPicPr>
        <p:blipFill>
          <a:blip r:embed="rId3" cstate="print"/>
          <a:stretch>
            <a:fillRect/>
          </a:stretch>
        </p:blipFill>
        <p:spPr>
          <a:xfrm>
            <a:off x="1403498" y="936407"/>
            <a:ext cx="6407002" cy="4599971"/>
          </a:xfrm>
          <a:prstGeom prst="rect">
            <a:avLst/>
          </a:prstGeom>
        </p:spPr>
      </p:pic>
      <p:sp>
        <p:nvSpPr>
          <p:cNvPr id="6" name="Rectangle 5"/>
          <p:cNvSpPr/>
          <p:nvPr/>
        </p:nvSpPr>
        <p:spPr>
          <a:xfrm>
            <a:off x="2944253" y="5587484"/>
            <a:ext cx="3103094" cy="369332"/>
          </a:xfrm>
          <a:prstGeom prst="rect">
            <a:avLst/>
          </a:prstGeom>
        </p:spPr>
        <p:txBody>
          <a:bodyPr wrap="none">
            <a:spAutoFit/>
          </a:bodyPr>
          <a:lstStyle/>
          <a:p>
            <a:r>
              <a:rPr lang="en-US" dirty="0">
                <a:solidFill>
                  <a:srgbClr val="0000FF"/>
                </a:solidFill>
              </a:rPr>
              <a:t>http://www.cgcs.org/Page/323</a:t>
            </a:r>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25473551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3 Outcomes</a:t>
            </a:r>
          </a:p>
        </p:txBody>
      </p:sp>
      <p:sp>
        <p:nvSpPr>
          <p:cNvPr id="23556" name="Content Placeholder 1"/>
          <p:cNvSpPr>
            <a:spLocks noGrp="1"/>
          </p:cNvSpPr>
          <p:nvPr>
            <p:ph type="body" sz="quarter" idx="10"/>
          </p:nvPr>
        </p:nvSpPr>
        <p:spPr>
          <a:xfrm>
            <a:off x="381000" y="939452"/>
            <a:ext cx="8382000" cy="4985359"/>
          </a:xfrm>
        </p:spPr>
        <p:txBody>
          <a:bodyPr>
            <a:normAutofit lnSpcReduction="10000"/>
          </a:bodyPr>
          <a:lstStyle/>
          <a:p>
            <a:r>
              <a:rPr lang="en-US" dirty="0" smtClean="0"/>
              <a:t>Review research base and rationale for CCS-ELA &amp; Literacy Writing standards</a:t>
            </a:r>
          </a:p>
          <a:p>
            <a:r>
              <a:rPr lang="en-US" dirty="0" smtClean="0"/>
              <a:t>Examine vertical progression of writing through student work samples</a:t>
            </a:r>
          </a:p>
          <a:p>
            <a:r>
              <a:rPr lang="en-US" dirty="0"/>
              <a:t>Learn how CCS model units teach research skills</a:t>
            </a:r>
          </a:p>
          <a:p>
            <a:r>
              <a:rPr lang="en-US" dirty="0"/>
              <a:t>Know how to support all students in writing</a:t>
            </a:r>
          </a:p>
          <a:p>
            <a:r>
              <a:rPr lang="en-US" dirty="0" smtClean="0"/>
              <a:t>Trace writing instruction in CCS exemplar units and lessons</a:t>
            </a:r>
          </a:p>
          <a:p>
            <a:r>
              <a:rPr lang="en-US" dirty="0" smtClean="0"/>
              <a:t>Plan support for educators in continuing the transition to the Core Standards and instructional shifts</a:t>
            </a:r>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12600972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588770"/>
            <a:ext cx="8153400" cy="4108817"/>
          </a:xfrm>
        </p:spPr>
        <p:txBody>
          <a:bodyPr/>
          <a:lstStyle/>
          <a:p>
            <a:r>
              <a:rPr lang="en-US" sz="3000" dirty="0" smtClean="0"/>
              <a:t>Written by Student Achievement Partners and Council for Great City Schools</a:t>
            </a:r>
          </a:p>
          <a:p>
            <a:r>
              <a:rPr lang="en-US" sz="3000" dirty="0" smtClean="0"/>
              <a:t>Framework for scaffolding writing after closely reading a text</a:t>
            </a:r>
          </a:p>
          <a:p>
            <a:r>
              <a:rPr lang="en-US" sz="3000" dirty="0" smtClean="0"/>
              <a:t>Helps students build deeper meaning </a:t>
            </a:r>
          </a:p>
          <a:p>
            <a:r>
              <a:rPr lang="en-US" sz="3000" dirty="0" smtClean="0"/>
              <a:t>Intended to accompany the Basal Alignment project lessons</a:t>
            </a:r>
          </a:p>
          <a:p>
            <a:r>
              <a:rPr lang="en-US" sz="3000" dirty="0" smtClean="0"/>
              <a:t>Adaptable for any elementary literature writing task</a:t>
            </a:r>
            <a:endParaRPr lang="en-US" sz="3000" dirty="0"/>
          </a:p>
        </p:txBody>
      </p:sp>
      <p:sp>
        <p:nvSpPr>
          <p:cNvPr id="3" name="Title 2"/>
          <p:cNvSpPr>
            <a:spLocks noGrp="1"/>
          </p:cNvSpPr>
          <p:nvPr>
            <p:ph type="title"/>
          </p:nvPr>
        </p:nvSpPr>
        <p:spPr/>
        <p:txBody>
          <a:bodyPr>
            <a:normAutofit fontScale="90000"/>
          </a:bodyPr>
          <a:lstStyle/>
          <a:p>
            <a:r>
              <a:rPr lang="en-US" dirty="0" smtClean="0"/>
              <a:t>Introduction to Writing to Sources: Guided Instruction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70</a:t>
            </a:fld>
            <a:endParaRPr lang="en-US" dirty="0"/>
          </a:p>
        </p:txBody>
      </p:sp>
      <p:sp>
        <p:nvSpPr>
          <p:cNvPr id="5" name="Footer Placeholder 4"/>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71314344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8a: Examining a Framework</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71</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785971037"/>
              </p:ext>
            </p:extLst>
          </p:nvPr>
        </p:nvGraphicFramePr>
        <p:xfrm>
          <a:off x="457200" y="1495539"/>
          <a:ext cx="8491537" cy="4207311"/>
        </p:xfrm>
        <a:graphic>
          <a:graphicData uri="http://schemas.openxmlformats.org/drawingml/2006/table">
            <a:tbl>
              <a:tblPr firstRow="1">
                <a:effectLst/>
                <a:tableStyleId>{F5AB1C69-6EDB-4FF4-983F-18BD219EF322}</a:tableStyleId>
              </a:tblPr>
              <a:tblGrid>
                <a:gridCol w="8491537"/>
              </a:tblGrid>
              <a:tr h="429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8a: Examining a Framework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5012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Individually, review the framework, Writing to Sources: Guided Instruction.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Working with a partner, choose one of the two sample lessons provided in your participant guide.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As you read and discuss the sample lesson, annotate the parts of the lesson, using words from the Teachers’ Guide.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Turn and talk to your partner: What are the benefits of using a framework like this to scaffold a writing task? Are there disadvantages as well?</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pic>
        <p:nvPicPr>
          <p:cNvPr id="9" name="Picture 5" descr="Picture10.png"/>
          <p:cNvPicPr>
            <a:picLocks noChangeAspect="1"/>
          </p:cNvPicPr>
          <p:nvPr/>
        </p:nvPicPr>
        <p:blipFill>
          <a:blip r:embed="rId4" cstate="print"/>
          <a:srcRect/>
          <a:stretch>
            <a:fillRect/>
          </a:stretch>
        </p:blipFill>
        <p:spPr bwMode="auto">
          <a:xfrm>
            <a:off x="6806269" y="5513002"/>
            <a:ext cx="947738" cy="1033463"/>
          </a:xfrm>
          <a:prstGeom prst="rect">
            <a:avLst/>
          </a:prstGeom>
          <a:noFill/>
          <a:ln w="9525">
            <a:noFill/>
            <a:miter lim="800000"/>
            <a:headEnd/>
            <a:tailEnd/>
          </a:ln>
        </p:spPr>
      </p:pic>
      <p:sp>
        <p:nvSpPr>
          <p:cNvPr id="10" name="TextBox 9"/>
          <p:cNvSpPr txBox="1"/>
          <p:nvPr/>
        </p:nvSpPr>
        <p:spPr>
          <a:xfrm>
            <a:off x="6826102" y="5518291"/>
            <a:ext cx="956930"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 xmlns:p14="http://schemas.microsoft.com/office/powerpoint/2010/main" val="129973338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85750"/>
            <a:ext cx="7905750" cy="1066800"/>
          </a:xfrm>
        </p:spPr>
        <p:txBody>
          <a:bodyPr>
            <a:noAutofit/>
          </a:bodyPr>
          <a:lstStyle/>
          <a:p>
            <a:r>
              <a:rPr lang="en-US" sz="4000" dirty="0" smtClean="0"/>
              <a:t>Activity 8b: Scaffolding a Writing Task</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72</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599181169"/>
              </p:ext>
            </p:extLst>
          </p:nvPr>
        </p:nvGraphicFramePr>
        <p:xfrm>
          <a:off x="400049" y="1447959"/>
          <a:ext cx="8548687" cy="419311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48687"/>
              </a:tblGrid>
              <a:tr h="435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8b: Scaffolding a Writing Task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35932">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Return to the text you used for your close reading lesson in Module 2.</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Using the </a:t>
                      </a:r>
                      <a:r>
                        <a:rPr kumimoji="0" lang="en-US" sz="2400" u="none" strike="noStrike" cap="none" normalizeH="0" baseline="0" dirty="0" err="1" smtClean="0">
                          <a:ln>
                            <a:noFill/>
                          </a:ln>
                          <a:effectLst/>
                        </a:rPr>
                        <a:t>scaffolded</a:t>
                      </a:r>
                      <a:r>
                        <a:rPr kumimoji="0" lang="en-US" sz="2400" u="none" strike="noStrike" cap="none" normalizeH="0" baseline="0" dirty="0" smtClean="0">
                          <a:ln>
                            <a:noFill/>
                          </a:ln>
                          <a:effectLst/>
                        </a:rPr>
                        <a:t> writing task you’ve just reviewed, create a prompt with a focusing question.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If time allows, write a few examples on the evidence chart.</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pPr>
                      <a:r>
                        <a:rPr kumimoji="0" lang="en-US" sz="2400" u="none" strike="noStrike" cap="none" normalizeH="0" baseline="0" dirty="0" smtClean="0">
                          <a:ln>
                            <a:noFill/>
                          </a:ln>
                          <a:effectLst/>
                        </a:rPr>
                        <a:t>Share your prompt and focusing question with a neighbor who is not your writing partner. Discuss: </a:t>
                      </a:r>
                    </a:p>
                    <a:p>
                      <a:pPr marL="91440" marR="0" lvl="1" indent="0" algn="l" defTabSz="914400" rtl="0" eaLnBrk="1" fontAlgn="base" latinLnBrk="0" hangingPunct="1">
                        <a:lnSpc>
                          <a:spcPct val="100000"/>
                        </a:lnSpc>
                        <a:spcBef>
                          <a:spcPct val="0"/>
                        </a:spcBef>
                        <a:spcAft>
                          <a:spcPts val="600"/>
                        </a:spcAft>
                        <a:buClrTx/>
                        <a:buSzTx/>
                        <a:buFontTx/>
                        <a:buNone/>
                        <a:tabLst/>
                      </a:pPr>
                      <a:r>
                        <a:rPr kumimoji="0" lang="en-US" sz="2400" b="1" u="none" strike="noStrike" cap="none" normalizeH="0" baseline="0" dirty="0" smtClean="0">
                          <a:ln>
                            <a:noFill/>
                          </a:ln>
                          <a:effectLst/>
                        </a:rPr>
                        <a:t>To what extent will a </a:t>
                      </a:r>
                      <a:r>
                        <a:rPr kumimoji="0" lang="en-US" sz="2400" b="1" u="none" strike="noStrike" cap="none" normalizeH="0" baseline="0" dirty="0" err="1" smtClean="0">
                          <a:ln>
                            <a:noFill/>
                          </a:ln>
                          <a:effectLst/>
                        </a:rPr>
                        <a:t>scaffolded</a:t>
                      </a:r>
                      <a:r>
                        <a:rPr kumimoji="0" lang="en-US" sz="2400" b="1" u="none" strike="noStrike" cap="none" normalizeH="0" baseline="0" dirty="0" smtClean="0">
                          <a:ln>
                            <a:noFill/>
                          </a:ln>
                          <a:effectLst/>
                        </a:rPr>
                        <a:t> writing assignment be effective with your chosen text and grade level?</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7" name="Picture 6" descr="discussion 2.png"/>
          <p:cNvPicPr>
            <a:picLocks noChangeAspect="1"/>
          </p:cNvPicPr>
          <p:nvPr/>
        </p:nvPicPr>
        <p:blipFill>
          <a:blip r:embed="rId4" cstate="print"/>
          <a:srcRect/>
          <a:stretch>
            <a:fillRect/>
          </a:stretch>
        </p:blipFill>
        <p:spPr bwMode="auto">
          <a:xfrm>
            <a:off x="6348391" y="5151437"/>
            <a:ext cx="1454150" cy="1477963"/>
          </a:xfrm>
          <a:prstGeom prst="rect">
            <a:avLst/>
          </a:prstGeom>
          <a:noFill/>
          <a:ln w="9525">
            <a:noFill/>
            <a:miter lim="800000"/>
            <a:headEnd/>
            <a:tailEnd/>
          </a:ln>
          <a:effectLst/>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76893574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600533"/>
            <a:ext cx="8472873" cy="4191917"/>
          </a:xfrm>
        </p:spPr>
        <p:txBody>
          <a:bodyPr/>
          <a:lstStyle/>
          <a:p>
            <a:r>
              <a:rPr lang="en-US" sz="2800" dirty="0"/>
              <a:t>I</a:t>
            </a:r>
            <a:r>
              <a:rPr lang="en-US" sz="2800" dirty="0" smtClean="0"/>
              <a:t>nstructional </a:t>
            </a:r>
            <a:r>
              <a:rPr lang="en-US" sz="2800" dirty="0"/>
              <a:t>system for developing </a:t>
            </a:r>
            <a:r>
              <a:rPr lang="en-US" sz="2800" dirty="0" smtClean="0"/>
              <a:t>literacy skills. </a:t>
            </a:r>
          </a:p>
          <a:p>
            <a:r>
              <a:rPr lang="en-US" sz="2800" dirty="0" smtClean="0"/>
              <a:t>Builds students</a:t>
            </a:r>
            <a:r>
              <a:rPr lang="en-US" sz="2800" dirty="0"/>
              <a:t>’ literacy skills and understanding of </a:t>
            </a:r>
            <a:r>
              <a:rPr lang="en-US" sz="2800" dirty="0" smtClean="0"/>
              <a:t>content </a:t>
            </a:r>
            <a:r>
              <a:rPr lang="en-US" sz="2800" dirty="0"/>
              <a:t>through </a:t>
            </a:r>
            <a:r>
              <a:rPr lang="en-US" sz="2800" dirty="0" smtClean="0"/>
              <a:t>reading </a:t>
            </a:r>
            <a:r>
              <a:rPr lang="en-US" sz="2800" dirty="0"/>
              <a:t>and writing assignments </a:t>
            </a:r>
            <a:r>
              <a:rPr lang="en-US" sz="2800" dirty="0" smtClean="0"/>
              <a:t>aligned </a:t>
            </a:r>
            <a:r>
              <a:rPr lang="en-US" sz="2800" dirty="0"/>
              <a:t>to the </a:t>
            </a:r>
            <a:r>
              <a:rPr lang="en-US" sz="2800" dirty="0" smtClean="0"/>
              <a:t>CCS</a:t>
            </a:r>
            <a:r>
              <a:rPr lang="en-US" sz="2800" dirty="0"/>
              <a:t>. </a:t>
            </a:r>
          </a:p>
          <a:p>
            <a:r>
              <a:rPr lang="en-US" sz="2800" dirty="0" smtClean="0"/>
              <a:t>Basic building </a:t>
            </a:r>
            <a:r>
              <a:rPr lang="en-US" sz="2800" dirty="0"/>
              <a:t>block is a module, two to four weeks of instruction comprising a “</a:t>
            </a:r>
            <a:r>
              <a:rPr lang="en-US" sz="2800" b="1" dirty="0"/>
              <a:t>teaching task</a:t>
            </a:r>
            <a:r>
              <a:rPr lang="en-US" sz="2800" dirty="0"/>
              <a:t>,” standards, “</a:t>
            </a:r>
            <a:r>
              <a:rPr lang="en-US" sz="2800" b="1" dirty="0"/>
              <a:t>mini-tasks</a:t>
            </a:r>
            <a:r>
              <a:rPr lang="en-US" sz="2800" dirty="0"/>
              <a:t>,” and other instructional </a:t>
            </a:r>
            <a:r>
              <a:rPr lang="en-US" sz="2800" dirty="0" smtClean="0"/>
              <a:t>elements. </a:t>
            </a:r>
          </a:p>
          <a:p>
            <a:r>
              <a:rPr lang="en-US" sz="2800" dirty="0" smtClean="0"/>
              <a:t>Working </a:t>
            </a:r>
            <a:r>
              <a:rPr lang="en-US" sz="2800" dirty="0"/>
              <a:t>with LDC’s framework and tools, teachers develop a literacy-rich task and design instruction to help students complete that task</a:t>
            </a:r>
            <a:r>
              <a:rPr lang="en-US" dirty="0"/>
              <a:t>.</a:t>
            </a:r>
            <a:endParaRPr lang="en-US" dirty="0">
              <a:effectLst/>
            </a:endParaRPr>
          </a:p>
        </p:txBody>
      </p:sp>
      <p:sp>
        <p:nvSpPr>
          <p:cNvPr id="3" name="Title 2"/>
          <p:cNvSpPr>
            <a:spLocks noGrp="1"/>
          </p:cNvSpPr>
          <p:nvPr>
            <p:ph type="title"/>
          </p:nvPr>
        </p:nvSpPr>
        <p:spPr>
          <a:xfrm>
            <a:off x="384048" y="350520"/>
            <a:ext cx="8153400" cy="1066800"/>
          </a:xfrm>
        </p:spPr>
        <p:txBody>
          <a:bodyPr>
            <a:normAutofit fontScale="90000"/>
          </a:bodyPr>
          <a:lstStyle/>
          <a:p>
            <a:r>
              <a:rPr lang="en-US" dirty="0" smtClean="0"/>
              <a:t>Resource: Literacy Design</a:t>
            </a:r>
            <a:br>
              <a:rPr lang="en-US" dirty="0" smtClean="0"/>
            </a:br>
            <a:r>
              <a:rPr lang="en-US" dirty="0" smtClean="0"/>
              <a:t>Collaborative (LDC)</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73</a:t>
            </a:fld>
            <a:endParaRPr lang="en-US" dirty="0"/>
          </a:p>
        </p:txBody>
      </p:sp>
      <p:sp>
        <p:nvSpPr>
          <p:cNvPr id="5" name="Rectangle 4"/>
          <p:cNvSpPr/>
          <p:nvPr/>
        </p:nvSpPr>
        <p:spPr>
          <a:xfrm>
            <a:off x="6388887" y="5558200"/>
            <a:ext cx="1554913" cy="369332"/>
          </a:xfrm>
          <a:prstGeom prst="rect">
            <a:avLst/>
          </a:prstGeom>
        </p:spPr>
        <p:txBody>
          <a:bodyPr wrap="none">
            <a:spAutoFit/>
          </a:bodyPr>
          <a:lstStyle/>
          <a:p>
            <a:r>
              <a:rPr lang="en-US" dirty="0">
                <a:solidFill>
                  <a:srgbClr val="0000FF"/>
                </a:solidFill>
              </a:rPr>
              <a:t>http://ldc.org/</a:t>
            </a:r>
          </a:p>
        </p:txBody>
      </p:sp>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66758773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LDC Template Task</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74</a:t>
            </a:fld>
            <a:endParaRPr lang="en-US" dirty="0"/>
          </a:p>
        </p:txBody>
      </p:sp>
      <p:pic>
        <p:nvPicPr>
          <p:cNvPr id="6" name="Picture 5"/>
          <p:cNvPicPr>
            <a:picLocks noChangeAspect="1"/>
          </p:cNvPicPr>
          <p:nvPr/>
        </p:nvPicPr>
        <p:blipFill>
          <a:blip r:embed="rId3" cstate="print"/>
          <a:srcRect l="3855" t="7733" r="1251" b="17999"/>
          <a:stretch>
            <a:fillRect/>
          </a:stretch>
        </p:blipFill>
        <p:spPr>
          <a:xfrm>
            <a:off x="350514" y="960119"/>
            <a:ext cx="8383351" cy="4226731"/>
          </a:xfrm>
          <a:prstGeom prst="rect">
            <a:avLst/>
          </a:prstGeom>
        </p:spPr>
      </p:pic>
      <p:sp>
        <p:nvSpPr>
          <p:cNvPr id="7" name="Rectangle 6">
            <a:hlinkClick r:id="rId4"/>
          </p:cNvPr>
          <p:cNvSpPr/>
          <p:nvPr/>
        </p:nvSpPr>
        <p:spPr>
          <a:xfrm>
            <a:off x="566192" y="5362145"/>
            <a:ext cx="7513801" cy="369332"/>
          </a:xfrm>
          <a:prstGeom prst="rect">
            <a:avLst/>
          </a:prstGeom>
        </p:spPr>
        <p:txBody>
          <a:bodyPr wrap="square">
            <a:spAutoFit/>
          </a:bodyPr>
          <a:lstStyle/>
          <a:p>
            <a:pPr algn="ctr"/>
            <a:r>
              <a:rPr lang="en-US" dirty="0">
                <a:solidFill>
                  <a:srgbClr val="0000FF"/>
                </a:solidFill>
              </a:rPr>
              <a:t>http://ldc.org/sites/default/files/LDC-Elementary-Template-Tasks-v1.pdf</a:t>
            </a:r>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07988479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75</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4565779"/>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278511399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6</a:t>
            </a:r>
          </a:p>
        </p:txBody>
      </p:sp>
      <p:sp>
        <p:nvSpPr>
          <p:cNvPr id="4" name="Text Placeholder 3"/>
          <p:cNvSpPr>
            <a:spLocks noGrp="1"/>
          </p:cNvSpPr>
          <p:nvPr>
            <p:ph type="body" idx="1"/>
          </p:nvPr>
        </p:nvSpPr>
        <p:spPr>
          <a:xfrm>
            <a:off x="623888" y="4257858"/>
            <a:ext cx="7886700" cy="443198"/>
          </a:xfrm>
        </p:spPr>
        <p:txBody>
          <a:bodyPr/>
          <a:lstStyle/>
          <a:p>
            <a:pPr marL="396875" indent="-396875">
              <a:spcBef>
                <a:spcPct val="20000"/>
              </a:spcBef>
            </a:pPr>
            <a:r>
              <a:rPr lang="en-US" sz="3200" dirty="0" smtClean="0">
                <a:solidFill>
                  <a:schemeClr val="tx1"/>
                </a:solidFill>
              </a:rPr>
              <a:t>Routine and Daily Writing</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76</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34069" y="4846252"/>
            <a:ext cx="947738" cy="1033463"/>
          </a:xfrm>
          <a:prstGeom prst="rect">
            <a:avLst/>
          </a:prstGeom>
          <a:noFill/>
          <a:ln w="9525">
            <a:noFill/>
            <a:miter lim="800000"/>
            <a:headEnd/>
            <a:tailEnd/>
          </a:ln>
        </p:spPr>
      </p:pic>
      <p:sp>
        <p:nvSpPr>
          <p:cNvPr id="7" name="TextBox 6"/>
          <p:cNvSpPr txBox="1"/>
          <p:nvPr/>
        </p:nvSpPr>
        <p:spPr>
          <a:xfrm>
            <a:off x="653902" y="4851541"/>
            <a:ext cx="956930" cy="369332"/>
          </a:xfrm>
          <a:prstGeom prst="rect">
            <a:avLst/>
          </a:prstGeom>
          <a:noFill/>
        </p:spPr>
        <p:txBody>
          <a:bodyPr wrap="square" rtlCol="0">
            <a:spAutoFit/>
          </a:bodyPr>
          <a:lstStyle/>
          <a:p>
            <a:r>
              <a:rPr lang="en-US" dirty="0" smtClean="0"/>
              <a:t>Page 54 </a:t>
            </a:r>
            <a:endParaRPr lang="en-US" dirty="0"/>
          </a:p>
        </p:txBody>
      </p:sp>
    </p:spTree>
    <p:extLst>
      <p:ext uri="{BB962C8B-B14F-4D97-AF65-F5344CB8AC3E}">
        <p14:creationId xmlns="" xmlns:p14="http://schemas.microsoft.com/office/powerpoint/2010/main" val="1560938061"/>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prstGeom prst="rect">
            <a:avLst/>
          </a:prstGeom>
        </p:spPr>
        <p:txBody>
          <a:bodyPr/>
          <a:lstStyle/>
          <a:p>
            <a:endParaRPr lang="en-US" sz="2800" dirty="0" smtClean="0"/>
          </a:p>
          <a:p>
            <a:pPr marL="0" indent="0">
              <a:buNone/>
            </a:pPr>
            <a:r>
              <a:rPr lang="en-US" sz="2800" dirty="0" smtClean="0"/>
              <a:t>CCS.W.10 </a:t>
            </a:r>
          </a:p>
          <a:p>
            <a:pPr marL="0" indent="0">
              <a:buNone/>
            </a:pPr>
            <a:r>
              <a:rPr lang="en-US" sz="2800" dirty="0" smtClean="0"/>
              <a:t>Write Routinely over extended time frames (time for </a:t>
            </a:r>
            <a:r>
              <a:rPr lang="en-US" sz="2800" b="1" dirty="0" smtClean="0"/>
              <a:t>research</a:t>
            </a:r>
            <a:r>
              <a:rPr lang="en-US" sz="2800" dirty="0" smtClean="0"/>
              <a:t>, </a:t>
            </a:r>
            <a:r>
              <a:rPr lang="en-US" sz="2800" b="1" dirty="0" smtClean="0"/>
              <a:t>reflection</a:t>
            </a:r>
            <a:r>
              <a:rPr lang="en-US" sz="2800" dirty="0" smtClean="0"/>
              <a:t>, and </a:t>
            </a:r>
            <a:r>
              <a:rPr lang="en-US" sz="2800" b="1" dirty="0" smtClean="0"/>
              <a:t>revision</a:t>
            </a:r>
            <a:r>
              <a:rPr lang="en-US" sz="2800" dirty="0" smtClean="0"/>
              <a:t>) and shorter time frames (a single sitting or a day or two) for a </a:t>
            </a:r>
            <a:r>
              <a:rPr lang="en-US" sz="2800" b="1" dirty="0" smtClean="0"/>
              <a:t>range of tasks, purposes, and audiences.</a:t>
            </a:r>
            <a:r>
              <a:rPr lang="en-US" sz="2800" dirty="0" smtClean="0"/>
              <a:t> </a:t>
            </a:r>
            <a:r>
              <a:rPr lang="en-US" sz="2800" dirty="0" smtClean="0">
                <a:solidFill>
                  <a:srgbClr val="FF0000"/>
                </a:solidFill>
              </a:rPr>
              <a:t>(Begins in Grade 3)</a:t>
            </a:r>
          </a:p>
        </p:txBody>
      </p:sp>
      <p:sp>
        <p:nvSpPr>
          <p:cNvPr id="5" name="Title 4"/>
          <p:cNvSpPr>
            <a:spLocks noGrp="1"/>
          </p:cNvSpPr>
          <p:nvPr>
            <p:ph type="title"/>
          </p:nvPr>
        </p:nvSpPr>
        <p:spPr/>
        <p:txBody>
          <a:bodyPr>
            <a:normAutofit fontScale="90000"/>
          </a:bodyPr>
          <a:lstStyle/>
          <a:p>
            <a:r>
              <a:rPr lang="en-US" dirty="0" smtClean="0"/>
              <a:t>CCS ELA &amp; Literacy Writing Standards for Research</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a:prstGeom prst="rect">
            <a:avLst/>
          </a:prstGeom>
        </p:spPr>
        <p:txBody>
          <a:bodyPr/>
          <a:lstStyle/>
          <a:p>
            <a:fld id="{7D5C1135-EF3A-441C-9DC2-8C709DF76F72}" type="slidenum">
              <a:rPr lang="en-US" smtClean="0"/>
              <a:pPr/>
              <a:t>77</a:t>
            </a:fld>
            <a:endParaRPr lang="en-US" dirty="0"/>
          </a:p>
        </p:txBody>
      </p:sp>
    </p:spTree>
    <p:extLst>
      <p:ext uri="{BB962C8B-B14F-4D97-AF65-F5344CB8AC3E}">
        <p14:creationId xmlns="" xmlns:p14="http://schemas.microsoft.com/office/powerpoint/2010/main" val="197921155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04900" y="342900"/>
            <a:ext cx="7905750" cy="1066800"/>
          </a:xfrm>
        </p:spPr>
        <p:txBody>
          <a:bodyPr>
            <a:noAutofit/>
          </a:bodyPr>
          <a:lstStyle/>
          <a:p>
            <a:r>
              <a:rPr lang="en-US" sz="4000" dirty="0" smtClean="0"/>
              <a:t>Activity 9: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78</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067812967"/>
              </p:ext>
            </p:extLst>
          </p:nvPr>
        </p:nvGraphicFramePr>
        <p:xfrm>
          <a:off x="371475" y="1484179"/>
          <a:ext cx="8529638" cy="403075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29638"/>
              </a:tblGrid>
              <a:tr h="407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9: Writing Tasks in Exemplar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573572">
                <a:tc>
                  <a:txBody>
                    <a:bodyPr/>
                    <a:lstStyle/>
                    <a:p>
                      <a:pPr marL="457200" indent="-457200">
                        <a:spcBef>
                          <a:spcPts val="600"/>
                        </a:spcBef>
                        <a:spcAft>
                          <a:spcPts val="600"/>
                        </a:spcAft>
                        <a:buFont typeface="+mj-lt"/>
                        <a:buAutoNum type="arabicPeriod"/>
                      </a:pPr>
                      <a:r>
                        <a:rPr lang="en-US" sz="2400" dirty="0" smtClean="0"/>
                        <a:t>Choose and access </a:t>
                      </a:r>
                      <a:r>
                        <a:rPr lang="en-US" sz="2400" baseline="0" dirty="0" smtClean="0"/>
                        <a:t>one of the exemplar units (titles and links in participant guide), or use a unit you printed at home.</a:t>
                      </a:r>
                      <a:endParaRPr lang="en-US" sz="2400" dirty="0" smtClean="0"/>
                    </a:p>
                    <a:p>
                      <a:pPr marL="457200" indent="-457200">
                        <a:spcBef>
                          <a:spcPts val="600"/>
                        </a:spcBef>
                        <a:spcAft>
                          <a:spcPts val="600"/>
                        </a:spcAft>
                        <a:buFont typeface="+mj-lt"/>
                        <a:buAutoNum type="arabicPeriod"/>
                      </a:pPr>
                      <a:r>
                        <a:rPr lang="en-US" sz="2400" dirty="0" smtClean="0"/>
                        <a:t>Work</a:t>
                      </a:r>
                      <a:r>
                        <a:rPr lang="en-US" sz="2400" baseline="0" dirty="0" smtClean="0"/>
                        <a:t>ing with a partner, identify writing tasks and writing instruction embedded in the unit and write into graphic organizer (example on next slide).</a:t>
                      </a:r>
                    </a:p>
                    <a:p>
                      <a:pPr marL="457200" indent="-457200">
                        <a:spcBef>
                          <a:spcPts val="600"/>
                        </a:spcBef>
                        <a:spcAft>
                          <a:spcPts val="600"/>
                        </a:spcAft>
                        <a:buFont typeface="+mj-lt"/>
                        <a:buAutoNum type="arabicPeriod"/>
                      </a:pPr>
                      <a:r>
                        <a:rPr lang="en-US" sz="2400" baseline="0" dirty="0" smtClean="0"/>
                        <a:t>Record your writing tasks on large sticky notes and post as </a:t>
                      </a:r>
                      <a:r>
                        <a:rPr lang="en-US" sz="2400" i="1" baseline="0" dirty="0" smtClean="0"/>
                        <a:t>Opening, Work Time</a:t>
                      </a:r>
                      <a:r>
                        <a:rPr lang="en-US" sz="2400" baseline="0" dirty="0" smtClean="0"/>
                        <a:t>, or </a:t>
                      </a:r>
                      <a:r>
                        <a:rPr lang="en-US" sz="2400" i="1" baseline="0" dirty="0" smtClean="0"/>
                        <a:t>Closing</a:t>
                      </a:r>
                      <a:r>
                        <a:rPr lang="en-US" sz="2400" baseline="0" dirty="0" smtClean="0"/>
                        <a:t> on chart paper. </a:t>
                      </a:r>
                    </a:p>
                    <a:p>
                      <a:pPr marL="457200" indent="-457200">
                        <a:spcBef>
                          <a:spcPts val="600"/>
                        </a:spcBef>
                        <a:spcAft>
                          <a:spcPts val="600"/>
                        </a:spcAft>
                        <a:buFont typeface="+mj-lt"/>
                        <a:buAutoNum type="arabicPeriod"/>
                      </a:pPr>
                      <a:r>
                        <a:rPr lang="en-US" sz="2400" baseline="0" dirty="0" smtClean="0"/>
                        <a:t>Discuss with guiding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07969" y="5098056"/>
            <a:ext cx="947738" cy="1033463"/>
          </a:xfrm>
          <a:prstGeom prst="rect">
            <a:avLst/>
          </a:prstGeom>
          <a:noFill/>
          <a:ln w="9525">
            <a:noFill/>
            <a:miter lim="800000"/>
            <a:headEnd/>
            <a:tailEnd/>
          </a:ln>
        </p:spPr>
      </p:pic>
      <p:sp>
        <p:nvSpPr>
          <p:cNvPr id="7" name="TextBox 6"/>
          <p:cNvSpPr txBox="1"/>
          <p:nvPr/>
        </p:nvSpPr>
        <p:spPr>
          <a:xfrm>
            <a:off x="6800850" y="5124450"/>
            <a:ext cx="1143000" cy="369332"/>
          </a:xfrm>
          <a:prstGeom prst="rect">
            <a:avLst/>
          </a:prstGeom>
          <a:noFill/>
        </p:spPr>
        <p:txBody>
          <a:bodyPr wrap="square" rtlCol="0">
            <a:spAutoFit/>
          </a:bodyPr>
          <a:lstStyle/>
          <a:p>
            <a:r>
              <a:rPr lang="en-US" dirty="0" smtClean="0"/>
              <a:t>Page 54</a:t>
            </a:r>
            <a:endParaRPr lang="en-US" dirty="0"/>
          </a:p>
        </p:txBody>
      </p:sp>
      <p:sp>
        <p:nvSpPr>
          <p:cNvPr id="11" name="Footer Placeholder 10"/>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0048105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9: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79</a:t>
            </a:fld>
            <a:endParaRPr lang="en-US" dirty="0"/>
          </a:p>
        </p:txBody>
      </p:sp>
      <p:graphicFrame>
        <p:nvGraphicFramePr>
          <p:cNvPr id="8" name="Table 7"/>
          <p:cNvGraphicFramePr>
            <a:graphicFrameLocks noGrp="1"/>
          </p:cNvGraphicFramePr>
          <p:nvPr>
            <p:extLst/>
          </p:nvPr>
        </p:nvGraphicFramePr>
        <p:xfrm>
          <a:off x="408798" y="1485615"/>
          <a:ext cx="8451423" cy="4231307"/>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51423"/>
              </a:tblGrid>
              <a:tr h="4377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9: Links to Exemplar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74123">
                <a:tc>
                  <a:txBody>
                    <a:bodyPr/>
                    <a:lstStyle/>
                    <a:p>
                      <a:pPr>
                        <a:spcAft>
                          <a:spcPts val="600"/>
                        </a:spcAft>
                      </a:pPr>
                      <a:r>
                        <a:rPr lang="en-US" sz="1700" b="1" u="none" strike="noStrike" kern="1200" dirty="0" smtClean="0">
                          <a:solidFill>
                            <a:schemeClr val="dk1"/>
                          </a:solidFill>
                          <a:effectLst/>
                          <a:latin typeface="+mn-lt"/>
                          <a:ea typeface="+mn-ea"/>
                          <a:cs typeface="+mn-cs"/>
                        </a:rPr>
                        <a:t>Kindergarten</a:t>
                      </a:r>
                      <a:r>
                        <a:rPr lang="en-US" sz="1700" u="none" strike="noStrike" kern="1200" dirty="0" smtClean="0">
                          <a:solidFill>
                            <a:schemeClr val="dk1"/>
                          </a:solidFill>
                          <a:effectLst/>
                          <a:latin typeface="+mn-lt"/>
                          <a:ea typeface="+mn-ea"/>
                          <a:cs typeface="+mn-cs"/>
                        </a:rPr>
                        <a:t>: </a:t>
                      </a:r>
                      <a:r>
                        <a:rPr lang="en-US" sz="1700" i="1" u="none" strike="noStrike" kern="1200" dirty="0" smtClean="0">
                          <a:solidFill>
                            <a:schemeClr val="dk1"/>
                          </a:solidFill>
                          <a:effectLst/>
                          <a:latin typeface="+mn-lt"/>
                          <a:ea typeface="+mn-ea"/>
                          <a:cs typeface="+mn-cs"/>
                        </a:rPr>
                        <a:t>America the Beautiful  </a:t>
                      </a:r>
                      <a:r>
                        <a:rPr lang="en-US" sz="1700" u="none" strike="noStrike" kern="1200" dirty="0" smtClean="0">
                          <a:solidFill>
                            <a:schemeClr val="dk1"/>
                          </a:solidFill>
                          <a:effectLst/>
                          <a:latin typeface="+mn-lt"/>
                          <a:ea typeface="+mn-ea"/>
                          <a:cs typeface="+mn-cs"/>
                          <a:hlinkClick r:id="rId3"/>
                        </a:rPr>
                        <a:t>http://www.readwritethink.org/classroom-resources/lesson-plans/america-beautiful-using-music-1147.html?tab=4#tabs</a:t>
                      </a:r>
                      <a:endParaRPr lang="en-US" sz="1700" kern="1200" dirty="0" smtClean="0">
                        <a:solidFill>
                          <a:schemeClr val="dk1"/>
                        </a:solidFill>
                        <a:effectLst/>
                        <a:latin typeface="+mn-lt"/>
                        <a:ea typeface="+mn-ea"/>
                        <a:cs typeface="+mn-cs"/>
                      </a:endParaRPr>
                    </a:p>
                    <a:p>
                      <a:pPr>
                        <a:spcAft>
                          <a:spcPts val="600"/>
                        </a:spcAft>
                      </a:pPr>
                      <a:r>
                        <a:rPr lang="en-US" sz="1700" b="1" u="none" strike="noStrike" kern="1200" dirty="0" smtClean="0">
                          <a:solidFill>
                            <a:schemeClr val="dk1"/>
                          </a:solidFill>
                          <a:effectLst/>
                          <a:latin typeface="+mn-lt"/>
                          <a:ea typeface="+mn-ea"/>
                          <a:cs typeface="+mn-cs"/>
                        </a:rPr>
                        <a:t>Grade 1</a:t>
                      </a:r>
                      <a:r>
                        <a:rPr lang="en-US" sz="1700" b="1" i="1" u="none" strike="noStrike" kern="1200" dirty="0" smtClean="0">
                          <a:solidFill>
                            <a:schemeClr val="dk1"/>
                          </a:solidFill>
                          <a:effectLst/>
                          <a:latin typeface="+mn-lt"/>
                          <a:ea typeface="+mn-ea"/>
                          <a:cs typeface="+mn-cs"/>
                        </a:rPr>
                        <a:t>: </a:t>
                      </a:r>
                      <a:r>
                        <a:rPr lang="en-US" sz="1700" i="1" u="none" strike="noStrike" kern="1200" dirty="0" smtClean="0">
                          <a:solidFill>
                            <a:schemeClr val="dk1"/>
                          </a:solidFill>
                          <a:effectLst/>
                          <a:latin typeface="+mn-lt"/>
                          <a:ea typeface="+mn-ea"/>
                          <a:cs typeface="+mn-cs"/>
                        </a:rPr>
                        <a:t>Creative Problem Solving with Ezra Jack Keats </a:t>
                      </a:r>
                      <a:r>
                        <a:rPr lang="en-US" sz="1700" u="none" strike="noStrike" kern="1200" dirty="0" smtClean="0">
                          <a:solidFill>
                            <a:schemeClr val="dk1"/>
                          </a:solidFill>
                          <a:effectLst/>
                          <a:latin typeface="+mn-lt"/>
                          <a:ea typeface="+mn-ea"/>
                          <a:cs typeface="+mn-cs"/>
                          <a:hlinkClick r:id="rId4"/>
                        </a:rPr>
                        <a:t>http://www.readwritethink.org/classroom-resources/lesson-plans/creative-problem-solving-with-1023.html</a:t>
                      </a:r>
                      <a:endParaRPr lang="en-US" sz="1700" kern="1200" dirty="0" smtClean="0">
                        <a:solidFill>
                          <a:schemeClr val="dk1"/>
                        </a:solidFill>
                        <a:effectLst/>
                        <a:latin typeface="+mn-lt"/>
                        <a:ea typeface="+mn-ea"/>
                        <a:cs typeface="+mn-cs"/>
                      </a:endParaRPr>
                    </a:p>
                    <a:p>
                      <a:pPr>
                        <a:spcAft>
                          <a:spcPts val="600"/>
                        </a:spcAft>
                      </a:pPr>
                      <a:r>
                        <a:rPr lang="en-US" sz="1700" b="1" u="none" strike="noStrike" kern="1200" dirty="0" smtClean="0">
                          <a:solidFill>
                            <a:schemeClr val="dk1"/>
                          </a:solidFill>
                          <a:effectLst/>
                          <a:latin typeface="+mn-lt"/>
                          <a:ea typeface="+mn-ea"/>
                          <a:cs typeface="+mn-cs"/>
                        </a:rPr>
                        <a:t>Grade 2: </a:t>
                      </a:r>
                      <a:r>
                        <a:rPr lang="en-US" sz="1700" i="1" u="none" strike="noStrike" kern="1200" dirty="0" smtClean="0">
                          <a:solidFill>
                            <a:schemeClr val="dk1"/>
                          </a:solidFill>
                          <a:effectLst/>
                          <a:latin typeface="+mn-lt"/>
                          <a:ea typeface="+mn-ea"/>
                          <a:cs typeface="+mn-cs"/>
                        </a:rPr>
                        <a:t>Author Study, </a:t>
                      </a:r>
                      <a:r>
                        <a:rPr lang="en-US" sz="1700" i="1" u="none" strike="noStrike" kern="1200" dirty="0" err="1" smtClean="0">
                          <a:solidFill>
                            <a:schemeClr val="dk1"/>
                          </a:solidFill>
                          <a:effectLst/>
                          <a:latin typeface="+mn-lt"/>
                          <a:ea typeface="+mn-ea"/>
                          <a:cs typeface="+mn-cs"/>
                        </a:rPr>
                        <a:t>Tomie</a:t>
                      </a:r>
                      <a:r>
                        <a:rPr lang="en-US" sz="1700" i="1" u="none" strike="noStrike" kern="1200" dirty="0" smtClean="0">
                          <a:solidFill>
                            <a:schemeClr val="dk1"/>
                          </a:solidFill>
                          <a:effectLst/>
                          <a:latin typeface="+mn-lt"/>
                          <a:ea typeface="+mn-ea"/>
                          <a:cs typeface="+mn-cs"/>
                        </a:rPr>
                        <a:t> </a:t>
                      </a:r>
                      <a:r>
                        <a:rPr lang="en-US" sz="1700" i="1" u="none" strike="noStrike" kern="1200" dirty="0" err="1" smtClean="0">
                          <a:solidFill>
                            <a:schemeClr val="dk1"/>
                          </a:solidFill>
                          <a:effectLst/>
                          <a:latin typeface="+mn-lt"/>
                          <a:ea typeface="+mn-ea"/>
                          <a:cs typeface="+mn-cs"/>
                        </a:rPr>
                        <a:t>DePaola</a:t>
                      </a:r>
                      <a:r>
                        <a:rPr lang="en-US" sz="1700" i="1" u="none" strike="noStrike" kern="1200" dirty="0" smtClean="0">
                          <a:solidFill>
                            <a:schemeClr val="dk1"/>
                          </a:solidFill>
                          <a:effectLst/>
                          <a:latin typeface="+mn-lt"/>
                          <a:ea typeface="+mn-ea"/>
                          <a:cs typeface="+mn-cs"/>
                        </a:rPr>
                        <a:t>  </a:t>
                      </a:r>
                      <a:r>
                        <a:rPr lang="en-US" sz="1700" u="none" strike="noStrike" kern="1200" dirty="0" smtClean="0">
                          <a:solidFill>
                            <a:schemeClr val="dk1"/>
                          </a:solidFill>
                          <a:effectLst/>
                          <a:latin typeface="+mn-lt"/>
                          <a:ea typeface="+mn-ea"/>
                          <a:cs typeface="+mn-cs"/>
                          <a:hlinkClick r:id="rId5"/>
                        </a:rPr>
                        <a:t>http://www.doe.mass.edu/candi/model/files.html</a:t>
                      </a:r>
                      <a:r>
                        <a:rPr lang="en-US" sz="1700" u="none" strike="noStrike" kern="1200" dirty="0" smtClean="0">
                          <a:solidFill>
                            <a:schemeClr val="dk1"/>
                          </a:solidFill>
                          <a:effectLst/>
                          <a:latin typeface="+mn-lt"/>
                          <a:ea typeface="+mn-ea"/>
                          <a:cs typeface="+mn-cs"/>
                        </a:rPr>
                        <a:t> </a:t>
                      </a:r>
                      <a:endParaRPr lang="en-US" sz="1700" kern="1200" dirty="0" smtClean="0">
                        <a:solidFill>
                          <a:schemeClr val="dk1"/>
                        </a:solidFill>
                        <a:effectLst/>
                        <a:latin typeface="+mn-lt"/>
                        <a:ea typeface="+mn-ea"/>
                        <a:cs typeface="+mn-cs"/>
                      </a:endParaRPr>
                    </a:p>
                    <a:p>
                      <a:pPr>
                        <a:spcAft>
                          <a:spcPts val="600"/>
                        </a:spcAft>
                      </a:pPr>
                      <a:r>
                        <a:rPr lang="en-US" sz="1700" b="1" u="none" strike="noStrike" kern="1200" dirty="0" smtClean="0">
                          <a:solidFill>
                            <a:schemeClr val="dk1"/>
                          </a:solidFill>
                          <a:effectLst/>
                          <a:latin typeface="+mn-lt"/>
                          <a:ea typeface="+mn-ea"/>
                          <a:cs typeface="+mn-cs"/>
                        </a:rPr>
                        <a:t>Grade 3:</a:t>
                      </a:r>
                      <a:r>
                        <a:rPr lang="en-US" sz="1700" b="1" u="none" strike="noStrike" kern="1200" baseline="0" dirty="0" smtClean="0">
                          <a:solidFill>
                            <a:schemeClr val="dk1"/>
                          </a:solidFill>
                          <a:effectLst/>
                          <a:latin typeface="+mn-lt"/>
                          <a:ea typeface="+mn-ea"/>
                          <a:cs typeface="+mn-cs"/>
                        </a:rPr>
                        <a:t> </a:t>
                      </a:r>
                      <a:r>
                        <a:rPr lang="en-US" sz="1700" i="1" u="none" strike="noStrike" kern="1200" baseline="0" dirty="0" smtClean="0">
                          <a:solidFill>
                            <a:schemeClr val="dk1"/>
                          </a:solidFill>
                          <a:effectLst/>
                          <a:latin typeface="+mn-lt"/>
                          <a:ea typeface="+mn-ea"/>
                          <a:cs typeface="+mn-cs"/>
                        </a:rPr>
                        <a:t>Seeking the Power of Education and Reading</a:t>
                      </a:r>
                      <a:r>
                        <a:rPr lang="en-US" sz="1700" u="none" strike="noStrike" kern="1200" dirty="0" smtClean="0">
                          <a:solidFill>
                            <a:schemeClr val="dk1"/>
                          </a:solidFill>
                          <a:effectLst/>
                          <a:latin typeface="+mn-lt"/>
                          <a:ea typeface="+mn-ea"/>
                          <a:cs typeface="+mn-cs"/>
                        </a:rPr>
                        <a:t> </a:t>
                      </a:r>
                      <a:r>
                        <a:rPr lang="en-US" sz="1700" u="none" strike="noStrike" kern="1200" dirty="0" smtClean="0">
                          <a:solidFill>
                            <a:schemeClr val="dk1"/>
                          </a:solidFill>
                          <a:effectLst/>
                          <a:latin typeface="+mn-lt"/>
                          <a:ea typeface="+mn-ea"/>
                          <a:cs typeface="+mn-cs"/>
                          <a:hlinkClick r:id="rId6"/>
                        </a:rPr>
                        <a:t>http://www.engageny.org/resource/grade-3-ela-module-1-unit-1</a:t>
                      </a:r>
                      <a:endParaRPr lang="en-US" sz="1700" kern="1200" dirty="0" smtClean="0">
                        <a:solidFill>
                          <a:schemeClr val="dk1"/>
                        </a:solidFill>
                        <a:effectLst/>
                        <a:latin typeface="+mn-lt"/>
                        <a:ea typeface="+mn-ea"/>
                        <a:cs typeface="+mn-cs"/>
                      </a:endParaRPr>
                    </a:p>
                    <a:p>
                      <a:pPr>
                        <a:spcAft>
                          <a:spcPts val="600"/>
                        </a:spcAft>
                      </a:pPr>
                      <a:r>
                        <a:rPr lang="en-US" sz="1700" b="1" u="none" strike="noStrike" kern="1200" dirty="0" smtClean="0">
                          <a:solidFill>
                            <a:schemeClr val="dk1"/>
                          </a:solidFill>
                          <a:effectLst/>
                          <a:latin typeface="+mn-lt"/>
                          <a:ea typeface="+mn-ea"/>
                          <a:cs typeface="+mn-cs"/>
                        </a:rPr>
                        <a:t>Grade 4: </a:t>
                      </a:r>
                      <a:r>
                        <a:rPr lang="en-US" sz="1700" i="1" u="none" strike="noStrike" kern="1200" dirty="0" smtClean="0">
                          <a:solidFill>
                            <a:schemeClr val="dk1"/>
                          </a:solidFill>
                          <a:effectLst/>
                          <a:latin typeface="+mn-lt"/>
                          <a:ea typeface="+mn-ea"/>
                          <a:cs typeface="+mn-cs"/>
                        </a:rPr>
                        <a:t>Using Literary Elements to Determine Theme </a:t>
                      </a:r>
                      <a:r>
                        <a:rPr lang="en-US" sz="1700" u="none" strike="noStrike" kern="1200" dirty="0" smtClean="0">
                          <a:solidFill>
                            <a:schemeClr val="dk1"/>
                          </a:solidFill>
                          <a:effectLst/>
                          <a:latin typeface="+mn-lt"/>
                          <a:ea typeface="+mn-ea"/>
                          <a:cs typeface="+mn-cs"/>
                          <a:hlinkClick r:id="rId5"/>
                        </a:rPr>
                        <a:t>http://www.doe.mass.edu/candi/model/files.html</a:t>
                      </a:r>
                      <a:endParaRPr lang="en-US" sz="1700" kern="1200" dirty="0" smtClean="0">
                        <a:solidFill>
                          <a:schemeClr val="dk1"/>
                        </a:solidFill>
                        <a:effectLst/>
                        <a:latin typeface="+mn-lt"/>
                        <a:ea typeface="+mn-ea"/>
                        <a:cs typeface="+mn-cs"/>
                      </a:endParaRPr>
                    </a:p>
                    <a:p>
                      <a:pPr>
                        <a:spcAft>
                          <a:spcPts val="600"/>
                        </a:spcAft>
                      </a:pPr>
                      <a:r>
                        <a:rPr lang="en-US" sz="1700" b="1" u="none" strike="noStrike" kern="1200" dirty="0" smtClean="0">
                          <a:solidFill>
                            <a:schemeClr val="dk1"/>
                          </a:solidFill>
                          <a:effectLst/>
                          <a:latin typeface="+mn-lt"/>
                          <a:ea typeface="+mn-ea"/>
                          <a:cs typeface="+mn-cs"/>
                        </a:rPr>
                        <a:t>Grade 5: </a:t>
                      </a:r>
                      <a:r>
                        <a:rPr lang="en-US" sz="1700" i="1" u="none" strike="noStrike" kern="1200" dirty="0" smtClean="0">
                          <a:solidFill>
                            <a:schemeClr val="dk1"/>
                          </a:solidFill>
                          <a:effectLst/>
                          <a:latin typeface="+mn-lt"/>
                          <a:ea typeface="+mn-ea"/>
                          <a:cs typeface="+mn-cs"/>
                        </a:rPr>
                        <a:t>Considering Perspectives  and Supporting Opinions – Sports and Athletes’ Impact on Culture </a:t>
                      </a:r>
                      <a:r>
                        <a:rPr lang="en-US" sz="1700" u="none" strike="noStrike" kern="1200" dirty="0" smtClean="0">
                          <a:solidFill>
                            <a:schemeClr val="dk1"/>
                          </a:solidFill>
                          <a:effectLst/>
                          <a:latin typeface="+mn-lt"/>
                          <a:ea typeface="+mn-ea"/>
                          <a:cs typeface="+mn-cs"/>
                          <a:hlinkClick r:id="rId7"/>
                        </a:rPr>
                        <a:t>http://www.engageny.org/sites/default/files/resource/attachments/5m3a.1.pdf</a:t>
                      </a:r>
                      <a:endParaRPr lang="en-US" sz="1700" baseline="0" dirty="0" smtClean="0"/>
                    </a:p>
                  </a:txBody>
                  <a:tcPr marT="45712" marB="45712" horzOverflow="overflow"/>
                </a:tc>
              </a:tr>
            </a:tbl>
          </a:graphicData>
        </a:graphic>
      </p:graphicFrame>
      <p:pic>
        <p:nvPicPr>
          <p:cNvPr id="25" name="Picture 24"/>
          <p:cNvPicPr>
            <a:picLocks noChangeAspect="1"/>
          </p:cNvPicPr>
          <p:nvPr/>
        </p:nvPicPr>
        <p:blipFill rotWithShape="1">
          <a:blip r:embed="rId8"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7" name="Footer Placeholder 6"/>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19206099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8</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3062941294"/>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9: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80</a:t>
            </a:fld>
            <a:endParaRPr lang="en-US" dirty="0"/>
          </a:p>
        </p:txBody>
      </p:sp>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2951593539"/>
              </p:ext>
            </p:extLst>
          </p:nvPr>
        </p:nvGraphicFramePr>
        <p:xfrm>
          <a:off x="450850" y="1662720"/>
          <a:ext cx="8293100" cy="3995339"/>
        </p:xfrm>
        <a:graphic>
          <a:graphicData uri="http://schemas.openxmlformats.org/drawingml/2006/table">
            <a:tbl>
              <a:tblPr firstRow="1" bandRow="1">
                <a:tableStyleId>{5C22544A-7EE6-4342-B048-85BDC9FD1C3A}</a:tableStyleId>
              </a:tblPr>
              <a:tblGrid>
                <a:gridCol w="736600"/>
                <a:gridCol w="3581400"/>
                <a:gridCol w="2362200"/>
                <a:gridCol w="1612900"/>
              </a:tblGrid>
              <a:tr h="1064945">
                <a:tc>
                  <a:txBody>
                    <a:bodyPr/>
                    <a:lstStyle/>
                    <a:p>
                      <a:r>
                        <a:rPr lang="en-US" sz="2400" dirty="0" smtClean="0"/>
                        <a:t>Day</a:t>
                      </a:r>
                      <a:endParaRPr lang="en-US" sz="2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Task</a:t>
                      </a:r>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Purpose</a:t>
                      </a:r>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Part</a:t>
                      </a:r>
                    </a:p>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O,</a:t>
                      </a:r>
                      <a:r>
                        <a:rPr lang="en-US" sz="2400" baseline="0" dirty="0" smtClean="0"/>
                        <a:t> W, C</a:t>
                      </a:r>
                      <a:endParaRPr lang="en-US" sz="2400" dirty="0" smtClean="0"/>
                    </a:p>
                    <a:p>
                      <a:endParaRPr lang="en-US" dirty="0"/>
                    </a:p>
                  </a:txBody>
                  <a:tcPr/>
                </a:tc>
              </a:tr>
              <a:tr h="760975">
                <a:tc>
                  <a:txBody>
                    <a:bodyPr/>
                    <a:lstStyle/>
                    <a:p>
                      <a:r>
                        <a:rPr lang="en-US" dirty="0" smtClean="0"/>
                        <a:t>1</a:t>
                      </a:r>
                      <a:endParaRPr lang="en-US" dirty="0"/>
                    </a:p>
                  </a:txBody>
                  <a:tcPr/>
                </a:tc>
                <a:tc>
                  <a:txBody>
                    <a:bodyPr/>
                    <a:lstStyle/>
                    <a:p>
                      <a:r>
                        <a:rPr lang="en-US" dirty="0" smtClean="0"/>
                        <a:t>Notes</a:t>
                      </a:r>
                      <a:r>
                        <a:rPr lang="en-US" baseline="0" dirty="0" smtClean="0"/>
                        <a:t> for Think, Pair, Share</a:t>
                      </a:r>
                      <a:endParaRPr lang="en-US" dirty="0"/>
                    </a:p>
                  </a:txBody>
                  <a:tcPr/>
                </a:tc>
                <a:tc>
                  <a:txBody>
                    <a:bodyPr/>
                    <a:lstStyle/>
                    <a:p>
                      <a:r>
                        <a:rPr lang="en-US" dirty="0" smtClean="0"/>
                        <a:t>Prepare</a:t>
                      </a:r>
                      <a:r>
                        <a:rPr lang="en-US" baseline="0" dirty="0" smtClean="0"/>
                        <a:t> something to share</a:t>
                      </a:r>
                      <a:endParaRPr lang="en-US" dirty="0"/>
                    </a:p>
                  </a:txBody>
                  <a:tcPr/>
                </a:tc>
                <a:tc>
                  <a:txBody>
                    <a:bodyPr/>
                    <a:lstStyle/>
                    <a:p>
                      <a:r>
                        <a:rPr lang="en-US" dirty="0" smtClean="0"/>
                        <a:t>O</a:t>
                      </a:r>
                      <a:endParaRPr lang="en-US" dirty="0"/>
                    </a:p>
                  </a:txBody>
                  <a:tcPr/>
                </a:tc>
              </a:tr>
              <a:tr h="62121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1</a:t>
                      </a:r>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Journal</a:t>
                      </a:r>
                      <a:r>
                        <a:rPr lang="en-US" baseline="0" dirty="0" smtClean="0"/>
                        <a:t> response</a:t>
                      </a:r>
                      <a:endParaRPr lang="en-US" dirty="0" smtClean="0"/>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Reflect</a:t>
                      </a:r>
                      <a:r>
                        <a:rPr lang="en-US" baseline="0" dirty="0" smtClean="0"/>
                        <a:t> on author’s words, predict</a:t>
                      </a:r>
                      <a:endParaRPr lang="en-US" dirty="0" smtClean="0"/>
                    </a:p>
                  </a:txBody>
                  <a:tcPr/>
                </a:tc>
                <a:tc>
                  <a:txBody>
                    <a:bodyPr/>
                    <a:lstStyle/>
                    <a:p>
                      <a:r>
                        <a:rPr lang="en-US" dirty="0" smtClean="0"/>
                        <a:t>C</a:t>
                      </a:r>
                      <a:endParaRPr lang="en-US" dirty="0"/>
                    </a:p>
                  </a:txBody>
                  <a:tcPr/>
                </a:tc>
              </a:tr>
              <a:tr h="621218">
                <a:tc>
                  <a:txBody>
                    <a:bodyPr/>
                    <a:lstStyle/>
                    <a:p>
                      <a:r>
                        <a:rPr lang="en-US" dirty="0" smtClean="0"/>
                        <a:t>2</a:t>
                      </a:r>
                      <a:endParaRPr lang="en-US" dirty="0"/>
                    </a:p>
                  </a:txBody>
                  <a:tcPr/>
                </a:tc>
                <a:tc>
                  <a:txBody>
                    <a:bodyPr/>
                    <a:lstStyle/>
                    <a:p>
                      <a:r>
                        <a:rPr lang="en-US" dirty="0" smtClean="0"/>
                        <a:t>Journal</a:t>
                      </a:r>
                      <a:r>
                        <a:rPr lang="en-US" baseline="0" dirty="0" smtClean="0"/>
                        <a:t> response</a:t>
                      </a:r>
                      <a:endParaRPr lang="en-US" dirty="0"/>
                    </a:p>
                  </a:txBody>
                  <a:tcPr/>
                </a:tc>
                <a:tc>
                  <a:txBody>
                    <a:bodyPr/>
                    <a:lstStyle/>
                    <a:p>
                      <a:r>
                        <a:rPr lang="en-US" dirty="0" smtClean="0"/>
                        <a:t>Connect three chapters, predict</a:t>
                      </a:r>
                      <a:endParaRPr lang="en-US" dirty="0"/>
                    </a:p>
                  </a:txBody>
                  <a:tcPr/>
                </a:tc>
                <a:tc>
                  <a:txBody>
                    <a:bodyPr/>
                    <a:lstStyle/>
                    <a:p>
                      <a:r>
                        <a:rPr lang="en-US" dirty="0" smtClean="0"/>
                        <a:t>C</a:t>
                      </a:r>
                      <a:endParaRPr lang="en-US" dirty="0"/>
                    </a:p>
                  </a:txBody>
                  <a:tcPr/>
                </a:tc>
              </a:tr>
              <a:tr h="856924">
                <a:tc>
                  <a:txBody>
                    <a:bodyPr/>
                    <a:lstStyle/>
                    <a:p>
                      <a:r>
                        <a:rPr lang="en-US" dirty="0" smtClean="0"/>
                        <a:t>2</a:t>
                      </a:r>
                      <a:endParaRPr lang="en-US" dirty="0"/>
                    </a:p>
                  </a:txBody>
                  <a:tcPr/>
                </a:tc>
                <a:tc>
                  <a:txBody>
                    <a:bodyPr/>
                    <a:lstStyle/>
                    <a:p>
                      <a:r>
                        <a:rPr lang="en-US" dirty="0" smtClean="0"/>
                        <a:t>Draw</a:t>
                      </a:r>
                      <a:r>
                        <a:rPr lang="en-US" baseline="0" dirty="0" smtClean="0"/>
                        <a:t> a picture of setting and write sentences describing scene</a:t>
                      </a:r>
                      <a:endParaRPr lang="en-US" dirty="0"/>
                    </a:p>
                  </a:txBody>
                  <a:tcPr/>
                </a:tc>
                <a:tc>
                  <a:txBody>
                    <a:bodyPr/>
                    <a:lstStyle/>
                    <a:p>
                      <a:r>
                        <a:rPr lang="en-US" dirty="0" smtClean="0"/>
                        <a:t>Formative assessment</a:t>
                      </a:r>
                      <a:endParaRPr lang="en-US" dirty="0"/>
                    </a:p>
                  </a:txBody>
                  <a:tcPr/>
                </a:tc>
                <a:tc>
                  <a:txBody>
                    <a:bodyPr/>
                    <a:lstStyle/>
                    <a:p>
                      <a:r>
                        <a:rPr lang="en-US" dirty="0" smtClean="0"/>
                        <a:t>C</a:t>
                      </a:r>
                      <a:endParaRPr lang="en-US" dirty="0"/>
                    </a:p>
                  </a:txBody>
                  <a:tcPr/>
                </a:tc>
              </a:tr>
            </a:tbl>
          </a:graphicData>
        </a:graphic>
      </p:graphicFrame>
      <p:sp>
        <p:nvSpPr>
          <p:cNvPr id="4" name="TextBox 3"/>
          <p:cNvSpPr txBox="1"/>
          <p:nvPr/>
        </p:nvSpPr>
        <p:spPr>
          <a:xfrm>
            <a:off x="1352550" y="981091"/>
            <a:ext cx="6316024" cy="461665"/>
          </a:xfrm>
          <a:prstGeom prst="rect">
            <a:avLst/>
          </a:prstGeom>
          <a:noFill/>
        </p:spPr>
        <p:txBody>
          <a:bodyPr wrap="none" rtlCol="0">
            <a:spAutoFit/>
          </a:bodyPr>
          <a:lstStyle/>
          <a:p>
            <a:r>
              <a:rPr lang="en-US" sz="2400" b="1" dirty="0" smtClean="0"/>
              <a:t>Example from Grade 4: Using Literary Elements  </a:t>
            </a:r>
            <a:endParaRPr lang="en-US" sz="2400" b="1" dirty="0"/>
          </a:p>
        </p:txBody>
      </p:sp>
      <p:sp>
        <p:nvSpPr>
          <p:cNvPr id="5" name="Footer Placeholder 4"/>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52538184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1897" y="1150620"/>
            <a:ext cx="8154403" cy="3757952"/>
          </a:xfrm>
        </p:spPr>
        <p:txBody>
          <a:bodyPr/>
          <a:lstStyle/>
          <a:p>
            <a:r>
              <a:rPr lang="en-US" sz="2800" dirty="0" smtClean="0"/>
              <a:t>Discuss: What did you notice about writing in CCS-aligned units? </a:t>
            </a:r>
          </a:p>
          <a:p>
            <a:pPr lvl="1"/>
            <a:r>
              <a:rPr lang="en-US" sz="2600" dirty="0" smtClean="0"/>
              <a:t>Types and purposes of writing</a:t>
            </a:r>
          </a:p>
          <a:p>
            <a:pPr lvl="1"/>
            <a:r>
              <a:rPr lang="en-US" sz="2600" dirty="0" smtClean="0"/>
              <a:t>Writing as a scaffold, model, or preparation for other tasks</a:t>
            </a:r>
          </a:p>
          <a:p>
            <a:pPr lvl="1"/>
            <a:r>
              <a:rPr lang="en-US" sz="2600" dirty="0" smtClean="0"/>
              <a:t>Writing instruction</a:t>
            </a:r>
          </a:p>
          <a:p>
            <a:pPr lvl="1"/>
            <a:r>
              <a:rPr lang="en-US" sz="2600" dirty="0" smtClean="0"/>
              <a:t>Writing as assessment</a:t>
            </a:r>
          </a:p>
          <a:p>
            <a:r>
              <a:rPr lang="en-US" sz="2800" dirty="0" smtClean="0"/>
              <a:t>Record in your </a:t>
            </a:r>
            <a:r>
              <a:rPr lang="en-US" sz="2800" i="1" dirty="0" smtClean="0"/>
              <a:t>Notepad</a:t>
            </a:r>
            <a:r>
              <a:rPr lang="en-US" sz="2800" dirty="0" smtClean="0"/>
              <a:t> any ideas you have for how you might use this activity in your school or district.</a:t>
            </a:r>
            <a:endParaRPr lang="en-US" sz="2800" dirty="0"/>
          </a:p>
        </p:txBody>
      </p:sp>
      <p:sp>
        <p:nvSpPr>
          <p:cNvPr id="54274" name="Title 2"/>
          <p:cNvSpPr>
            <a:spLocks noGrp="1"/>
          </p:cNvSpPr>
          <p:nvPr>
            <p:ph type="title"/>
          </p:nvPr>
        </p:nvSpPr>
        <p:spPr/>
        <p:txBody>
          <a:bodyPr>
            <a:noAutofit/>
          </a:bodyPr>
          <a:lstStyle/>
          <a:p>
            <a:r>
              <a:rPr lang="en-US" sz="4000" dirty="0" smtClean="0"/>
              <a:t>Activity 9: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81</a:t>
            </a:fld>
            <a:endParaRPr lang="en-US"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67778" y="4743039"/>
            <a:ext cx="1695861" cy="1695861"/>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
        <p:nvSpPr>
          <p:cNvPr id="7" name="TextBox 6"/>
          <p:cNvSpPr txBox="1"/>
          <p:nvPr/>
        </p:nvSpPr>
        <p:spPr>
          <a:xfrm>
            <a:off x="6343650" y="5143500"/>
            <a:ext cx="1409700" cy="369332"/>
          </a:xfrm>
          <a:prstGeom prst="rect">
            <a:avLst/>
          </a:prstGeom>
          <a:noFill/>
        </p:spPr>
        <p:txBody>
          <a:bodyPr wrap="square" rtlCol="0">
            <a:spAutoFit/>
          </a:bodyPr>
          <a:lstStyle/>
          <a:p>
            <a:r>
              <a:rPr lang="en-US" dirty="0" smtClean="0"/>
              <a:t>Page 63</a:t>
            </a:r>
            <a:endParaRPr lang="en-US" dirty="0"/>
          </a:p>
        </p:txBody>
      </p:sp>
    </p:spTree>
    <p:extLst>
      <p:ext uri="{BB962C8B-B14F-4D97-AF65-F5344CB8AC3E}">
        <p14:creationId xmlns="" xmlns:p14="http://schemas.microsoft.com/office/powerpoint/2010/main" val="3508898006"/>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7</a:t>
            </a:r>
          </a:p>
        </p:txBody>
      </p:sp>
      <p:sp>
        <p:nvSpPr>
          <p:cNvPr id="4" name="Text Placeholder 3"/>
          <p:cNvSpPr>
            <a:spLocks noGrp="1"/>
          </p:cNvSpPr>
          <p:nvPr>
            <p:ph type="body" idx="1"/>
          </p:nvPr>
        </p:nvSpPr>
        <p:spPr>
          <a:xfrm>
            <a:off x="623888" y="4257858"/>
            <a:ext cx="7886700" cy="443198"/>
          </a:xfrm>
        </p:spPr>
        <p:txBody>
          <a:bodyPr/>
          <a:lstStyle/>
          <a:p>
            <a:pPr marL="396875" indent="-396875">
              <a:spcBef>
                <a:spcPct val="20000"/>
              </a:spcBef>
            </a:pPr>
            <a:r>
              <a:rPr lang="en-US" sz="3200" dirty="0" smtClean="0">
                <a:solidFill>
                  <a:schemeClr val="tx1"/>
                </a:solidFill>
              </a:rPr>
              <a:t>Reflection and Planning</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82</a:t>
            </a:fld>
            <a:endParaRPr lang="en-US" dirty="0"/>
          </a:p>
        </p:txBody>
      </p:sp>
      <p:pic>
        <p:nvPicPr>
          <p:cNvPr id="5" name="Picture 4" descr="Picture10.png"/>
          <p:cNvPicPr preferRelativeResize="0">
            <a:picLocks/>
          </p:cNvPicPr>
          <p:nvPr/>
        </p:nvPicPr>
        <p:blipFill>
          <a:blip r:embed="rId3" cstate="print"/>
          <a:srcRect/>
          <a:stretch>
            <a:fillRect/>
          </a:stretch>
        </p:blipFill>
        <p:spPr bwMode="auto">
          <a:xfrm>
            <a:off x="869379" y="4809553"/>
            <a:ext cx="950976" cy="1033463"/>
          </a:xfrm>
          <a:prstGeom prst="rect">
            <a:avLst/>
          </a:prstGeom>
          <a:noFill/>
          <a:ln w="9525">
            <a:noFill/>
            <a:miter lim="800000"/>
            <a:headEnd/>
            <a:tailEnd/>
          </a:ln>
        </p:spPr>
      </p:pic>
      <p:sp>
        <p:nvSpPr>
          <p:cNvPr id="7" name="TextBox 6"/>
          <p:cNvSpPr txBox="1"/>
          <p:nvPr/>
        </p:nvSpPr>
        <p:spPr>
          <a:xfrm>
            <a:off x="876300" y="4819650"/>
            <a:ext cx="1028700" cy="369332"/>
          </a:xfrm>
          <a:prstGeom prst="rect">
            <a:avLst/>
          </a:prstGeom>
          <a:noFill/>
        </p:spPr>
        <p:txBody>
          <a:bodyPr wrap="square" rtlCol="0">
            <a:spAutoFit/>
          </a:bodyPr>
          <a:lstStyle/>
          <a:p>
            <a:r>
              <a:rPr lang="en-US" dirty="0" smtClean="0"/>
              <a:t>Page 58</a:t>
            </a:r>
            <a:endParaRPr lang="en-US" dirty="0"/>
          </a:p>
        </p:txBody>
      </p:sp>
    </p:spTree>
    <p:extLst>
      <p:ext uri="{BB962C8B-B14F-4D97-AF65-F5344CB8AC3E}">
        <p14:creationId xmlns="" xmlns:p14="http://schemas.microsoft.com/office/powerpoint/2010/main" val="4284958358"/>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ctrTitle"/>
          </p:nvPr>
        </p:nvSpPr>
        <p:spPr>
          <a:xfrm>
            <a:off x="1045560" y="281151"/>
            <a:ext cx="7681913" cy="1523495"/>
          </a:xfrm>
        </p:spPr>
        <p:txBody>
          <a:bodyPr/>
          <a:lstStyle/>
          <a:p>
            <a:r>
              <a:rPr lang="en-US" sz="4400" dirty="0" smtClean="0"/>
              <a:t>Activity 10: Reflection</a:t>
            </a:r>
          </a:p>
        </p:txBody>
      </p:sp>
      <p:sp>
        <p:nvSpPr>
          <p:cNvPr id="3" name="Slide Number Placeholder 2"/>
          <p:cNvSpPr>
            <a:spLocks noGrp="1"/>
          </p:cNvSpPr>
          <p:nvPr>
            <p:ph type="sldNum" sz="quarter" idx="4294967295"/>
          </p:nvPr>
        </p:nvSpPr>
        <p:spPr>
          <a:xfrm>
            <a:off x="7864475" y="6359525"/>
            <a:ext cx="1279525" cy="365125"/>
          </a:xfrm>
        </p:spPr>
        <p:txBody>
          <a:bodyPr/>
          <a:lstStyle/>
          <a:p>
            <a:fld id="{EE3D4692-A625-460F-A072-DE10EEAA5719}" type="slidenum">
              <a:rPr lang="en-US" smtClean="0"/>
              <a:pPr/>
              <a:t>83</a:t>
            </a:fld>
            <a:endParaRPr lang="en-US" dirty="0"/>
          </a:p>
        </p:txBody>
      </p:sp>
      <p:sp>
        <p:nvSpPr>
          <p:cNvPr id="2" name="Footer Placeholder 1"/>
          <p:cNvSpPr>
            <a:spLocks noGrp="1"/>
          </p:cNvSpPr>
          <p:nvPr>
            <p:ph type="ftr" sz="quarter" idx="4294967295"/>
          </p:nvPr>
        </p:nvSpPr>
        <p:spPr>
          <a:xfrm>
            <a:off x="0" y="6072188"/>
            <a:ext cx="2203450" cy="484187"/>
          </a:xfrm>
        </p:spPr>
        <p:txBody>
          <a:bodyPr/>
          <a:lstStyle/>
          <a:p>
            <a:r>
              <a:rPr lang="en-US" smtClean="0"/>
              <a:t> </a:t>
            </a:r>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1293662889"/>
              </p:ext>
            </p:extLst>
          </p:nvPr>
        </p:nvGraphicFramePr>
        <p:xfrm>
          <a:off x="898634" y="1781504"/>
          <a:ext cx="7189076" cy="2464095"/>
        </p:xfrm>
        <a:graphic>
          <a:graphicData uri="http://schemas.openxmlformats.org/drawingml/2006/table">
            <a:tbl>
              <a:tblPr firstRow="1" bandRow="1">
                <a:effectLst/>
                <a:tableStyleId>{F5AB1C69-6EDB-4FF4-983F-18BD219EF322}</a:tableStyleId>
              </a:tblPr>
              <a:tblGrid>
                <a:gridCol w="7189076"/>
              </a:tblGrid>
              <a:tr h="466396">
                <a:tc>
                  <a:txBody>
                    <a:bodyPr/>
                    <a:lstStyle/>
                    <a:p>
                      <a:r>
                        <a:rPr lang="en-US" sz="2400" baseline="0" dirty="0" smtClean="0"/>
                        <a:t>Activity 10: Reflection</a:t>
                      </a:r>
                      <a:endParaRPr lang="en-US" sz="2400" b="0" dirty="0"/>
                    </a:p>
                  </a:txBody>
                  <a:tcPr anchor="ctr"/>
                </a:tc>
              </a:tr>
              <a:tr h="1997699">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solidFill>
                            <a:schemeClr val="dk1"/>
                          </a:solidFill>
                          <a:latin typeface="+mn-lt"/>
                          <a:ea typeface="+mn-ea"/>
                          <a:cs typeface="+mn-cs"/>
                        </a:rPr>
                        <a:t>Individually review your notes and activities from today.</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solidFill>
                            <a:schemeClr val="dk1"/>
                          </a:solidFill>
                          <a:latin typeface="+mn-lt"/>
                          <a:ea typeface="+mn-ea"/>
                          <a:cs typeface="+mn-cs"/>
                        </a:rPr>
                        <a:t>List</a:t>
                      </a:r>
                      <a:r>
                        <a:rPr lang="en-US" sz="2400" kern="1200" baseline="0" dirty="0" smtClean="0">
                          <a:solidFill>
                            <a:schemeClr val="dk1"/>
                          </a:solidFill>
                          <a:latin typeface="+mn-lt"/>
                          <a:ea typeface="+mn-ea"/>
                          <a:cs typeface="+mn-cs"/>
                        </a:rPr>
                        <a:t> some key points that you think are important to share with colleagues in your school or district.</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6" name="Picture 5" descr="Picture10.png"/>
          <p:cNvPicPr preferRelativeResize="0">
            <a:picLocks/>
          </p:cNvPicPr>
          <p:nvPr/>
        </p:nvPicPr>
        <p:blipFill>
          <a:blip r:embed="rId4" cstate="print"/>
          <a:srcRect/>
          <a:stretch>
            <a:fillRect/>
          </a:stretch>
        </p:blipFill>
        <p:spPr bwMode="auto">
          <a:xfrm>
            <a:off x="7041579" y="4352353"/>
            <a:ext cx="950976" cy="1033463"/>
          </a:xfrm>
          <a:prstGeom prst="rect">
            <a:avLst/>
          </a:prstGeom>
          <a:noFill/>
          <a:ln w="9525">
            <a:noFill/>
            <a:miter lim="800000"/>
            <a:headEnd/>
            <a:tailEnd/>
          </a:ln>
        </p:spPr>
      </p:pic>
      <p:sp>
        <p:nvSpPr>
          <p:cNvPr id="10" name="TextBox 9"/>
          <p:cNvSpPr txBox="1"/>
          <p:nvPr/>
        </p:nvSpPr>
        <p:spPr>
          <a:xfrm>
            <a:off x="7067550" y="4400550"/>
            <a:ext cx="952500" cy="369332"/>
          </a:xfrm>
          <a:prstGeom prst="rect">
            <a:avLst/>
          </a:prstGeom>
          <a:noFill/>
        </p:spPr>
        <p:txBody>
          <a:bodyPr wrap="square" rtlCol="0">
            <a:spAutoFit/>
          </a:bodyPr>
          <a:lstStyle/>
          <a:p>
            <a:r>
              <a:rPr lang="en-US" dirty="0" smtClean="0"/>
              <a:t>Page 58</a:t>
            </a:r>
            <a:endParaRPr lang="en-US" dirty="0"/>
          </a:p>
        </p:txBody>
      </p:sp>
    </p:spTree>
    <p:extLst>
      <p:ext uri="{BB962C8B-B14F-4D97-AF65-F5344CB8AC3E}">
        <p14:creationId xmlns="" xmlns:p14="http://schemas.microsoft.com/office/powerpoint/2010/main" val="405074074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ctrTitle"/>
          </p:nvPr>
        </p:nvSpPr>
        <p:spPr>
          <a:xfrm>
            <a:off x="1096799" y="303486"/>
            <a:ext cx="7681913" cy="1074683"/>
          </a:xfrm>
        </p:spPr>
        <p:txBody>
          <a:bodyPr>
            <a:normAutofit/>
          </a:bodyPr>
          <a:lstStyle/>
          <a:p>
            <a:r>
              <a:rPr lang="en-US" sz="4400" dirty="0" smtClean="0"/>
              <a:t>Activity 11: Action Planning </a:t>
            </a:r>
          </a:p>
        </p:txBody>
      </p:sp>
      <p:sp>
        <p:nvSpPr>
          <p:cNvPr id="3" name="Slide Number Placeholder 2"/>
          <p:cNvSpPr>
            <a:spLocks noGrp="1"/>
          </p:cNvSpPr>
          <p:nvPr>
            <p:ph type="sldNum" sz="quarter" idx="4294967295"/>
          </p:nvPr>
        </p:nvSpPr>
        <p:spPr>
          <a:xfrm>
            <a:off x="7864475" y="6359525"/>
            <a:ext cx="1279525" cy="365125"/>
          </a:xfrm>
        </p:spPr>
        <p:txBody>
          <a:bodyPr/>
          <a:lstStyle/>
          <a:p>
            <a:fld id="{EE3D4692-A625-460F-A072-DE10EEAA5719}" type="slidenum">
              <a:rPr lang="en-US" smtClean="0"/>
              <a:pPr/>
              <a:t>84</a:t>
            </a:fld>
            <a:endParaRPr lang="en-US" dirty="0"/>
          </a:p>
        </p:txBody>
      </p:sp>
      <p:sp>
        <p:nvSpPr>
          <p:cNvPr id="2" name="Footer Placeholder 1"/>
          <p:cNvSpPr>
            <a:spLocks noGrp="1"/>
          </p:cNvSpPr>
          <p:nvPr>
            <p:ph type="ftr" sz="quarter" idx="4294967295"/>
          </p:nvPr>
        </p:nvSpPr>
        <p:spPr>
          <a:xfrm>
            <a:off x="0" y="6072188"/>
            <a:ext cx="2203450" cy="484187"/>
          </a:xfrm>
        </p:spPr>
        <p:txBody>
          <a:bodyPr/>
          <a:lstStyle/>
          <a:p>
            <a:r>
              <a:rPr lang="en-US" smtClean="0"/>
              <a:t> </a:t>
            </a:r>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705035985"/>
              </p:ext>
            </p:extLst>
          </p:nvPr>
        </p:nvGraphicFramePr>
        <p:xfrm>
          <a:off x="719962" y="1576551"/>
          <a:ext cx="7791447" cy="3251099"/>
        </p:xfrm>
        <a:graphic>
          <a:graphicData uri="http://schemas.openxmlformats.org/drawingml/2006/table">
            <a:tbl>
              <a:tblPr firstRow="1" bandRow="1">
                <a:tableStyleId>{F5AB1C69-6EDB-4FF4-983F-18BD219EF322}</a:tableStyleId>
              </a:tblPr>
              <a:tblGrid>
                <a:gridCol w="7791447"/>
              </a:tblGrid>
              <a:tr h="490285">
                <a:tc>
                  <a:txBody>
                    <a:bodyPr/>
                    <a:lstStyle/>
                    <a:p>
                      <a:r>
                        <a:rPr lang="en-US" sz="2400" baseline="0" dirty="0" smtClean="0"/>
                        <a:t>Activity 11: Make an Action Plan</a:t>
                      </a:r>
                      <a:endParaRPr lang="en-US" sz="2400" b="0" dirty="0"/>
                    </a:p>
                  </a:txBody>
                  <a:tcPr anchor="ctr"/>
                </a:tc>
              </a:tr>
              <a:tr h="2760814">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 to review your Reflection notes.</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effectLst/>
                        </a:rPr>
                        <a:t> Develop a strategy for sharing Module 3’s key messages and resources (e.g., presentation, videos, resource links, and aligned instructional practices)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6" name="Picture 5" descr="Picture10.png"/>
          <p:cNvPicPr preferRelativeResize="0">
            <a:picLocks/>
          </p:cNvPicPr>
          <p:nvPr/>
        </p:nvPicPr>
        <p:blipFill>
          <a:blip r:embed="rId4" cstate="print"/>
          <a:srcRect/>
          <a:stretch>
            <a:fillRect/>
          </a:stretch>
        </p:blipFill>
        <p:spPr bwMode="auto">
          <a:xfrm>
            <a:off x="7079679" y="4619053"/>
            <a:ext cx="950976" cy="1033463"/>
          </a:xfrm>
          <a:prstGeom prst="rect">
            <a:avLst/>
          </a:prstGeom>
          <a:noFill/>
          <a:ln w="9525">
            <a:noFill/>
            <a:miter lim="800000"/>
            <a:headEnd/>
            <a:tailEnd/>
          </a:ln>
        </p:spPr>
      </p:pic>
      <p:sp>
        <p:nvSpPr>
          <p:cNvPr id="10" name="TextBox 9"/>
          <p:cNvSpPr txBox="1"/>
          <p:nvPr/>
        </p:nvSpPr>
        <p:spPr>
          <a:xfrm>
            <a:off x="7067550" y="4667250"/>
            <a:ext cx="1181100" cy="369332"/>
          </a:xfrm>
          <a:prstGeom prst="rect">
            <a:avLst/>
          </a:prstGeom>
          <a:noFill/>
        </p:spPr>
        <p:txBody>
          <a:bodyPr wrap="square" rtlCol="0">
            <a:spAutoFit/>
          </a:bodyPr>
          <a:lstStyle/>
          <a:p>
            <a:r>
              <a:rPr lang="en-US" dirty="0" smtClean="0"/>
              <a:t>Page 59</a:t>
            </a:r>
            <a:endParaRPr lang="en-US" dirty="0"/>
          </a:p>
        </p:txBody>
      </p:sp>
    </p:spTree>
    <p:extLst>
      <p:ext uri="{BB962C8B-B14F-4D97-AF65-F5344CB8AC3E}">
        <p14:creationId xmlns="" xmlns:p14="http://schemas.microsoft.com/office/powerpoint/2010/main" val="1419307843"/>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for Educational Technology  </a:t>
            </a:r>
            <a:endParaRPr lang="en-US" dirty="0"/>
          </a:p>
        </p:txBody>
      </p:sp>
      <p:sp>
        <p:nvSpPr>
          <p:cNvPr id="3" name="Text Placeholder 2"/>
          <p:cNvSpPr>
            <a:spLocks noGrp="1"/>
          </p:cNvSpPr>
          <p:nvPr>
            <p:ph type="body" sz="quarter" idx="10"/>
          </p:nvPr>
        </p:nvSpPr>
        <p:spPr>
          <a:xfrm>
            <a:off x="381000" y="1112520"/>
            <a:ext cx="8382000" cy="4727448"/>
          </a:xfrm>
        </p:spPr>
        <p:txBody>
          <a:bodyPr/>
          <a:lstStyle/>
          <a:p>
            <a:r>
              <a:rPr lang="en-US" sz="2400" dirty="0" err="1" smtClean="0"/>
              <a:t>Glogster</a:t>
            </a:r>
            <a:r>
              <a:rPr lang="en-US" sz="2400" dirty="0" smtClean="0"/>
              <a:t>: </a:t>
            </a:r>
          </a:p>
          <a:p>
            <a:pPr lvl="1"/>
            <a:r>
              <a:rPr lang="en-US" sz="2400" dirty="0" smtClean="0">
                <a:hlinkClick r:id="rId3"/>
              </a:rPr>
              <a:t>http://edu.glogster.com</a:t>
            </a:r>
            <a:endParaRPr lang="en-US" sz="2400" dirty="0" smtClean="0"/>
          </a:p>
          <a:p>
            <a:pPr lvl="1"/>
            <a:r>
              <a:rPr lang="en-US" sz="2400" dirty="0" smtClean="0">
                <a:hlinkClick r:id="rId4"/>
              </a:rPr>
              <a:t>www.scoop.it/t/glogster-edu-inspiration</a:t>
            </a:r>
            <a:endParaRPr lang="en-US" sz="2400" dirty="0" smtClean="0"/>
          </a:p>
          <a:p>
            <a:r>
              <a:rPr lang="en-US" sz="2400" dirty="0" smtClean="0"/>
              <a:t>Google Earth: </a:t>
            </a:r>
          </a:p>
          <a:p>
            <a:pPr lvl="1"/>
            <a:r>
              <a:rPr lang="en-US" sz="2400" dirty="0" smtClean="0">
                <a:hlinkClick r:id="rId5"/>
              </a:rPr>
              <a:t>www.google.com/earth</a:t>
            </a:r>
            <a:endParaRPr lang="en-US" sz="2400" dirty="0" smtClean="0"/>
          </a:p>
          <a:p>
            <a:pPr lvl="1"/>
            <a:r>
              <a:rPr lang="en-US" sz="2400" dirty="0" smtClean="0">
                <a:hlinkClick r:id="rId6"/>
              </a:rPr>
              <a:t>www.bridge.edu.au/verve/_resources/GoogleEarthHowToVFT.pdf</a:t>
            </a:r>
            <a:endParaRPr lang="en-US" sz="2400" dirty="0" smtClean="0"/>
          </a:p>
          <a:p>
            <a:r>
              <a:rPr lang="en-US" sz="2400" dirty="0" err="1" smtClean="0"/>
              <a:t>VoiceThread</a:t>
            </a:r>
            <a:r>
              <a:rPr lang="en-US" sz="2400" dirty="0" smtClean="0"/>
              <a:t>: </a:t>
            </a:r>
          </a:p>
          <a:p>
            <a:pPr lvl="1"/>
            <a:r>
              <a:rPr lang="en-US" sz="2400" dirty="0" smtClean="0">
                <a:hlinkClick r:id="rId7"/>
              </a:rPr>
              <a:t>http://ed.voicethread.com</a:t>
            </a:r>
            <a:endParaRPr lang="en-US" sz="2400" dirty="0" smtClean="0"/>
          </a:p>
          <a:p>
            <a:pPr lvl="1"/>
            <a:r>
              <a:rPr lang="en-US" sz="2400" dirty="0" smtClean="0">
                <a:hlinkClick r:id="rId8"/>
              </a:rPr>
              <a:t>http://voicethread4education.wikispaces.com</a:t>
            </a:r>
            <a:endParaRPr lang="en-US" sz="2400" dirty="0" smtClean="0"/>
          </a:p>
          <a:p>
            <a:r>
              <a:rPr lang="en-US" sz="2400" dirty="0" err="1" smtClean="0"/>
              <a:t>Wikispaces</a:t>
            </a:r>
            <a:r>
              <a:rPr lang="en-US" sz="2400" dirty="0" smtClean="0"/>
              <a:t> Classroom</a:t>
            </a:r>
          </a:p>
          <a:p>
            <a:pPr lvl="1"/>
            <a:r>
              <a:rPr lang="en-US" sz="2400" dirty="0">
                <a:hlinkClick r:id="rId9"/>
              </a:rPr>
              <a:t>http://www.wikispaces.com</a:t>
            </a:r>
            <a:r>
              <a:rPr lang="en-US" sz="2400" dirty="0" smtClean="0">
                <a:hlinkClick r:id="rId9"/>
              </a:rPr>
              <a:t>/</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85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 xmlns:p14="http://schemas.microsoft.com/office/powerpoint/2010/main" val="909030308"/>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lang="en-US" sz="4900" dirty="0" smtClean="0">
                <a:solidFill>
                  <a:schemeClr val="tx1"/>
                </a:solidFill>
              </a:rPr>
              <a:t>             </a:t>
            </a:r>
            <a:r>
              <a:rPr sz="49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3" y="6248197"/>
            <a:ext cx="561053" cy="365125"/>
          </a:xfrm>
          <a:prstGeom prst="rect">
            <a:avLst/>
          </a:prstGeom>
        </p:spPr>
        <p:txBody>
          <a:bodyPr/>
          <a:lstStyle/>
          <a:p>
            <a:pPr>
              <a:defRPr/>
            </a:pPr>
            <a:fld id="{3C12F230-765B-4702-9E56-3CF5BBF7A6D8}" type="slidenum">
              <a:rPr lang="en-US" smtClean="0"/>
              <a:pPr>
                <a:defRPr/>
              </a:pPr>
              <a:t>86</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266164165"/>
              </p:ext>
            </p:extLst>
          </p:nvPr>
        </p:nvGraphicFramePr>
        <p:xfrm>
          <a:off x="276092" y="1959515"/>
          <a:ext cx="8584129" cy="3228095"/>
        </p:xfrm>
        <a:graphic>
          <a:graphicData uri="http://schemas.openxmlformats.org/drawingml/2006/table">
            <a:tbl>
              <a:tblPr firstRow="1" bandRow="1">
                <a:tableStyleId>{8799B23B-EC83-4686-B30A-512413B5E67A}</a:tableStyleId>
              </a:tblPr>
              <a:tblGrid>
                <a:gridCol w="4311116"/>
                <a:gridCol w="4273013"/>
              </a:tblGrid>
              <a:tr h="1203655">
                <a:tc>
                  <a:txBody>
                    <a:bodyPr/>
                    <a:lstStyle/>
                    <a:p>
                      <a:pPr marL="457200" indent="-457200">
                        <a:buNone/>
                      </a:pPr>
                      <a:r>
                        <a:rPr lang="en-US" sz="2800" b="0" kern="1200" baseline="0" dirty="0" smtClean="0">
                          <a:solidFill>
                            <a:schemeClr val="tx1"/>
                          </a:solidFill>
                          <a:latin typeface="+mn-lt"/>
                          <a:ea typeface="+mn-ea"/>
                          <a:cs typeface="+mn-cs"/>
                        </a:rPr>
                        <a:t> </a:t>
                      </a:r>
                      <a:r>
                        <a:rPr lang="en-US" sz="2800" b="0" kern="1200" baseline="0" dirty="0" smtClean="0">
                          <a:solidFill>
                            <a:schemeClr val="tx1"/>
                          </a:solidFill>
                          <a:latin typeface="+mn-lt"/>
                          <a:ea typeface="+mn-ea"/>
                          <a:cs typeface="+mn-cs"/>
                          <a:hlinkClick r:id="rId3"/>
                        </a:rPr>
                        <a:t>In Common</a:t>
                      </a:r>
                      <a:endParaRPr lang="en-US" sz="2800" b="0" kern="1200" baseline="0" dirty="0" smtClean="0">
                        <a:solidFill>
                          <a:schemeClr val="tx1"/>
                        </a:solidFill>
                        <a:latin typeface="+mn-lt"/>
                        <a:ea typeface="+mn-ea"/>
                        <a:cs typeface="+mn-cs"/>
                      </a:endParaRPr>
                    </a:p>
                    <a:p>
                      <a:pPr marL="457200" indent="-457200">
                        <a:buNone/>
                      </a:pPr>
                      <a:r>
                        <a:rPr lang="en-US" sz="2800" b="0" kern="1200" baseline="0" dirty="0" smtClean="0">
                          <a:solidFill>
                            <a:schemeClr val="tx1"/>
                          </a:solidFill>
                          <a:latin typeface="+mn-lt"/>
                          <a:ea typeface="+mn-ea"/>
                          <a:cs typeface="+mn-cs"/>
                        </a:rPr>
                        <a:t>Achievethecore.org</a:t>
                      </a:r>
                    </a:p>
                  </a:txBody>
                  <a:tcPr/>
                </a:tc>
                <a:tc>
                  <a:txBody>
                    <a:bodyPr/>
                    <a:lstStyle/>
                    <a:p>
                      <a:pPr marL="0" indent="0">
                        <a:buNone/>
                      </a:pPr>
                      <a:r>
                        <a:rPr lang="en-US" sz="2800" b="0" dirty="0" smtClean="0">
                          <a:hlinkClick r:id="rId4"/>
                        </a:rPr>
                        <a:t>Basal Alignment Project</a:t>
                      </a:r>
                      <a:endParaRPr lang="en-US" sz="2800" b="0" dirty="0" smtClean="0"/>
                    </a:p>
                    <a:p>
                      <a:pPr marL="0" indent="0">
                        <a:buNone/>
                      </a:pPr>
                      <a:r>
                        <a:rPr lang="en-US" sz="2800" b="0" kern="1200" dirty="0" smtClean="0">
                          <a:solidFill>
                            <a:schemeClr val="tx1"/>
                          </a:solidFill>
                          <a:latin typeface="+mn-lt"/>
                          <a:ea typeface="+mn-ea"/>
                          <a:cs typeface="+mn-cs"/>
                        </a:rPr>
                        <a:t>Achievethecore.org</a:t>
                      </a:r>
                    </a:p>
                    <a:p>
                      <a:endParaRPr lang="en-US" sz="2800" b="0" kern="1200" baseline="0" dirty="0" smtClean="0">
                        <a:solidFill>
                          <a:schemeClr val="tx1"/>
                        </a:solidFill>
                        <a:latin typeface="+mn-lt"/>
                        <a:ea typeface="+mn-ea"/>
                        <a:cs typeface="+mn-cs"/>
                      </a:endParaRPr>
                    </a:p>
                  </a:txBody>
                  <a:tcPr/>
                </a:tc>
              </a:tr>
              <a:tr h="1856495">
                <a:tc>
                  <a:txBody>
                    <a:bodyPr/>
                    <a:lstStyle/>
                    <a:p>
                      <a:pPr marL="0" indent="0">
                        <a:buNone/>
                      </a:pPr>
                      <a:r>
                        <a:rPr lang="en-US" sz="2800" b="0" kern="1200" dirty="0" smtClean="0">
                          <a:solidFill>
                            <a:schemeClr val="tx1"/>
                          </a:solidFill>
                          <a:latin typeface="+mn-lt"/>
                          <a:ea typeface="+mn-ea"/>
                          <a:cs typeface="+mn-cs"/>
                          <a:hlinkClick r:id="rId5"/>
                        </a:rPr>
                        <a:t>Literacy</a:t>
                      </a:r>
                      <a:r>
                        <a:rPr lang="en-US" sz="2800" b="0" kern="1200" baseline="0" dirty="0" smtClean="0">
                          <a:solidFill>
                            <a:schemeClr val="tx1"/>
                          </a:solidFill>
                          <a:latin typeface="+mn-lt"/>
                          <a:ea typeface="+mn-ea"/>
                          <a:cs typeface="+mn-cs"/>
                          <a:hlinkClick r:id="rId5"/>
                        </a:rPr>
                        <a:t> Design Collaborative</a:t>
                      </a:r>
                      <a:endParaRPr lang="en-US" sz="2800" b="0" kern="1200" baseline="0" dirty="0" smtClean="0">
                        <a:solidFill>
                          <a:schemeClr val="tx1"/>
                        </a:solidFill>
                        <a:latin typeface="+mn-lt"/>
                        <a:ea typeface="+mn-ea"/>
                        <a:cs typeface="+mn-cs"/>
                      </a:endParaRPr>
                    </a:p>
                    <a:p>
                      <a:pPr marL="0" indent="0">
                        <a:buNone/>
                      </a:pPr>
                      <a:r>
                        <a:rPr lang="en-US" sz="2800" b="0" kern="1200" baseline="0" dirty="0" smtClean="0">
                          <a:solidFill>
                            <a:schemeClr val="tx1"/>
                          </a:solidFill>
                          <a:latin typeface="+mn-lt"/>
                          <a:ea typeface="+mn-ea"/>
                          <a:cs typeface="+mn-cs"/>
                        </a:rPr>
                        <a:t>LDC.org</a:t>
                      </a:r>
                    </a:p>
                  </a:txBody>
                  <a:tcPr/>
                </a:tc>
                <a:tc>
                  <a:txBody>
                    <a:bodyPr/>
                    <a:lstStyle/>
                    <a:p>
                      <a:pPr marL="228600" indent="-228600"/>
                      <a:r>
                        <a:rPr lang="en-US" sz="2800" b="0" kern="1200" baseline="0" dirty="0" smtClean="0">
                          <a:solidFill>
                            <a:schemeClr val="tx1"/>
                          </a:solidFill>
                          <a:latin typeface="+mn-lt"/>
                          <a:ea typeface="+mn-ea"/>
                          <a:cs typeface="+mn-cs"/>
                        </a:rPr>
                        <a:t>Resources for Teachers on   </a:t>
                      </a:r>
                    </a:p>
                    <a:p>
                      <a:pPr marL="228600" indent="-228600"/>
                      <a:r>
                        <a:rPr lang="en-US" sz="2800" b="0" kern="1200" baseline="0" dirty="0" smtClean="0">
                          <a:solidFill>
                            <a:schemeClr val="tx1"/>
                          </a:solidFill>
                          <a:latin typeface="+mn-lt"/>
                          <a:ea typeface="+mn-ea"/>
                          <a:cs typeface="+mn-cs"/>
                          <a:hlinkClick r:id="rId6"/>
                        </a:rPr>
                        <a:t>CT Core Standards</a:t>
                      </a:r>
                      <a:endParaRPr lang="en-US" sz="2800" b="0" kern="1200" dirty="0" smtClean="0">
                        <a:solidFill>
                          <a:schemeClr val="tx1"/>
                        </a:solidFill>
                        <a:latin typeface="+mn-lt"/>
                        <a:ea typeface="+mn-ea"/>
                        <a:cs typeface="+mn-cs"/>
                      </a:endParaRPr>
                    </a:p>
                  </a:txBody>
                  <a:tcPr/>
                </a:tc>
              </a:tr>
            </a:tbl>
          </a:graphicData>
        </a:graphic>
      </p:graphicFrame>
      <p:pic>
        <p:nvPicPr>
          <p:cNvPr id="3" name="Picture 2"/>
          <p:cNvPicPr>
            <a:picLocks noChangeAspect="1"/>
          </p:cNvPicPr>
          <p:nvPr/>
        </p:nvPicPr>
        <p:blipFill>
          <a:blip r:embed="rId7" cstate="print"/>
          <a:stretch>
            <a:fillRect/>
          </a:stretch>
        </p:blipFill>
        <p:spPr>
          <a:xfrm>
            <a:off x="276092" y="6125600"/>
            <a:ext cx="2200847" cy="487722"/>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1911912716"/>
              </p:ext>
            </p:extLst>
          </p:nvPr>
        </p:nvGraphicFramePr>
        <p:xfrm>
          <a:off x="276092" y="1167580"/>
          <a:ext cx="8599894" cy="787400"/>
        </p:xfrm>
        <a:graphic>
          <a:graphicData uri="http://schemas.openxmlformats.org/drawingml/2006/table">
            <a:tbl>
              <a:tblPr firstRow="1" bandRow="1">
                <a:tableStyleId>{F5AB1C69-6EDB-4FF4-983F-18BD219EF322}</a:tableStyleId>
              </a:tblPr>
              <a:tblGrid>
                <a:gridCol w="8599894"/>
              </a:tblGrid>
              <a:tr h="787400">
                <a:tc>
                  <a:txBody>
                    <a:bodyPr/>
                    <a:lstStyle/>
                    <a:p>
                      <a:r>
                        <a:rPr lang="en-US" sz="3600" dirty="0" smtClean="0"/>
                        <a:t>Resources for Writing</a:t>
                      </a:r>
                      <a:endParaRPr lang="en-US" sz="3600" dirty="0">
                        <a:solidFill>
                          <a:schemeClr val="bg1"/>
                        </a:solidFill>
                      </a:endParaRPr>
                    </a:p>
                  </a:txBody>
                  <a:tcPr/>
                </a:tc>
              </a:tr>
            </a:tbl>
          </a:graphicData>
        </a:graphic>
      </p:graphicFrame>
    </p:spTree>
    <p:extLst>
      <p:ext uri="{BB962C8B-B14F-4D97-AF65-F5344CB8AC3E}">
        <p14:creationId xmlns="" xmlns:p14="http://schemas.microsoft.com/office/powerpoint/2010/main" val="236597670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a:xfrm>
            <a:off x="623888" y="4257858"/>
            <a:ext cx="7886700" cy="1040285"/>
          </a:xfrm>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87</a:t>
            </a:fld>
            <a:endParaRPr lang="en-US" dirty="0"/>
          </a:p>
        </p:txBody>
      </p:sp>
      <p:pic>
        <p:nvPicPr>
          <p:cNvPr id="5" name="Picture 4" descr="Picture10.png"/>
          <p:cNvPicPr preferRelativeResize="0">
            <a:picLocks/>
          </p:cNvPicPr>
          <p:nvPr/>
        </p:nvPicPr>
        <p:blipFill>
          <a:blip r:embed="rId3" cstate="print"/>
          <a:srcRect/>
          <a:stretch>
            <a:fillRect/>
          </a:stretch>
        </p:blipFill>
        <p:spPr bwMode="auto">
          <a:xfrm>
            <a:off x="907479" y="5400103"/>
            <a:ext cx="950976" cy="1033463"/>
          </a:xfrm>
          <a:prstGeom prst="rect">
            <a:avLst/>
          </a:prstGeom>
          <a:noFill/>
          <a:ln w="9525">
            <a:noFill/>
            <a:miter lim="800000"/>
            <a:headEnd/>
            <a:tailEnd/>
          </a:ln>
        </p:spPr>
      </p:pic>
      <p:sp>
        <p:nvSpPr>
          <p:cNvPr id="7" name="TextBox 6"/>
          <p:cNvSpPr txBox="1"/>
          <p:nvPr/>
        </p:nvSpPr>
        <p:spPr>
          <a:xfrm>
            <a:off x="914400" y="5410200"/>
            <a:ext cx="1104900" cy="369332"/>
          </a:xfrm>
          <a:prstGeom prst="rect">
            <a:avLst/>
          </a:prstGeom>
          <a:noFill/>
        </p:spPr>
        <p:txBody>
          <a:bodyPr wrap="square" rtlCol="0">
            <a:spAutoFit/>
          </a:bodyPr>
          <a:lstStyle/>
          <a:p>
            <a:r>
              <a:rPr lang="en-US" dirty="0" smtClean="0"/>
              <a:t>Page 60</a:t>
            </a:r>
            <a:endParaRPr lang="en-US" dirty="0"/>
          </a:p>
        </p:txBody>
      </p:sp>
    </p:spTree>
    <p:extLst>
      <p:ext uri="{BB962C8B-B14F-4D97-AF65-F5344CB8AC3E}">
        <p14:creationId xmlns="" xmlns:p14="http://schemas.microsoft.com/office/powerpoint/2010/main" val="26289822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itle 1"/>
          <p:cNvSpPr>
            <a:spLocks noGrp="1"/>
          </p:cNvSpPr>
          <p:nvPr>
            <p:ph type="ctrTitle"/>
          </p:nvPr>
        </p:nvSpPr>
        <p:spPr>
          <a:xfrm>
            <a:off x="462237" y="296917"/>
            <a:ext cx="7681913" cy="1523495"/>
          </a:xfrm>
        </p:spPr>
        <p:txBody>
          <a:bodyPr/>
          <a:lstStyle/>
          <a:p>
            <a:r>
              <a:rPr lang="en-US" dirty="0" smtClean="0"/>
              <a:t>Post-Assessment</a:t>
            </a:r>
          </a:p>
        </p:txBody>
      </p:sp>
      <p:sp>
        <p:nvSpPr>
          <p:cNvPr id="14" name="Content Placeholder 13"/>
          <p:cNvSpPr>
            <a:spLocks noGrp="1"/>
          </p:cNvSpPr>
          <p:nvPr>
            <p:ph type="subTitle" idx="1"/>
          </p:nvPr>
        </p:nvSpPr>
        <p:spPr>
          <a:xfrm>
            <a:off x="493775" y="1727912"/>
            <a:ext cx="7681913" cy="461665"/>
          </a:xfrm>
        </p:spPr>
        <p:txBody>
          <a:bodyPr/>
          <a:lstStyle/>
          <a:p>
            <a:r>
              <a:rPr lang="en-US" dirty="0" smtClean="0"/>
              <a:t>Where Are You </a:t>
            </a:r>
            <a:br>
              <a:rPr lang="en-US" dirty="0" smtClean="0"/>
            </a:br>
            <a:r>
              <a:rPr lang="en-US" dirty="0" smtClean="0"/>
              <a:t>Now?</a:t>
            </a:r>
          </a:p>
          <a:p>
            <a:endParaRPr lang="en-US" dirty="0" smtClean="0"/>
          </a:p>
          <a:p>
            <a:r>
              <a:rPr lang="en-US" dirty="0" smtClean="0"/>
              <a:t>Assessing Your </a:t>
            </a:r>
            <a:br>
              <a:rPr lang="en-US" dirty="0" smtClean="0"/>
            </a:br>
            <a:r>
              <a:rPr lang="en-US" dirty="0" smtClean="0"/>
              <a:t>Learning.</a:t>
            </a:r>
            <a:endParaRPr lang="en-US" dirty="0"/>
          </a:p>
        </p:txBody>
      </p:sp>
      <p:sp>
        <p:nvSpPr>
          <p:cNvPr id="3" name="Slide Number Placeholder 2"/>
          <p:cNvSpPr>
            <a:spLocks noGrp="1"/>
          </p:cNvSpPr>
          <p:nvPr>
            <p:ph type="sldNum" sz="quarter" idx="4294967295"/>
          </p:nvPr>
        </p:nvSpPr>
        <p:spPr>
          <a:xfrm>
            <a:off x="6940550" y="6073775"/>
            <a:ext cx="2203450" cy="485775"/>
          </a:xfrm>
          <a:prstGeom prst="rect">
            <a:avLst/>
          </a:prstGeom>
        </p:spPr>
        <p:txBody>
          <a:bodyPr/>
          <a:lstStyle/>
          <a:p>
            <a:fld id="{EE3D4692-A625-460F-A072-DE10EEAA5719}" type="slidenum">
              <a:rPr lang="en-US" smtClean="0"/>
              <a:pPr/>
              <a:t>88</a:t>
            </a:fld>
            <a:endParaRPr lang="en-US" dirty="0"/>
          </a:p>
        </p:txBody>
      </p:sp>
      <p:sp>
        <p:nvSpPr>
          <p:cNvPr id="2" name="Footer Placeholder 1"/>
          <p:cNvSpPr>
            <a:spLocks noGrp="1"/>
          </p:cNvSpPr>
          <p:nvPr>
            <p:ph type="ftr" sz="quarter" idx="4294967295"/>
          </p:nvPr>
        </p:nvSpPr>
        <p:spPr>
          <a:xfrm>
            <a:off x="0" y="6299200"/>
            <a:ext cx="2203450" cy="484188"/>
          </a:xfrm>
        </p:spPr>
        <p:txBody>
          <a:bodyPr/>
          <a:lstStyle/>
          <a:p>
            <a:r>
              <a:rPr lang="en-US" smtClean="0"/>
              <a:t> </a:t>
            </a:r>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 xmlns:p14="http://schemas.microsoft.com/office/powerpoint/2010/main" val="1500775357"/>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384048" y="1417320"/>
            <a:ext cx="8153400" cy="3644075"/>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a:t>
            </a:r>
          </a:p>
          <a:p>
            <a:pPr marL="0" indent="0">
              <a:spcBef>
                <a:spcPts val="1200"/>
              </a:spcBef>
              <a:buNone/>
              <a:defRPr/>
            </a:pPr>
            <a:r>
              <a:rPr lang="en-US" sz="3600" dirty="0" smtClean="0"/>
              <a:t>The survey is located here: </a:t>
            </a:r>
            <a:r>
              <a:rPr lang="en-US" sz="3600" u="sng" dirty="0" smtClean="0">
                <a:hlinkClick r:id="rId3"/>
              </a:rPr>
              <a:t>http://surveys.pcgus.com/s3/CT-ELA-Module-3-K-5</a:t>
            </a: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Session Evaluation</a:t>
            </a:r>
          </a:p>
        </p:txBody>
      </p:sp>
      <p:sp>
        <p:nvSpPr>
          <p:cNvPr id="3" name="Slide Number Placeholder 2"/>
          <p:cNvSpPr>
            <a:spLocks noGrp="1"/>
          </p:cNvSpPr>
          <p:nvPr>
            <p:ph type="sldNum" sz="quarter" idx="4294967295"/>
          </p:nvPr>
        </p:nvSpPr>
        <p:spPr>
          <a:xfrm>
            <a:off x="6559296" y="6074282"/>
            <a:ext cx="2203704" cy="484632"/>
          </a:xfrm>
          <a:prstGeom prst="rect">
            <a:avLst/>
          </a:prstGeom>
        </p:spPr>
        <p:txBody>
          <a:bodyPr/>
          <a:lstStyle/>
          <a:p>
            <a:pPr algn="r"/>
            <a:fld id="{EE3D4692-A625-460F-A072-DE10EEAA5719}" type="slidenum">
              <a:rPr lang="en-US" smtClean="0"/>
              <a:pPr algn="r"/>
              <a:t>89</a:t>
            </a:fld>
            <a:endParaRPr lang="en-US" dirty="0"/>
          </a:p>
        </p:txBody>
      </p:sp>
      <p:sp>
        <p:nvSpPr>
          <p:cNvPr id="2" name="Footer Placeholder 1"/>
          <p:cNvSpPr>
            <a:spLocks noGrp="1"/>
          </p:cNvSpPr>
          <p:nvPr>
            <p:ph type="ftr" sz="quarter" idx="3"/>
          </p:nvPr>
        </p:nvSpPr>
        <p:spPr>
          <a:xfrm>
            <a:off x="381000" y="6241921"/>
            <a:ext cx="2203704" cy="484632"/>
          </a:xfrm>
        </p:spPr>
        <p:txBody>
          <a:bodyPr/>
          <a:lstStyle/>
          <a:p>
            <a:r>
              <a:rPr lang="en-US" smtClean="0"/>
              <a:t> </a:t>
            </a:r>
            <a:endParaRPr lang="en-US" dirty="0"/>
          </a:p>
        </p:txBody>
      </p:sp>
    </p:spTree>
    <p:extLst>
      <p:ext uri="{BB962C8B-B14F-4D97-AF65-F5344CB8AC3E}">
        <p14:creationId xmlns="" xmlns:p14="http://schemas.microsoft.com/office/powerpoint/2010/main" val="21623051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a:t>
            </a:r>
            <a:r>
              <a:rPr lang="en-US" sz="3200" dirty="0" smtClean="0">
                <a:solidFill>
                  <a:schemeClr val="tx1"/>
                </a:solidFill>
              </a:rPr>
              <a:t>Our Successes </a:t>
            </a:r>
            <a:r>
              <a:rPr lang="en-US" sz="3200" dirty="0">
                <a:solidFill>
                  <a:schemeClr val="tx1"/>
                </a:solidFill>
              </a:rPr>
              <a:t>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9</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058" y="4881845"/>
            <a:ext cx="947738" cy="1033463"/>
          </a:xfrm>
          <a:prstGeom prst="rect">
            <a:avLst/>
          </a:prstGeom>
          <a:noFill/>
          <a:ln w="9525">
            <a:noFill/>
            <a:miter lim="800000"/>
            <a:headEnd/>
            <a:tailEnd/>
          </a:ln>
        </p:spPr>
      </p:pic>
      <p:sp>
        <p:nvSpPr>
          <p:cNvPr id="7" name="TextBox 6"/>
          <p:cNvSpPr txBox="1"/>
          <p:nvPr/>
        </p:nvSpPr>
        <p:spPr>
          <a:xfrm>
            <a:off x="814905" y="4863547"/>
            <a:ext cx="1135626" cy="369332"/>
          </a:xfrm>
          <a:prstGeom prst="rect">
            <a:avLst/>
          </a:prstGeom>
          <a:noFill/>
        </p:spPr>
        <p:txBody>
          <a:bodyPr wrap="square" rtlCol="0">
            <a:spAutoFit/>
          </a:bodyPr>
          <a:lstStyle/>
          <a:p>
            <a:r>
              <a:rPr lang="en-US" dirty="0" smtClean="0"/>
              <a:t>Page 7</a:t>
            </a:r>
            <a:endParaRPr lang="en-US" dirty="0"/>
          </a:p>
        </p:txBody>
      </p:sp>
    </p:spTree>
    <p:extLst>
      <p:ext uri="{BB962C8B-B14F-4D97-AF65-F5344CB8AC3E}">
        <p14:creationId xmlns="" xmlns:p14="http://schemas.microsoft.com/office/powerpoint/2010/main" val="315316531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EE3D4692-A625-460F-A072-DE10EEAA5719}" type="slidenum">
              <a:rPr lang="en-US" smtClean="0"/>
              <a:pPr/>
              <a:t>90</a:t>
            </a:fld>
            <a:endParaRPr lang="en-US" dirty="0"/>
          </a:p>
        </p:txBody>
      </p:sp>
      <p:pic>
        <p:nvPicPr>
          <p:cNvPr id="9" name="Content Placeholder 14">
            <a:hlinkClick r:id="rId5"/>
          </p:cNvPr>
          <p:cNvPicPr>
            <a:picLocks/>
          </p:cNvPicPr>
          <p:nvPr/>
        </p:nvPicPr>
        <p:blipFill>
          <a:blip r:embed="rId6" cstate="print">
            <a:extLst>
              <a:ext uri="{28A0092B-C50C-407E-A947-70E740481C1C}">
                <a14:useLocalDpi xmlns="" xmlns:a14="http://schemas.microsoft.com/office/drawing/2010/main" val="0"/>
              </a:ext>
            </a:extLst>
          </a:blip>
          <a:srcRect l="4968" t="22221" r="62500" b="56696"/>
          <a:stretch>
            <a:fillRect/>
          </a:stretch>
        </p:blipFill>
        <p:spPr>
          <a:xfrm>
            <a:off x="1042614" y="4406202"/>
            <a:ext cx="3084179" cy="1326268"/>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84530" y="2749669"/>
            <a:ext cx="2812257" cy="1212916"/>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619403" y="4489986"/>
            <a:ext cx="2876203" cy="1328923"/>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3823906297"/>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91</a:t>
            </a:fld>
            <a:endParaRPr lang="en-US" dirty="0"/>
          </a:p>
        </p:txBody>
      </p:sp>
      <p:sp>
        <p:nvSpPr>
          <p:cNvPr id="4" name="Title 3"/>
          <p:cNvSpPr>
            <a:spLocks noGrp="1"/>
          </p:cNvSpPr>
          <p:nvPr>
            <p:ph type="title"/>
          </p:nvPr>
        </p:nvSpPr>
        <p:spPr>
          <a:xfrm>
            <a:off x="578069" y="1429434"/>
            <a:ext cx="7886700" cy="1325563"/>
          </a:xfrm>
        </p:spPr>
        <p:txBody>
          <a:bodyPr/>
          <a:lstStyle/>
          <a:p>
            <a:endParaRPr lang="en-US" dirty="0"/>
          </a:p>
        </p:txBody>
      </p:sp>
      <p:sp>
        <p:nvSpPr>
          <p:cNvPr id="2" name="Footer Placeholder 1"/>
          <p:cNvSpPr>
            <a:spLocks noGrp="1"/>
          </p:cNvSpPr>
          <p:nvPr>
            <p:ph type="ftr" sz="quarter" idx="11"/>
          </p:nvPr>
        </p:nvSpPr>
        <p:spPr/>
        <p:txBody>
          <a:bodyPr/>
          <a:lstStyle/>
          <a:p>
            <a:r>
              <a:rPr lang="en-US" smtClean="0"/>
              <a:t> </a:t>
            </a:r>
            <a:endParaRPr lang="en-US" b="1" i="1" dirty="0" smtClean="0"/>
          </a:p>
        </p:txBody>
      </p:sp>
    </p:spTree>
    <p:extLst>
      <p:ext uri="{BB962C8B-B14F-4D97-AF65-F5344CB8AC3E}">
        <p14:creationId xmlns="" xmlns:p14="http://schemas.microsoft.com/office/powerpoint/2010/main" val="54638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17901</TotalTime>
  <Words>10737</Words>
  <Application>Microsoft Office PowerPoint</Application>
  <PresentationFormat>On-screen Show (4:3)</PresentationFormat>
  <Paragraphs>1213</Paragraphs>
  <Slides>91</Slides>
  <Notes>91</Notes>
  <HiddenSlides>0</HiddenSlides>
  <MMClips>0</MMClips>
  <ScaleCrop>false</ScaleCrop>
  <HeadingPairs>
    <vt:vector size="4" baseType="variant">
      <vt:variant>
        <vt:lpstr>Theme</vt:lpstr>
      </vt:variant>
      <vt:variant>
        <vt:i4>3</vt:i4>
      </vt:variant>
      <vt:variant>
        <vt:lpstr>Slide Titles</vt:lpstr>
      </vt:variant>
      <vt:variant>
        <vt:i4>91</vt:i4>
      </vt:variant>
    </vt:vector>
  </HeadingPairs>
  <TitlesOfParts>
    <vt:vector size="94" baseType="lpstr">
      <vt:lpstr>LtBkgBlueBorder</vt:lpstr>
      <vt:lpstr>LtBkgNoBorder</vt:lpstr>
      <vt:lpstr>Custom Design</vt:lpstr>
      <vt:lpstr>Connecticut Core Standards  for English Language Arts &amp; Literacy</vt:lpstr>
      <vt:lpstr>  You Are Here</vt:lpstr>
      <vt:lpstr>Today’s Agenda</vt:lpstr>
      <vt:lpstr>Introductory Activities</vt:lpstr>
      <vt:lpstr>CCS-ELA &amp; Literacy: Module 2 Recap</vt:lpstr>
      <vt:lpstr>Quick Write</vt:lpstr>
      <vt:lpstr>CCS-ELA &amp; Literacy: Module 3 Outcomes</vt:lpstr>
      <vt:lpstr>Today’s Session</vt:lpstr>
      <vt:lpstr>Part 1</vt:lpstr>
      <vt:lpstr>Activity 1: Sharing about Modules 1 and 2</vt:lpstr>
      <vt:lpstr>Today’s Session</vt:lpstr>
      <vt:lpstr>Writing Instruction in the US</vt:lpstr>
      <vt:lpstr>Why is Writing Important?</vt:lpstr>
      <vt:lpstr>What Determines “Best Practices” in Writing?</vt:lpstr>
      <vt:lpstr>CCS-ELA &amp; Literacy Writing Standards</vt:lpstr>
      <vt:lpstr>CCS-ELA &amp; Literacy Writing Standards</vt:lpstr>
      <vt:lpstr>Part 2</vt:lpstr>
      <vt:lpstr>Activity 2: Types of Writing in CCS-ELA &amp; Literacy</vt:lpstr>
      <vt:lpstr>Text Rendering Protocol</vt:lpstr>
      <vt:lpstr>Share Out</vt:lpstr>
      <vt:lpstr>A New Resource: In Common</vt:lpstr>
      <vt:lpstr>Cautions from the Authors about Using In Common</vt:lpstr>
      <vt:lpstr>Activity 3: Examining the Grade Level Expectations of the Writing Types and Texts</vt:lpstr>
      <vt:lpstr>Guiding Questions for In Common</vt:lpstr>
      <vt:lpstr>How Does OPINION Grow?</vt:lpstr>
      <vt:lpstr>How Does Explanation Grow?</vt:lpstr>
      <vt:lpstr>How Does Narrative Grow?</vt:lpstr>
      <vt:lpstr>Quick Write</vt:lpstr>
      <vt:lpstr>Let’s Take A Break…</vt:lpstr>
      <vt:lpstr>Today’s Session</vt:lpstr>
      <vt:lpstr>Part 3</vt:lpstr>
      <vt:lpstr>#2 Shift in the Use of Evidence</vt:lpstr>
      <vt:lpstr>Writing with Evidence from the CCS</vt:lpstr>
      <vt:lpstr>Writing with Evidence in the Primary Grades</vt:lpstr>
      <vt:lpstr>Shift Toward Evidence in Writing Tasks</vt:lpstr>
      <vt:lpstr>Using Evidence in Selected and Constructed  Assessment Tasks</vt:lpstr>
      <vt:lpstr>Sample Performance Task from SBAC Grades 3‒5</vt:lpstr>
      <vt:lpstr>What are “Best Practices” in Writing Instruction?</vt:lpstr>
      <vt:lpstr>What are “Best Practices in Writing Instruction?”</vt:lpstr>
      <vt:lpstr>Activity 4: Writing about Text</vt:lpstr>
      <vt:lpstr>Activity 4: Writing about Text</vt:lpstr>
      <vt:lpstr>Activity 4: Writing about Text</vt:lpstr>
      <vt:lpstr>Opinion and Argument</vt:lpstr>
      <vt:lpstr>How Does Opinion Grow into Argument?</vt:lpstr>
      <vt:lpstr>Activity 5a: Text Evidence to Support an Argument</vt:lpstr>
      <vt:lpstr>Activity 5b: Text Evidence to Support an Argument</vt:lpstr>
      <vt:lpstr>Bon Appétit</vt:lpstr>
      <vt:lpstr>Today’s Session</vt:lpstr>
      <vt:lpstr>Part 4</vt:lpstr>
      <vt:lpstr>CCS-ELA &amp; Literacy Writing Standards for Research</vt:lpstr>
      <vt:lpstr>How does Research Grow?</vt:lpstr>
      <vt:lpstr>Activity 6: Research in CCS-aligned Units</vt:lpstr>
      <vt:lpstr>Activity 6: Research in CCS-aligned Units</vt:lpstr>
      <vt:lpstr>Activity 6: Research in CCS-aligned Units</vt:lpstr>
      <vt:lpstr>Research in CCS-aligned Units</vt:lpstr>
      <vt:lpstr>Writing and Research build Content Knowledge</vt:lpstr>
      <vt:lpstr>Where is Technology in the Writing Standards?</vt:lpstr>
      <vt:lpstr>Digital Storytelling </vt:lpstr>
      <vt:lpstr>Shared Writing</vt:lpstr>
      <vt:lpstr>Interactive Posters</vt:lpstr>
      <vt:lpstr>Virtual Field Trips</vt:lpstr>
      <vt:lpstr>Digital Literacy Skills Students Need</vt:lpstr>
      <vt:lpstr>Today’s Session</vt:lpstr>
      <vt:lpstr>Part 5</vt:lpstr>
      <vt:lpstr>Gradual Release of Responsibility</vt:lpstr>
      <vt:lpstr>Gradual Release of Responsibility for Elementary Writing</vt:lpstr>
      <vt:lpstr>Activity 7: Viewing a Video</vt:lpstr>
      <vt:lpstr>Discussion Prompts for Activity 7</vt:lpstr>
      <vt:lpstr>Resource: Basal Alignment Project</vt:lpstr>
      <vt:lpstr>Introduction to Writing to Sources: Guided Instruction</vt:lpstr>
      <vt:lpstr>Activity 8a: Examining a Framework</vt:lpstr>
      <vt:lpstr>Activity 8b: Scaffolding a Writing Task</vt:lpstr>
      <vt:lpstr>Resource: Literacy Design Collaborative (LDC)</vt:lpstr>
      <vt:lpstr>LDC Template Task</vt:lpstr>
      <vt:lpstr>Today’s Session</vt:lpstr>
      <vt:lpstr>Part 6</vt:lpstr>
      <vt:lpstr>CCS ELA &amp; Literacy Writing Standards for Research</vt:lpstr>
      <vt:lpstr>Activity 9: Writing Tasks in Exemplar Units</vt:lpstr>
      <vt:lpstr>Activity 9: Writing Tasks in Exemplar Units</vt:lpstr>
      <vt:lpstr>Activity 9: Writing Tasks in Exemplar Units</vt:lpstr>
      <vt:lpstr>Activity 9: Writing Tasks in Exemplar Units</vt:lpstr>
      <vt:lpstr>Part 7</vt:lpstr>
      <vt:lpstr>Activity 10: Reflection</vt:lpstr>
      <vt:lpstr>Activity 11: Action Planning </vt:lpstr>
      <vt:lpstr>Sites for Educational Technology  </vt:lpstr>
      <vt:lpstr>               </vt:lpstr>
      <vt:lpstr>Closing Activities</vt:lpstr>
      <vt:lpstr>Post-Assessment</vt:lpstr>
      <vt:lpstr>Session Evaluation</vt:lpstr>
      <vt:lpstr>Some Key Resources</vt:lpstr>
      <vt:lpstr>Slide 91</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1165</cp:revision>
  <cp:lastPrinted>2014-03-02T01:07:44Z</cp:lastPrinted>
  <dcterms:created xsi:type="dcterms:W3CDTF">2014-01-18T18:47:42Z</dcterms:created>
  <dcterms:modified xsi:type="dcterms:W3CDTF">2014-05-27T16:03:05Z</dcterms:modified>
</cp:coreProperties>
</file>