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96" r:id="rId3"/>
    <p:sldId id="289" r:id="rId4"/>
    <p:sldId id="290" r:id="rId5"/>
    <p:sldId id="282" r:id="rId6"/>
    <p:sldId id="283" r:id="rId7"/>
    <p:sldId id="284" r:id="rId8"/>
    <p:sldId id="293" r:id="rId9"/>
    <p:sldId id="276" r:id="rId10"/>
    <p:sldId id="281" r:id="rId11"/>
    <p:sldId id="292" r:id="rId12"/>
    <p:sldId id="294" r:id="rId13"/>
    <p:sldId id="295" r:id="rId14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A345AF4-A40D-4A76-912B-E1C580653472}">
          <p14:sldIdLst>
            <p14:sldId id="261"/>
            <p14:sldId id="296"/>
            <p14:sldId id="289"/>
            <p14:sldId id="290"/>
            <p14:sldId id="282"/>
            <p14:sldId id="283"/>
            <p14:sldId id="284"/>
            <p14:sldId id="293"/>
            <p14:sldId id="276"/>
            <p14:sldId id="281"/>
            <p14:sldId id="292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94" autoAdjust="0"/>
  </p:normalViewPr>
  <p:slideViewPr>
    <p:cSldViewPr>
      <p:cViewPr varScale="1">
        <p:scale>
          <a:sx n="82" d="100"/>
          <a:sy n="82" d="100"/>
        </p:scale>
        <p:origin x="98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FF888D-BB42-4F60-8BB1-AFF64E44D6E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505FC1-761F-452F-9B10-9FAD2D8B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79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u="sng" dirty="0" smtClean="0"/>
              <a:t>2015</a:t>
            </a:r>
          </a:p>
          <a:p>
            <a:pPr defTabSz="914350">
              <a:defRPr/>
            </a:pPr>
            <a:r>
              <a:rPr lang="en-US" b="1" dirty="0" smtClean="0"/>
              <a:t>AUGUST:</a:t>
            </a:r>
          </a:p>
          <a:p>
            <a:pPr defTabSz="914350">
              <a:defRPr/>
            </a:pPr>
            <a:r>
              <a:rPr lang="en-US" b="1" u="sng" dirty="0" smtClean="0"/>
              <a:t>Secretary of the VA Visit: </a:t>
            </a:r>
            <a:r>
              <a:rPr lang="en-US" dirty="0" smtClean="0"/>
              <a:t>Secretary McDonald toured the campus and our facilities</a:t>
            </a:r>
          </a:p>
          <a:p>
            <a:pPr defTabSz="914350">
              <a:defRPr/>
            </a:pPr>
            <a:r>
              <a:rPr lang="en-US" b="1" u="sng" dirty="0" smtClean="0"/>
              <a:t>Ground Breaking at the State Veterans Cemetery: </a:t>
            </a:r>
            <a:r>
              <a:rPr lang="en-US" dirty="0" smtClean="0"/>
              <a:t> 3,000 niche columbarium set to be completed by July</a:t>
            </a:r>
          </a:p>
          <a:p>
            <a:pPr defTabSz="914350">
              <a:defRPr/>
            </a:pPr>
            <a:endParaRPr lang="en-US" dirty="0" smtClean="0"/>
          </a:p>
          <a:p>
            <a:pPr defTabSz="914350">
              <a:defRPr/>
            </a:pPr>
            <a:r>
              <a:rPr lang="en-US" b="1" dirty="0" smtClean="0"/>
              <a:t>SEPTEMBER:</a:t>
            </a:r>
            <a:endParaRPr lang="en-US" dirty="0" smtClean="0"/>
          </a:p>
          <a:p>
            <a:pPr defTabSz="914350">
              <a:defRPr/>
            </a:pPr>
            <a:r>
              <a:rPr lang="en-US" b="1" u="sng" dirty="0" smtClean="0"/>
              <a:t>Electronic Healthcare Records: </a:t>
            </a:r>
            <a:r>
              <a:rPr lang="en-US" dirty="0" smtClean="0"/>
              <a:t> September we saw the initial rollout of the </a:t>
            </a:r>
            <a:r>
              <a:rPr lang="en-US" dirty="0" err="1" smtClean="0"/>
              <a:t>EHR</a:t>
            </a:r>
            <a:r>
              <a:rPr lang="en-US" dirty="0" smtClean="0"/>
              <a:t> that I know several of you have been in training for in March as we get closer to integrating this important system. </a:t>
            </a:r>
          </a:p>
          <a:p>
            <a:pPr defTabSz="914350">
              <a:defRPr/>
            </a:pPr>
            <a:endParaRPr lang="en-US" b="1" dirty="0" smtClean="0"/>
          </a:p>
          <a:p>
            <a:pPr defTabSz="914350">
              <a:defRPr/>
            </a:pPr>
            <a:r>
              <a:rPr lang="en-US" b="1" dirty="0" smtClean="0"/>
              <a:t>OCTOBER:</a:t>
            </a:r>
            <a:endParaRPr lang="en-US" dirty="0" smtClean="0"/>
          </a:p>
          <a:p>
            <a:pPr defTabSz="914350">
              <a:defRPr/>
            </a:pPr>
            <a:r>
              <a:rPr lang="en-US" b="1" u="sng" dirty="0" smtClean="0"/>
              <a:t>Missing in America Project:</a:t>
            </a:r>
            <a:r>
              <a:rPr lang="en-US" b="1" dirty="0" smtClean="0"/>
              <a:t> </a:t>
            </a:r>
            <a:r>
              <a:rPr lang="en-US" dirty="0" smtClean="0"/>
              <a:t>August and October we joined with the Missing in America Project to honor a total of 12 unclaimed cremains of Soldiers and Sailors with full military honors at the State Veterans Cemetery in Middletown. </a:t>
            </a:r>
          </a:p>
          <a:p>
            <a:r>
              <a:rPr lang="en-US" b="1" u="sng" dirty="0" smtClean="0"/>
              <a:t>Federal VA Pilot Program on our Campus</a:t>
            </a:r>
            <a:r>
              <a:rPr lang="en-US" dirty="0" smtClean="0"/>
              <a:t>: Strengthening Federal VA relationship through collaborative efforts to offer services here at the Rocky Hill campus. The week of Thanksgiving we signed an MOA with the Federal VA for a pilot program based here at the Rocky Hill for temporary emergency housing for pre-certified Veterans referred by the Federal VA. </a:t>
            </a:r>
            <a:endParaRPr lang="en-US" b="1" u="sng" dirty="0" smtClean="0"/>
          </a:p>
          <a:p>
            <a:r>
              <a:rPr lang="en-US" b="1" u="sng" dirty="0" smtClean="0"/>
              <a:t>MOU with DMHAS</a:t>
            </a:r>
            <a:r>
              <a:rPr lang="en-US" dirty="0" smtClean="0"/>
              <a:t>: Fellowship House – the substance abuse recovery program on campus, now falls under the Department of Mental Health and Addiction Services. We had the Lieutenant Governor and their Commissioner, Commissioner Dr. Delphin-</a:t>
            </a:r>
            <a:r>
              <a:rPr lang="en-US" dirty="0" err="1" smtClean="0"/>
              <a:t>Rittmon</a:t>
            </a:r>
            <a:r>
              <a:rPr lang="en-US" dirty="0" smtClean="0"/>
              <a:t>, here to officially sign an agreement with our department. </a:t>
            </a:r>
          </a:p>
          <a:p>
            <a:endParaRPr lang="en-US" b="1" dirty="0" smtClean="0"/>
          </a:p>
          <a:p>
            <a:r>
              <a:rPr lang="en-US" b="1" dirty="0" smtClean="0"/>
              <a:t>NOVEMBER:</a:t>
            </a:r>
          </a:p>
          <a:p>
            <a:r>
              <a:rPr lang="en-US" b="1" u="sng" dirty="0" smtClean="0"/>
              <a:t>Veterans Month</a:t>
            </a:r>
            <a:r>
              <a:rPr lang="en-US" dirty="0" smtClean="0"/>
              <a:t>: Throughout the month of November, I was out visiting </a:t>
            </a:r>
            <a:r>
              <a:rPr lang="en-US" b="1" u="sng" dirty="0" smtClean="0"/>
              <a:t>Veterans OASIS centers </a:t>
            </a:r>
            <a:r>
              <a:rPr lang="en-US" dirty="0" smtClean="0"/>
              <a:t>at all the state colleges and universities.. We had a great turn out for the </a:t>
            </a:r>
            <a:r>
              <a:rPr lang="en-US" b="1" u="sng" dirty="0" smtClean="0"/>
              <a:t>Veterans Parade with  breakfast </a:t>
            </a:r>
            <a:r>
              <a:rPr lang="en-US" dirty="0" smtClean="0"/>
              <a:t>here at the main dining room. We had a incredible </a:t>
            </a:r>
            <a:r>
              <a:rPr lang="en-US" b="1" u="sng" dirty="0" smtClean="0"/>
              <a:t>Veterans Day Ceremony here for the Veterans on campus</a:t>
            </a:r>
            <a:r>
              <a:rPr lang="en-US" dirty="0" smtClean="0"/>
              <a:t>. We had musical entertainment, a program the Governor, Senators Blumenthal and Murphy attended as well as Veterans from our health care center and domicile, and a wonderful guest speaker and Vietnam Veteran, Allan Yanaros. </a:t>
            </a:r>
          </a:p>
          <a:p>
            <a:r>
              <a:rPr lang="en-US" b="1" u="sng" dirty="0" smtClean="0"/>
              <a:t>Connecticut State Veterans Memorial </a:t>
            </a:r>
            <a:r>
              <a:rPr lang="en-US" b="1" dirty="0" smtClean="0"/>
              <a:t>Dedication: </a:t>
            </a:r>
            <a:r>
              <a:rPr lang="en-US" dirty="0" smtClean="0"/>
              <a:t>Incredible turnout and we were lucky to have the weather cooperating with us! </a:t>
            </a:r>
          </a:p>
          <a:p>
            <a:r>
              <a:rPr lang="en-US" b="1" u="sng" dirty="0" smtClean="0"/>
              <a:t>Hall of Fame Inductions Ceremony with permanent display plaque revealed</a:t>
            </a:r>
            <a:r>
              <a:rPr lang="en-US" dirty="0" smtClean="0"/>
              <a:t>: 11 new inductees were honored and we also unveiled a plaque will all current and past recipients names on it. It took ten years but it </a:t>
            </a:r>
            <a:r>
              <a:rPr lang="en-US" u="sng" dirty="0" smtClean="0"/>
              <a:t>was one of the first things </a:t>
            </a:r>
            <a:r>
              <a:rPr lang="en-US" dirty="0" smtClean="0"/>
              <a:t>I set my mind to getting done for our Veterans. </a:t>
            </a:r>
          </a:p>
          <a:p>
            <a:r>
              <a:rPr lang="en-US" b="1" u="sng" dirty="0" smtClean="0"/>
              <a:t>CT Wartime Service Medal Ceremonies:</a:t>
            </a:r>
            <a:r>
              <a:rPr lang="en-US" b="1" dirty="0" smtClean="0"/>
              <a:t> </a:t>
            </a:r>
            <a:r>
              <a:rPr lang="en-US" dirty="0" smtClean="0"/>
              <a:t>Throughout the fall and early winter, more than </a:t>
            </a:r>
            <a:r>
              <a:rPr lang="en-US" b="1" dirty="0" smtClean="0"/>
              <a:t>2,000 Veterans </a:t>
            </a:r>
            <a:r>
              <a:rPr lang="en-US" dirty="0" smtClean="0"/>
              <a:t>have received their medal in the various ceremonies throughout the state. It’s a highlight and an honor to shake a Veteran’s hand, thank them for their service and pin that medal on them. 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2016</a:t>
            </a:r>
          </a:p>
          <a:p>
            <a:r>
              <a:rPr lang="en-US" b="1" dirty="0" smtClean="0"/>
              <a:t>FEBRUARY:</a:t>
            </a:r>
          </a:p>
          <a:p>
            <a:r>
              <a:rPr lang="en-US" b="1" u="sng" dirty="0" smtClean="0"/>
              <a:t>MOU with Quinnipiac</a:t>
            </a:r>
            <a:endParaRPr lang="en-US" b="1" dirty="0" smtClean="0"/>
          </a:p>
          <a:p>
            <a:r>
              <a:rPr lang="en-US" b="1" u="sng" dirty="0" smtClean="0"/>
              <a:t>Significantly increased communications: </a:t>
            </a:r>
            <a:r>
              <a:rPr lang="en-US" dirty="0" smtClean="0"/>
              <a:t>via our social media sites with our Facebook hitting 1,000 likes in February (began the page in June 2015). </a:t>
            </a:r>
          </a:p>
          <a:p>
            <a:endParaRPr lang="en-US" b="1" dirty="0" smtClean="0"/>
          </a:p>
          <a:p>
            <a:r>
              <a:rPr lang="en-US" b="1" dirty="0" smtClean="0"/>
              <a:t>MARCH:</a:t>
            </a:r>
          </a:p>
          <a:p>
            <a:r>
              <a:rPr lang="en-US" b="1" u="sng" dirty="0" smtClean="0"/>
              <a:t>Website Updates for more user-friendly interface-working with DAS/BEST</a:t>
            </a:r>
          </a:p>
          <a:p>
            <a:r>
              <a:rPr lang="en-US" b="1" u="sng" dirty="0" smtClean="0"/>
              <a:t>Donation Application Launch- working with DAS/BEST</a:t>
            </a:r>
          </a:p>
          <a:p>
            <a:r>
              <a:rPr lang="en-US" b="1" u="sng" dirty="0" smtClean="0"/>
              <a:t>Inviting partners on to campus – </a:t>
            </a:r>
            <a:r>
              <a:rPr lang="en-US" b="1" dirty="0" smtClean="0"/>
              <a:t>DMHAS (on-site)/</a:t>
            </a:r>
            <a:r>
              <a:rPr lang="en-US" b="1" dirty="0" err="1" smtClean="0"/>
              <a:t>DOL</a:t>
            </a:r>
            <a:r>
              <a:rPr lang="en-US" b="1" dirty="0" smtClean="0"/>
              <a:t> (Tues. &amp; Thurs.)/</a:t>
            </a:r>
            <a:r>
              <a:rPr lang="en-US" b="1" dirty="0" err="1" smtClean="0"/>
              <a:t>DSS</a:t>
            </a:r>
            <a:r>
              <a:rPr lang="en-US" b="1" dirty="0" smtClean="0"/>
              <a:t> (2x week)/VSO(TBD)/Chrysalis (2-5 personnel until June)/CT Veteran Legal Center (TBD)/ The </a:t>
            </a:r>
            <a:r>
              <a:rPr lang="en-US" b="1" dirty="0" err="1" smtClean="0"/>
              <a:t>WorkPlace’s</a:t>
            </a:r>
            <a:r>
              <a:rPr lang="en-US" b="1" dirty="0" smtClean="0"/>
              <a:t> Platform to Employment 5 week course held at our campus.</a:t>
            </a:r>
          </a:p>
          <a:p>
            <a:pPr marL="174708" indent="-174708">
              <a:buFontTx/>
              <a:buChar char="-"/>
            </a:pPr>
            <a:endParaRPr lang="en-US" b="1" u="sng" dirty="0" smtClean="0"/>
          </a:p>
          <a:p>
            <a:endParaRPr lang="en-US" b="1" u="sng" dirty="0" smtClean="0"/>
          </a:p>
          <a:p>
            <a:endParaRPr lang="en-US" altLang="en-US" sz="800" dirty="0">
              <a:cs typeface="Times New Roman" pitchFamily="18" charset="0"/>
            </a:endParaRPr>
          </a:p>
          <a:p>
            <a:endParaRPr lang="en-US" altLang="en-US" sz="1100" dirty="0">
              <a:cs typeface="Times New Roman" pitchFamily="18" charset="0"/>
            </a:endParaRPr>
          </a:p>
          <a:p>
            <a:endParaRPr lang="en-US" altLang="en-US" sz="1100" dirty="0">
              <a:cs typeface="Times New Roman" pitchFamily="18" charset="0"/>
            </a:endParaRPr>
          </a:p>
          <a:p>
            <a:endParaRPr lang="en-US" altLang="en-US" sz="1100" dirty="0">
              <a:cs typeface="Times New Roman" pitchFamily="18" charset="0"/>
            </a:endParaRPr>
          </a:p>
          <a:p>
            <a:endParaRPr lang="en-US" altLang="en-US" sz="1100" dirty="0">
              <a:cs typeface="Times New Roman" pitchFamily="18" charset="0"/>
            </a:endParaRPr>
          </a:p>
          <a:p>
            <a:endParaRPr lang="en-US" altLang="en-US" sz="11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43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="1" baseline="0" dirty="0" smtClean="0"/>
              <a:t>3) Domicile</a:t>
            </a:r>
            <a:r>
              <a:rPr lang="en-US" baseline="0" dirty="0" smtClean="0"/>
              <a:t> houses up to 400 and we have a little over 200 residing there now. We have a secure area for women Veterans there as well as what is called “B Clinic.” We have a population that has aged in place and for some of those in need of more care than the </a:t>
            </a:r>
            <a:r>
              <a:rPr lang="en-US" baseline="0" dirty="0" err="1" smtClean="0"/>
              <a:t>dom</a:t>
            </a:r>
            <a:r>
              <a:rPr lang="en-US" baseline="0" dirty="0" smtClean="0"/>
              <a:t> provides but less than the Health Care Center, we place those Veterans in the same hallway as B Clinic where there is a medicine dispensary and nurses station.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4) The </a:t>
            </a:r>
            <a:r>
              <a:rPr lang="en-US" b="1" baseline="0" dirty="0" err="1" smtClean="0"/>
              <a:t>Sgt</a:t>
            </a:r>
            <a:r>
              <a:rPr lang="en-US" b="1" baseline="0" dirty="0" smtClean="0"/>
              <a:t> John </a:t>
            </a:r>
            <a:r>
              <a:rPr lang="en-US" b="1" baseline="0" dirty="0" err="1" smtClean="0"/>
              <a:t>Levitow</a:t>
            </a:r>
            <a:r>
              <a:rPr lang="en-US" b="1" baseline="0" dirty="0" smtClean="0"/>
              <a:t> Health Care Center </a:t>
            </a:r>
            <a:r>
              <a:rPr lang="en-US" baseline="0" dirty="0" smtClean="0"/>
              <a:t>is a Chronic Disease Center and cares for Veterans who need 24 hour care. This is also where we have revamped our respite care program that I will get to later in the presentation. Currently there are just over 100 Veterans who reside there.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="1" baseline="0" dirty="0" smtClean="0"/>
              <a:t>3) Domicile</a:t>
            </a:r>
            <a:r>
              <a:rPr lang="en-US" baseline="0" dirty="0" smtClean="0"/>
              <a:t> houses up to 400 and we have a little over 200 residing there now. We have a secure area for women Veterans there as well as what is called “B Clinic.” We have a population that has aged in place and for some of those in need of more care than the </a:t>
            </a:r>
            <a:r>
              <a:rPr lang="en-US" baseline="0" dirty="0" err="1" smtClean="0"/>
              <a:t>dom</a:t>
            </a:r>
            <a:r>
              <a:rPr lang="en-US" baseline="0" dirty="0" smtClean="0"/>
              <a:t> provides but less than the Health Care Center, we place those Veterans in the same hallway as B Clinic where there is a medicine dispensary and nurses station.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4) The </a:t>
            </a:r>
            <a:r>
              <a:rPr lang="en-US" b="1" baseline="0" dirty="0" err="1" smtClean="0"/>
              <a:t>Sgt</a:t>
            </a:r>
            <a:r>
              <a:rPr lang="en-US" b="1" baseline="0" dirty="0" smtClean="0"/>
              <a:t> John </a:t>
            </a:r>
            <a:r>
              <a:rPr lang="en-US" b="1" baseline="0" dirty="0" err="1" smtClean="0"/>
              <a:t>Levitow</a:t>
            </a:r>
            <a:r>
              <a:rPr lang="en-US" b="1" baseline="0" dirty="0" smtClean="0"/>
              <a:t> Health Care Center </a:t>
            </a:r>
            <a:r>
              <a:rPr lang="en-US" baseline="0" dirty="0" smtClean="0"/>
              <a:t>is a Chronic Disease Center and cares for Veterans who need 24 hour care. This is also where we have revamped our respite care program that I will get to later in the presentation. Currently there are just over 100 Veterans who reside there.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6FB03C-0630-4DCA-999E-E191B221CBE6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8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5FC1-761F-452F-9B10-9FAD2D8BF7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4F64-171B-4748-BCCA-273F93710767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5E1-A093-4034-86E6-1BA33316BE68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7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BFA9-DA0C-426B-907C-B1FF7920747A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33400" y="575863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A28F-E4F0-45DB-8384-E4DC521D828D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F5B-440E-402C-8176-05A4FBCBAE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05658"/>
            <a:ext cx="587688" cy="587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288213"/>
            <a:ext cx="609598" cy="609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302818"/>
            <a:ext cx="580388" cy="580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305658"/>
            <a:ext cx="589675" cy="597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310645"/>
            <a:ext cx="587166" cy="587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0"/>
            <a:ext cx="1676400" cy="8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3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5281-FB50-4C3F-BE0B-9BCE74544232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A7FC-18AE-4CD5-953F-1952E873CC8C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0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25B1-E86E-4557-B300-D8B014CDD36E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9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52ED-8FF5-46B6-8C09-356E3CCA8D56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229-34B5-4254-8764-6A025A51ACBC}" type="datetime1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7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5FFE-0327-4233-996D-1BDEA032664F}" type="datetime1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4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6626-C620-4979-B53B-E50706AC9363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5495-C523-4C21-A571-3CE9DCE505B4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5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DB50B-5DCF-4B3D-961F-A9D87696C743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A2FE-7CF3-4C76-B1F1-83684FF3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1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11" Type="http://schemas.openxmlformats.org/officeDocument/2006/relationships/image" Target="../media/image5.png"/><Relationship Id="rId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3.png"/><Relationship Id="rId1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hyperlink" Target="http://www.ct.gov/ctva/lib/ctva/images/007.jpg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34693" r="8781" b="26061"/>
          <a:stretch/>
        </p:blipFill>
        <p:spPr>
          <a:xfrm>
            <a:off x="-1" y="2209800"/>
            <a:ext cx="9144001" cy="274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1000" y="49924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Mission: “Serving Those Who Served”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6" y="399275"/>
            <a:ext cx="1798460" cy="9131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1524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Connecticut Department of Veterans Affairs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Center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4693" r="7708" b="26061"/>
          <a:stretch/>
        </p:blipFill>
        <p:spPr>
          <a:xfrm>
            <a:off x="381000" y="1868300"/>
            <a:ext cx="7010400" cy="2035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25988" b="6908"/>
          <a:stretch/>
        </p:blipFill>
        <p:spPr>
          <a:xfrm>
            <a:off x="5257800" y="3624946"/>
            <a:ext cx="3810000" cy="186710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cxnSp>
        <p:nvCxnSpPr>
          <p:cNvPr id="74" name="Straight Connector 73"/>
          <p:cNvCxnSpPr/>
          <p:nvPr/>
        </p:nvCxnSpPr>
        <p:spPr>
          <a:xfrm flipH="1" flipV="1">
            <a:off x="5943600" y="2819400"/>
            <a:ext cx="1524000" cy="805546"/>
          </a:xfrm>
          <a:prstGeom prst="line">
            <a:avLst/>
          </a:prstGeom>
          <a:ln w="2540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199" y="3941950"/>
            <a:ext cx="5257801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DPH-licensed as Chronic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Hospital and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regulated for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care</a:t>
            </a:r>
          </a:p>
          <a:p>
            <a:pPr>
              <a:lnSpc>
                <a:spcPct val="80000"/>
              </a:lnSpc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24-hour long-term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Veterans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chronic and disabling medical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Sub-acute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and medical resources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beyond a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nursing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Residential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Veterans with medical care, medication, exams, treatments, wellness and sick visits, rehabilitative services and support</a:t>
            </a:r>
          </a:p>
          <a:p>
            <a:pPr>
              <a:lnSpc>
                <a:spcPct val="80000"/>
              </a:lnSpc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Respite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Program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caregivers of Veterans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28 days per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Served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10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6" y="399275"/>
            <a:ext cx="1798460" cy="9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52601"/>
            <a:ext cx="8763000" cy="5105399"/>
          </a:xfrm>
        </p:spPr>
        <p:txBody>
          <a:bodyPr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OAA Enhancements (Veterans Express, Laptops, Mobile Phones, CVLC Training, VIMS Training)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(Social Media, Website Updates, and Donation Application)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of Excellence Partnerships – CVLC, The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WorkPlace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DOL, Chrysalis)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 Veterans Representatives Training</a:t>
            </a:r>
          </a:p>
          <a:p>
            <a:pPr marL="0" indent="0" defTabSz="897301">
              <a:spcAft>
                <a:spcPts val="400"/>
              </a:spcAft>
              <a:buNone/>
              <a:defRPr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in America Project Funeral Honors </a:t>
            </a:r>
          </a:p>
          <a:p>
            <a:pPr marL="0" indent="0" defTabSz="897301">
              <a:spcAft>
                <a:spcPts val="400"/>
              </a:spcAft>
              <a:buNone/>
              <a:defRPr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Middletown State Veterans Cemetery Expansion </a:t>
            </a:r>
          </a:p>
          <a:p>
            <a:pPr marL="0" indent="0" defTabSz="897301">
              <a:spcAft>
                <a:spcPts val="400"/>
              </a:spcAft>
              <a:buNone/>
              <a:defRPr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Center Respite Program</a:t>
            </a:r>
          </a:p>
          <a:p>
            <a:pPr marL="0" indent="0" defTabSz="897301">
              <a:spcAft>
                <a:spcPts val="400"/>
              </a:spcAft>
              <a:buNone/>
              <a:defRPr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Patriot’s Landing</a:t>
            </a:r>
          </a:p>
          <a:p>
            <a:pPr marL="0" indent="0" defTabSz="897301">
              <a:spcAft>
                <a:spcPts val="400"/>
              </a:spcAft>
              <a:buNone/>
              <a:defRPr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Expanded Internships with CT Colleges and Universities (UCONN, USJ, MCC, Quinnipiac, Yale, Northeastern)</a:t>
            </a:r>
          </a:p>
          <a:p>
            <a:pPr marL="0" indent="0" defTabSz="897301">
              <a:spcAft>
                <a:spcPts val="400"/>
              </a:spcAft>
              <a:buNone/>
              <a:defRPr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 Launch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MOAs (Federal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Pilot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Program, DMHAS, Colleges and Universities)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Ceremony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Rocky Hill Campus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Connecticut State Veterans Memorial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Dedication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of Fame Inductions Ceremony with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Plaque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Wartime Service Medal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Ceremonies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-457200" y="1066800"/>
            <a:ext cx="4354355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57800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Served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7" y="533400"/>
            <a:ext cx="1408066" cy="714952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69CA2FE-7CF3-4C76-B1F1-83684FF335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tmail.ct.gov/owa/service.svc/s/GetFileAttachment?id=AAMkAGZjNTg3YmEzLTlkOGYtNDU3MS1iMjViLWJmNjY3YjcxNDlkNQBGAAAAAADrR%2FPPJsBhRJwAUshzeFZPBwCs4M1NZdcxQaPFbSA86jJ2AAAAAAEMAACs4M1NZdcxQaPFbSA86jJ2AAAW%2FEdzAAABEgAQAD%2B8%2BYo6vU5Nsh8l%2FkMarS0%3D&amp;isImagePreview=True&amp;X-OWA-CANARY=jnqMk60C6USaFw_KeWFPZUmfLPvgStMImKUDdW-kygH4ru32QVnYOyEs__3HE4W9lhDJcFqFMNQ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ctmail.ct.gov/owa/service.svc/s/GetFileAttachment?id=AAMkAGZjNTg3YmEzLTlkOGYtNDU3MS1iMjViLWJmNjY3YjcxNDlkNQBGAAAAAADrR%2FPPJsBhRJwAUshzeFZPBwCs4M1NZdcxQaPFbSA86jJ2AAAAAAEMAACs4M1NZdcxQaPFbSA86jJ2AAAW%2FEdzAAABEgAQAD%2B8%2BYo6vU5Nsh8l%2FkMarS0%3D&amp;isImagePreview=True&amp;X-OWA-CANARY=jnqMk60C6USaFw_KeWFPZUmfLPvgStMImKUDdW-kygH4ru32QVnYOyEs__3HE4W9lhDJcFqFMNQ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8" y="1223853"/>
            <a:ext cx="2283619" cy="1443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/>
        </p:blipFill>
        <p:spPr bwMode="auto">
          <a:xfrm>
            <a:off x="6858000" y="1295400"/>
            <a:ext cx="203835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4" y="4648200"/>
            <a:ext cx="3362325" cy="17755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6" t="8767" r="14164"/>
          <a:stretch/>
        </p:blipFill>
        <p:spPr bwMode="auto">
          <a:xfrm>
            <a:off x="154938" y="4495800"/>
            <a:ext cx="2512062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r="382"/>
          <a:stretch/>
        </p:blipFill>
        <p:spPr bwMode="auto">
          <a:xfrm>
            <a:off x="6324600" y="4495800"/>
            <a:ext cx="257175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"/>
          <a:stretch/>
        </p:blipFill>
        <p:spPr bwMode="auto">
          <a:xfrm>
            <a:off x="154938" y="2781300"/>
            <a:ext cx="2281874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57800" y="228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Served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0F5B-440E-402C-8176-05A4FBCBAE42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H:\My Documents\Commissioner Project Update\IMG_0384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53" y="1447800"/>
            <a:ext cx="4065947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83071"/>
            <a:ext cx="1918620" cy="2849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9" y="2149746"/>
            <a:ext cx="406912" cy="406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75" y="5434904"/>
            <a:ext cx="406913" cy="40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25" y="2107688"/>
            <a:ext cx="485099" cy="4910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32401"/>
            <a:ext cx="1676400" cy="8629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57800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Have Served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18721"/>
            <a:ext cx="4419600" cy="2439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5190"/>
          <a:stretch/>
        </p:blipFill>
        <p:spPr>
          <a:xfrm>
            <a:off x="5562600" y="1645949"/>
            <a:ext cx="2385060" cy="2524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514600"/>
            <a:ext cx="166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@CTVetsAffairs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81149" y="2570917"/>
            <a:ext cx="166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ctvetsaffairs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73262" y="5833646"/>
            <a:ext cx="201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CT Veterans’ Affairs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1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32401"/>
            <a:ext cx="1676400" cy="862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57800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Have Served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12" descr="Officer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88" y="2095500"/>
            <a:ext cx="2776408" cy="2064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Formation at the State Veterans' Home during WWII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6"/>
          <a:stretch/>
        </p:blipFill>
        <p:spPr bwMode="auto">
          <a:xfrm>
            <a:off x="4038600" y="2079242"/>
            <a:ext cx="4544911" cy="2097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Civil War - The City Gua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2" y="4507391"/>
            <a:ext cx="2819400" cy="198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t="15057" r="25353"/>
          <a:stretch/>
        </p:blipFill>
        <p:spPr>
          <a:xfrm>
            <a:off x="5216213" y="4495800"/>
            <a:ext cx="2189684" cy="2009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Mission: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Served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32401"/>
            <a:ext cx="1676400" cy="86299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57800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Served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1" y="2251770"/>
            <a:ext cx="82295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lives of Connecticut’s Veterans by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Advocacy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assistance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dependents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obtaining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to which they may be entitled under Federal, State, and local laws;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Long-term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Chronic disease healthcare;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Residential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rehabilitation services;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Cemetery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memorial services for Veterans and eligible dependents;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Collaborate with Local, State and Federal agencies, Veteran service organizations, community partners, volunteers and Veteran supporters.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Cultivate a work environment of compassion, teamwork, professional development, and employee engagement. </a:t>
            </a: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32401"/>
            <a:ext cx="1676400" cy="86299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57800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Served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1" y="2251770"/>
            <a:ext cx="82295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Connecticut’s Veterans and their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dependents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proactive, world-class, and values-based service excellence.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Functions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57800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Served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1" y="2251770"/>
            <a:ext cx="85343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Advocacy and Assistance</a:t>
            </a: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Cemeteries and Memorials</a:t>
            </a: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Residential Facility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Health Care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Center (Long-Term/Chronic Disease Care)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5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6" y="399275"/>
            <a:ext cx="1798460" cy="9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“Serving Those Who Served”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5" y="1815984"/>
            <a:ext cx="7176330" cy="5042016"/>
          </a:xfrm>
          <a:ln w="22225">
            <a:solidFill>
              <a:schemeClr val="bg1">
                <a:alpha val="44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56858" y="5943599"/>
            <a:ext cx="5253789" cy="803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Newington 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Bridgeport           State Vet Cemetery    </a:t>
            </a:r>
          </a:p>
          <a:p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Norwich 	 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Waterbury            VSO office </a:t>
            </a:r>
          </a:p>
          <a:p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Milford	                                         HQ: Rocky Hill </a:t>
            </a:r>
          </a:p>
        </p:txBody>
      </p:sp>
      <p:sp>
        <p:nvSpPr>
          <p:cNvPr id="23" name="Freeform 22"/>
          <p:cNvSpPr/>
          <p:nvPr/>
        </p:nvSpPr>
        <p:spPr>
          <a:xfrm>
            <a:off x="3585411" y="2017295"/>
            <a:ext cx="1880936" cy="2199124"/>
          </a:xfrm>
          <a:custGeom>
            <a:avLst/>
            <a:gdLst>
              <a:gd name="connsiteX0" fmla="*/ 0 w 1880936"/>
              <a:gd name="connsiteY0" fmla="*/ 0 h 2199124"/>
              <a:gd name="connsiteX1" fmla="*/ 489284 w 1880936"/>
              <a:gd name="connsiteY1" fmla="*/ 8021 h 2199124"/>
              <a:gd name="connsiteX2" fmla="*/ 637673 w 1880936"/>
              <a:gd name="connsiteY2" fmla="*/ 16042 h 2199124"/>
              <a:gd name="connsiteX3" fmla="*/ 669757 w 1880936"/>
              <a:gd name="connsiteY3" fmla="*/ 20052 h 2199124"/>
              <a:gd name="connsiteX4" fmla="*/ 673768 w 1880936"/>
              <a:gd name="connsiteY4" fmla="*/ 52137 h 2199124"/>
              <a:gd name="connsiteX5" fmla="*/ 677778 w 1880936"/>
              <a:gd name="connsiteY5" fmla="*/ 180473 h 2199124"/>
              <a:gd name="connsiteX6" fmla="*/ 753978 w 1880936"/>
              <a:gd name="connsiteY6" fmla="*/ 172452 h 2199124"/>
              <a:gd name="connsiteX7" fmla="*/ 794084 w 1880936"/>
              <a:gd name="connsiteY7" fmla="*/ 228600 h 2199124"/>
              <a:gd name="connsiteX8" fmla="*/ 806115 w 1880936"/>
              <a:gd name="connsiteY8" fmla="*/ 232610 h 2199124"/>
              <a:gd name="connsiteX9" fmla="*/ 838200 w 1880936"/>
              <a:gd name="connsiteY9" fmla="*/ 236621 h 2199124"/>
              <a:gd name="connsiteX10" fmla="*/ 866273 w 1880936"/>
              <a:gd name="connsiteY10" fmla="*/ 244642 h 2199124"/>
              <a:gd name="connsiteX11" fmla="*/ 890336 w 1880936"/>
              <a:gd name="connsiteY11" fmla="*/ 248652 h 2199124"/>
              <a:gd name="connsiteX12" fmla="*/ 926431 w 1880936"/>
              <a:gd name="connsiteY12" fmla="*/ 260684 h 2199124"/>
              <a:gd name="connsiteX13" fmla="*/ 938463 w 1880936"/>
              <a:gd name="connsiteY13" fmla="*/ 264694 h 2199124"/>
              <a:gd name="connsiteX14" fmla="*/ 970547 w 1880936"/>
              <a:gd name="connsiteY14" fmla="*/ 272716 h 2199124"/>
              <a:gd name="connsiteX15" fmla="*/ 994610 w 1880936"/>
              <a:gd name="connsiteY15" fmla="*/ 284747 h 2199124"/>
              <a:gd name="connsiteX16" fmla="*/ 1006642 w 1880936"/>
              <a:gd name="connsiteY16" fmla="*/ 292768 h 2199124"/>
              <a:gd name="connsiteX17" fmla="*/ 1018673 w 1880936"/>
              <a:gd name="connsiteY17" fmla="*/ 296779 h 2199124"/>
              <a:gd name="connsiteX18" fmla="*/ 1010652 w 1880936"/>
              <a:gd name="connsiteY18" fmla="*/ 385010 h 2199124"/>
              <a:gd name="connsiteX19" fmla="*/ 1102894 w 1880936"/>
              <a:gd name="connsiteY19" fmla="*/ 401052 h 2199124"/>
              <a:gd name="connsiteX20" fmla="*/ 1134978 w 1880936"/>
              <a:gd name="connsiteY20" fmla="*/ 409073 h 2199124"/>
              <a:gd name="connsiteX21" fmla="*/ 1163052 w 1880936"/>
              <a:gd name="connsiteY21" fmla="*/ 413084 h 2199124"/>
              <a:gd name="connsiteX22" fmla="*/ 1179094 w 1880936"/>
              <a:gd name="connsiteY22" fmla="*/ 417094 h 2199124"/>
              <a:gd name="connsiteX23" fmla="*/ 1251284 w 1880936"/>
              <a:gd name="connsiteY23" fmla="*/ 421105 h 2199124"/>
              <a:gd name="connsiteX24" fmla="*/ 1291389 w 1880936"/>
              <a:gd name="connsiteY24" fmla="*/ 425116 h 2199124"/>
              <a:gd name="connsiteX25" fmla="*/ 1311442 w 1880936"/>
              <a:gd name="connsiteY25" fmla="*/ 429126 h 2199124"/>
              <a:gd name="connsiteX26" fmla="*/ 1335505 w 1880936"/>
              <a:gd name="connsiteY26" fmla="*/ 433137 h 2199124"/>
              <a:gd name="connsiteX27" fmla="*/ 1323473 w 1880936"/>
              <a:gd name="connsiteY27" fmla="*/ 473242 h 2199124"/>
              <a:gd name="connsiteX28" fmla="*/ 1319463 w 1880936"/>
              <a:gd name="connsiteY28" fmla="*/ 485273 h 2199124"/>
              <a:gd name="connsiteX29" fmla="*/ 1331494 w 1880936"/>
              <a:gd name="connsiteY29" fmla="*/ 493294 h 2199124"/>
              <a:gd name="connsiteX30" fmla="*/ 1355557 w 1880936"/>
              <a:gd name="connsiteY30" fmla="*/ 485273 h 2199124"/>
              <a:gd name="connsiteX31" fmla="*/ 1367589 w 1880936"/>
              <a:gd name="connsiteY31" fmla="*/ 481263 h 2199124"/>
              <a:gd name="connsiteX32" fmla="*/ 1379621 w 1880936"/>
              <a:gd name="connsiteY32" fmla="*/ 477252 h 2199124"/>
              <a:gd name="connsiteX33" fmla="*/ 1451810 w 1880936"/>
              <a:gd name="connsiteY33" fmla="*/ 473242 h 2199124"/>
              <a:gd name="connsiteX34" fmla="*/ 1511968 w 1880936"/>
              <a:gd name="connsiteY34" fmla="*/ 465221 h 2199124"/>
              <a:gd name="connsiteX35" fmla="*/ 1560094 w 1880936"/>
              <a:gd name="connsiteY35" fmla="*/ 461210 h 2199124"/>
              <a:gd name="connsiteX36" fmla="*/ 1580147 w 1880936"/>
              <a:gd name="connsiteY36" fmla="*/ 457200 h 2199124"/>
              <a:gd name="connsiteX37" fmla="*/ 1596189 w 1880936"/>
              <a:gd name="connsiteY37" fmla="*/ 453189 h 2199124"/>
              <a:gd name="connsiteX38" fmla="*/ 1624263 w 1880936"/>
              <a:gd name="connsiteY38" fmla="*/ 449179 h 2199124"/>
              <a:gd name="connsiteX39" fmla="*/ 1640305 w 1880936"/>
              <a:gd name="connsiteY39" fmla="*/ 445168 h 2199124"/>
              <a:gd name="connsiteX40" fmla="*/ 1668378 w 1880936"/>
              <a:gd name="connsiteY40" fmla="*/ 441158 h 2199124"/>
              <a:gd name="connsiteX41" fmla="*/ 1644315 w 1880936"/>
              <a:gd name="connsiteY41" fmla="*/ 437147 h 2199124"/>
              <a:gd name="connsiteX42" fmla="*/ 1632284 w 1880936"/>
              <a:gd name="connsiteY42" fmla="*/ 441158 h 2199124"/>
              <a:gd name="connsiteX43" fmla="*/ 1612231 w 1880936"/>
              <a:gd name="connsiteY43" fmla="*/ 449179 h 2199124"/>
              <a:gd name="connsiteX44" fmla="*/ 1491915 w 1880936"/>
              <a:gd name="connsiteY44" fmla="*/ 453189 h 2199124"/>
              <a:gd name="connsiteX45" fmla="*/ 1455821 w 1880936"/>
              <a:gd name="connsiteY45" fmla="*/ 457200 h 2199124"/>
              <a:gd name="connsiteX46" fmla="*/ 1331494 w 1880936"/>
              <a:gd name="connsiteY46" fmla="*/ 465221 h 2199124"/>
              <a:gd name="connsiteX47" fmla="*/ 1343526 w 1880936"/>
              <a:gd name="connsiteY47" fmla="*/ 473242 h 2199124"/>
              <a:gd name="connsiteX48" fmla="*/ 1399673 w 1880936"/>
              <a:gd name="connsiteY48" fmla="*/ 461210 h 2199124"/>
              <a:gd name="connsiteX49" fmla="*/ 1411705 w 1880936"/>
              <a:gd name="connsiteY49" fmla="*/ 457200 h 2199124"/>
              <a:gd name="connsiteX50" fmla="*/ 1451810 w 1880936"/>
              <a:gd name="connsiteY50" fmla="*/ 453189 h 2199124"/>
              <a:gd name="connsiteX51" fmla="*/ 1524000 w 1880936"/>
              <a:gd name="connsiteY51" fmla="*/ 445168 h 2199124"/>
              <a:gd name="connsiteX52" fmla="*/ 1644315 w 1880936"/>
              <a:gd name="connsiteY52" fmla="*/ 441158 h 2199124"/>
              <a:gd name="connsiteX53" fmla="*/ 1676400 w 1880936"/>
              <a:gd name="connsiteY53" fmla="*/ 445168 h 2199124"/>
              <a:gd name="connsiteX54" fmla="*/ 1672389 w 1880936"/>
              <a:gd name="connsiteY54" fmla="*/ 549442 h 2199124"/>
              <a:gd name="connsiteX55" fmla="*/ 1668378 w 1880936"/>
              <a:gd name="connsiteY55" fmla="*/ 573505 h 2199124"/>
              <a:gd name="connsiteX56" fmla="*/ 1664368 w 1880936"/>
              <a:gd name="connsiteY56" fmla="*/ 617621 h 2199124"/>
              <a:gd name="connsiteX57" fmla="*/ 1656347 w 1880936"/>
              <a:gd name="connsiteY57" fmla="*/ 665747 h 2199124"/>
              <a:gd name="connsiteX58" fmla="*/ 1656347 w 1880936"/>
              <a:gd name="connsiteY58" fmla="*/ 822158 h 2199124"/>
              <a:gd name="connsiteX59" fmla="*/ 1728536 w 1880936"/>
              <a:gd name="connsiteY59" fmla="*/ 830179 h 2199124"/>
              <a:gd name="connsiteX60" fmla="*/ 1724526 w 1880936"/>
              <a:gd name="connsiteY60" fmla="*/ 842210 h 2199124"/>
              <a:gd name="connsiteX61" fmla="*/ 1716505 w 1880936"/>
              <a:gd name="connsiteY61" fmla="*/ 882316 h 2199124"/>
              <a:gd name="connsiteX62" fmla="*/ 1712494 w 1880936"/>
              <a:gd name="connsiteY62" fmla="*/ 894347 h 2199124"/>
              <a:gd name="connsiteX63" fmla="*/ 1704473 w 1880936"/>
              <a:gd name="connsiteY63" fmla="*/ 934452 h 2199124"/>
              <a:gd name="connsiteX64" fmla="*/ 1696452 w 1880936"/>
              <a:gd name="connsiteY64" fmla="*/ 958516 h 2199124"/>
              <a:gd name="connsiteX65" fmla="*/ 1692442 w 1880936"/>
              <a:gd name="connsiteY65" fmla="*/ 982579 h 2199124"/>
              <a:gd name="connsiteX66" fmla="*/ 1688431 w 1880936"/>
              <a:gd name="connsiteY66" fmla="*/ 994610 h 2199124"/>
              <a:gd name="connsiteX67" fmla="*/ 1700463 w 1880936"/>
              <a:gd name="connsiteY67" fmla="*/ 1018673 h 2199124"/>
              <a:gd name="connsiteX68" fmla="*/ 1804736 w 1880936"/>
              <a:gd name="connsiteY68" fmla="*/ 1042737 h 2199124"/>
              <a:gd name="connsiteX69" fmla="*/ 1808747 w 1880936"/>
              <a:gd name="connsiteY69" fmla="*/ 1090863 h 2199124"/>
              <a:gd name="connsiteX70" fmla="*/ 1812757 w 1880936"/>
              <a:gd name="connsiteY70" fmla="*/ 1183105 h 2199124"/>
              <a:gd name="connsiteX71" fmla="*/ 1816768 w 1880936"/>
              <a:gd name="connsiteY71" fmla="*/ 1207168 h 2199124"/>
              <a:gd name="connsiteX72" fmla="*/ 1820778 w 1880936"/>
              <a:gd name="connsiteY72" fmla="*/ 1235242 h 2199124"/>
              <a:gd name="connsiteX73" fmla="*/ 1824789 w 1880936"/>
              <a:gd name="connsiteY73" fmla="*/ 1303421 h 2199124"/>
              <a:gd name="connsiteX74" fmla="*/ 1828800 w 1880936"/>
              <a:gd name="connsiteY74" fmla="*/ 1315452 h 2199124"/>
              <a:gd name="connsiteX75" fmla="*/ 1824789 w 1880936"/>
              <a:gd name="connsiteY75" fmla="*/ 1295400 h 2199124"/>
              <a:gd name="connsiteX76" fmla="*/ 1820778 w 1880936"/>
              <a:gd name="connsiteY76" fmla="*/ 1267326 h 2199124"/>
              <a:gd name="connsiteX77" fmla="*/ 1812757 w 1880936"/>
              <a:gd name="connsiteY77" fmla="*/ 1235242 h 2199124"/>
              <a:gd name="connsiteX78" fmla="*/ 1816768 w 1880936"/>
              <a:gd name="connsiteY78" fmla="*/ 1163052 h 2199124"/>
              <a:gd name="connsiteX79" fmla="*/ 1820778 w 1880936"/>
              <a:gd name="connsiteY79" fmla="*/ 1175084 h 2199124"/>
              <a:gd name="connsiteX80" fmla="*/ 1824789 w 1880936"/>
              <a:gd name="connsiteY80" fmla="*/ 1203158 h 2199124"/>
              <a:gd name="connsiteX81" fmla="*/ 1828800 w 1880936"/>
              <a:gd name="connsiteY81" fmla="*/ 1275347 h 2199124"/>
              <a:gd name="connsiteX82" fmla="*/ 1828800 w 1880936"/>
              <a:gd name="connsiteY82" fmla="*/ 1335505 h 2199124"/>
              <a:gd name="connsiteX83" fmla="*/ 1732547 w 1880936"/>
              <a:gd name="connsiteY83" fmla="*/ 1339516 h 2199124"/>
              <a:gd name="connsiteX84" fmla="*/ 1728536 w 1880936"/>
              <a:gd name="connsiteY84" fmla="*/ 1351547 h 2199124"/>
              <a:gd name="connsiteX85" fmla="*/ 1720515 w 1880936"/>
              <a:gd name="connsiteY85" fmla="*/ 1363579 h 2199124"/>
              <a:gd name="connsiteX86" fmla="*/ 1736557 w 1880936"/>
              <a:gd name="connsiteY86" fmla="*/ 1423737 h 2199124"/>
              <a:gd name="connsiteX87" fmla="*/ 1740568 w 1880936"/>
              <a:gd name="connsiteY87" fmla="*/ 1435768 h 2199124"/>
              <a:gd name="connsiteX88" fmla="*/ 1736557 w 1880936"/>
              <a:gd name="connsiteY88" fmla="*/ 1463842 h 2199124"/>
              <a:gd name="connsiteX89" fmla="*/ 1748589 w 1880936"/>
              <a:gd name="connsiteY89" fmla="*/ 1471863 h 2199124"/>
              <a:gd name="connsiteX90" fmla="*/ 1764631 w 1880936"/>
              <a:gd name="connsiteY90" fmla="*/ 1475873 h 2199124"/>
              <a:gd name="connsiteX91" fmla="*/ 1804736 w 1880936"/>
              <a:gd name="connsiteY91" fmla="*/ 1483894 h 2199124"/>
              <a:gd name="connsiteX92" fmla="*/ 1828800 w 1880936"/>
              <a:gd name="connsiteY92" fmla="*/ 1499937 h 2199124"/>
              <a:gd name="connsiteX93" fmla="*/ 1852863 w 1880936"/>
              <a:gd name="connsiteY93" fmla="*/ 1519989 h 2199124"/>
              <a:gd name="connsiteX94" fmla="*/ 1864894 w 1880936"/>
              <a:gd name="connsiteY94" fmla="*/ 1524000 h 2199124"/>
              <a:gd name="connsiteX95" fmla="*/ 1876926 w 1880936"/>
              <a:gd name="connsiteY95" fmla="*/ 1564105 h 2199124"/>
              <a:gd name="connsiteX96" fmla="*/ 1880936 w 1880936"/>
              <a:gd name="connsiteY96" fmla="*/ 1576137 h 2199124"/>
              <a:gd name="connsiteX97" fmla="*/ 1820778 w 1880936"/>
              <a:gd name="connsiteY97" fmla="*/ 1588168 h 2199124"/>
              <a:gd name="connsiteX98" fmla="*/ 1796715 w 1880936"/>
              <a:gd name="connsiteY98" fmla="*/ 1600200 h 2199124"/>
              <a:gd name="connsiteX99" fmla="*/ 1800726 w 1880936"/>
              <a:gd name="connsiteY99" fmla="*/ 1648326 h 2199124"/>
              <a:gd name="connsiteX100" fmla="*/ 1804736 w 1880936"/>
              <a:gd name="connsiteY100" fmla="*/ 1660358 h 2199124"/>
              <a:gd name="connsiteX101" fmla="*/ 1800726 w 1880936"/>
              <a:gd name="connsiteY101" fmla="*/ 1684421 h 2199124"/>
              <a:gd name="connsiteX102" fmla="*/ 1756610 w 1880936"/>
              <a:gd name="connsiteY102" fmla="*/ 1696452 h 2199124"/>
              <a:gd name="connsiteX103" fmla="*/ 1744578 w 1880936"/>
              <a:gd name="connsiteY103" fmla="*/ 1700463 h 2199124"/>
              <a:gd name="connsiteX104" fmla="*/ 1740568 w 1880936"/>
              <a:gd name="connsiteY104" fmla="*/ 1716505 h 2199124"/>
              <a:gd name="connsiteX105" fmla="*/ 1712494 w 1880936"/>
              <a:gd name="connsiteY105" fmla="*/ 1752600 h 2199124"/>
              <a:gd name="connsiteX106" fmla="*/ 1704473 w 1880936"/>
              <a:gd name="connsiteY106" fmla="*/ 1776663 h 2199124"/>
              <a:gd name="connsiteX107" fmla="*/ 1692442 w 1880936"/>
              <a:gd name="connsiteY107" fmla="*/ 1772652 h 2199124"/>
              <a:gd name="connsiteX108" fmla="*/ 1680410 w 1880936"/>
              <a:gd name="connsiteY108" fmla="*/ 1764631 h 2199124"/>
              <a:gd name="connsiteX109" fmla="*/ 1708484 w 1880936"/>
              <a:gd name="connsiteY109" fmla="*/ 1768642 h 2199124"/>
              <a:gd name="connsiteX110" fmla="*/ 1704473 w 1880936"/>
              <a:gd name="connsiteY110" fmla="*/ 1780673 h 2199124"/>
              <a:gd name="connsiteX111" fmla="*/ 1592178 w 1880936"/>
              <a:gd name="connsiteY111" fmla="*/ 1792705 h 2199124"/>
              <a:gd name="connsiteX112" fmla="*/ 1588168 w 1880936"/>
              <a:gd name="connsiteY112" fmla="*/ 1804737 h 2199124"/>
              <a:gd name="connsiteX113" fmla="*/ 1592178 w 1880936"/>
              <a:gd name="connsiteY113" fmla="*/ 1832810 h 2199124"/>
              <a:gd name="connsiteX114" fmla="*/ 1604210 w 1880936"/>
              <a:gd name="connsiteY114" fmla="*/ 1856873 h 2199124"/>
              <a:gd name="connsiteX115" fmla="*/ 1616242 w 1880936"/>
              <a:gd name="connsiteY115" fmla="*/ 1864894 h 2199124"/>
              <a:gd name="connsiteX116" fmla="*/ 1620252 w 1880936"/>
              <a:gd name="connsiteY116" fmla="*/ 1876926 h 2199124"/>
              <a:gd name="connsiteX117" fmla="*/ 1624263 w 1880936"/>
              <a:gd name="connsiteY117" fmla="*/ 1909010 h 2199124"/>
              <a:gd name="connsiteX118" fmla="*/ 1584157 w 1880936"/>
              <a:gd name="connsiteY118" fmla="*/ 1913021 h 2199124"/>
              <a:gd name="connsiteX119" fmla="*/ 1572126 w 1880936"/>
              <a:gd name="connsiteY119" fmla="*/ 1917031 h 2199124"/>
              <a:gd name="connsiteX120" fmla="*/ 1580147 w 1880936"/>
              <a:gd name="connsiteY120" fmla="*/ 1941094 h 2199124"/>
              <a:gd name="connsiteX121" fmla="*/ 1576136 w 1880936"/>
              <a:gd name="connsiteY121" fmla="*/ 2025316 h 2199124"/>
              <a:gd name="connsiteX122" fmla="*/ 1568115 w 1880936"/>
              <a:gd name="connsiteY122" fmla="*/ 2049379 h 2199124"/>
              <a:gd name="connsiteX123" fmla="*/ 1564105 w 1880936"/>
              <a:gd name="connsiteY123" fmla="*/ 2061410 h 2199124"/>
              <a:gd name="connsiteX124" fmla="*/ 1552073 w 1880936"/>
              <a:gd name="connsiteY124" fmla="*/ 2069431 h 2199124"/>
              <a:gd name="connsiteX125" fmla="*/ 1528010 w 1880936"/>
              <a:gd name="connsiteY125" fmla="*/ 2101516 h 2199124"/>
              <a:gd name="connsiteX126" fmla="*/ 1524000 w 1880936"/>
              <a:gd name="connsiteY126" fmla="*/ 2197768 h 2199124"/>
              <a:gd name="connsiteX127" fmla="*/ 1519989 w 1880936"/>
              <a:gd name="connsiteY127" fmla="*/ 2177716 h 2199124"/>
              <a:gd name="connsiteX128" fmla="*/ 1515978 w 1880936"/>
              <a:gd name="connsiteY128" fmla="*/ 2177716 h 21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880936" h="2199124">
                <a:moveTo>
                  <a:pt x="0" y="0"/>
                </a:moveTo>
                <a:cubicBezTo>
                  <a:pt x="163095" y="2674"/>
                  <a:pt x="326336" y="615"/>
                  <a:pt x="489284" y="8021"/>
                </a:cubicBezTo>
                <a:cubicBezTo>
                  <a:pt x="533503" y="10031"/>
                  <a:pt x="591888" y="12061"/>
                  <a:pt x="637673" y="16042"/>
                </a:cubicBezTo>
                <a:cubicBezTo>
                  <a:pt x="648410" y="16976"/>
                  <a:pt x="659062" y="18715"/>
                  <a:pt x="669757" y="20052"/>
                </a:cubicBezTo>
                <a:cubicBezTo>
                  <a:pt x="671094" y="30747"/>
                  <a:pt x="673230" y="41372"/>
                  <a:pt x="673768" y="52137"/>
                </a:cubicBezTo>
                <a:cubicBezTo>
                  <a:pt x="675905" y="94883"/>
                  <a:pt x="661226" y="141004"/>
                  <a:pt x="677778" y="180473"/>
                </a:cubicBezTo>
                <a:cubicBezTo>
                  <a:pt x="679134" y="183707"/>
                  <a:pt x="742964" y="174026"/>
                  <a:pt x="753978" y="172452"/>
                </a:cubicBezTo>
                <a:cubicBezTo>
                  <a:pt x="817012" y="179457"/>
                  <a:pt x="775300" y="162854"/>
                  <a:pt x="794084" y="228600"/>
                </a:cubicBezTo>
                <a:cubicBezTo>
                  <a:pt x="795245" y="232665"/>
                  <a:pt x="801956" y="231854"/>
                  <a:pt x="806115" y="232610"/>
                </a:cubicBezTo>
                <a:cubicBezTo>
                  <a:pt x="816719" y="234538"/>
                  <a:pt x="827505" y="235284"/>
                  <a:pt x="838200" y="236621"/>
                </a:cubicBezTo>
                <a:cubicBezTo>
                  <a:pt x="849662" y="240441"/>
                  <a:pt x="853690" y="242125"/>
                  <a:pt x="866273" y="244642"/>
                </a:cubicBezTo>
                <a:cubicBezTo>
                  <a:pt x="874247" y="246237"/>
                  <a:pt x="882315" y="247315"/>
                  <a:pt x="890336" y="248652"/>
                </a:cubicBezTo>
                <a:lnTo>
                  <a:pt x="926431" y="260684"/>
                </a:lnTo>
                <a:cubicBezTo>
                  <a:pt x="930442" y="262021"/>
                  <a:pt x="934318" y="263865"/>
                  <a:pt x="938463" y="264694"/>
                </a:cubicBezTo>
                <a:cubicBezTo>
                  <a:pt x="946091" y="266220"/>
                  <a:pt x="962325" y="268605"/>
                  <a:pt x="970547" y="272716"/>
                </a:cubicBezTo>
                <a:cubicBezTo>
                  <a:pt x="1001638" y="288262"/>
                  <a:pt x="964373" y="274670"/>
                  <a:pt x="994610" y="284747"/>
                </a:cubicBezTo>
                <a:cubicBezTo>
                  <a:pt x="998621" y="287421"/>
                  <a:pt x="1002331" y="290612"/>
                  <a:pt x="1006642" y="292768"/>
                </a:cubicBezTo>
                <a:cubicBezTo>
                  <a:pt x="1010423" y="294659"/>
                  <a:pt x="1018252" y="292573"/>
                  <a:pt x="1018673" y="296779"/>
                </a:cubicBezTo>
                <a:cubicBezTo>
                  <a:pt x="1023883" y="348879"/>
                  <a:pt x="1021138" y="353557"/>
                  <a:pt x="1010652" y="385010"/>
                </a:cubicBezTo>
                <a:cubicBezTo>
                  <a:pt x="1048045" y="413056"/>
                  <a:pt x="1016202" y="393828"/>
                  <a:pt x="1102894" y="401052"/>
                </a:cubicBezTo>
                <a:cubicBezTo>
                  <a:pt x="1136973" y="403892"/>
                  <a:pt x="1110352" y="404148"/>
                  <a:pt x="1134978" y="409073"/>
                </a:cubicBezTo>
                <a:cubicBezTo>
                  <a:pt x="1144247" y="410927"/>
                  <a:pt x="1153751" y="411393"/>
                  <a:pt x="1163052" y="413084"/>
                </a:cubicBezTo>
                <a:cubicBezTo>
                  <a:pt x="1168475" y="414070"/>
                  <a:pt x="1173605" y="416595"/>
                  <a:pt x="1179094" y="417094"/>
                </a:cubicBezTo>
                <a:cubicBezTo>
                  <a:pt x="1203095" y="419276"/>
                  <a:pt x="1227245" y="419388"/>
                  <a:pt x="1251284" y="421105"/>
                </a:cubicBezTo>
                <a:cubicBezTo>
                  <a:pt x="1264685" y="422062"/>
                  <a:pt x="1278072" y="423340"/>
                  <a:pt x="1291389" y="425116"/>
                </a:cubicBezTo>
                <a:cubicBezTo>
                  <a:pt x="1298146" y="426017"/>
                  <a:pt x="1304735" y="427907"/>
                  <a:pt x="1311442" y="429126"/>
                </a:cubicBezTo>
                <a:cubicBezTo>
                  <a:pt x="1319443" y="430581"/>
                  <a:pt x="1327484" y="431800"/>
                  <a:pt x="1335505" y="433137"/>
                </a:cubicBezTo>
                <a:cubicBezTo>
                  <a:pt x="1329443" y="457383"/>
                  <a:pt x="1333238" y="443947"/>
                  <a:pt x="1323473" y="473242"/>
                </a:cubicBezTo>
                <a:lnTo>
                  <a:pt x="1319463" y="485273"/>
                </a:lnTo>
                <a:cubicBezTo>
                  <a:pt x="1323473" y="487947"/>
                  <a:pt x="1326674" y="493294"/>
                  <a:pt x="1331494" y="493294"/>
                </a:cubicBezTo>
                <a:cubicBezTo>
                  <a:pt x="1339949" y="493294"/>
                  <a:pt x="1347536" y="487947"/>
                  <a:pt x="1355557" y="485273"/>
                </a:cubicBezTo>
                <a:lnTo>
                  <a:pt x="1367589" y="481263"/>
                </a:lnTo>
                <a:cubicBezTo>
                  <a:pt x="1371600" y="479926"/>
                  <a:pt x="1375400" y="477486"/>
                  <a:pt x="1379621" y="477252"/>
                </a:cubicBezTo>
                <a:lnTo>
                  <a:pt x="1451810" y="473242"/>
                </a:lnTo>
                <a:cubicBezTo>
                  <a:pt x="1469360" y="470735"/>
                  <a:pt x="1494668" y="466951"/>
                  <a:pt x="1511968" y="465221"/>
                </a:cubicBezTo>
                <a:cubicBezTo>
                  <a:pt x="1527986" y="463619"/>
                  <a:pt x="1544052" y="462547"/>
                  <a:pt x="1560094" y="461210"/>
                </a:cubicBezTo>
                <a:cubicBezTo>
                  <a:pt x="1566778" y="459873"/>
                  <a:pt x="1573493" y="458679"/>
                  <a:pt x="1580147" y="457200"/>
                </a:cubicBezTo>
                <a:cubicBezTo>
                  <a:pt x="1585528" y="456004"/>
                  <a:pt x="1590766" y="454175"/>
                  <a:pt x="1596189" y="453189"/>
                </a:cubicBezTo>
                <a:cubicBezTo>
                  <a:pt x="1605490" y="451498"/>
                  <a:pt x="1614962" y="450870"/>
                  <a:pt x="1624263" y="449179"/>
                </a:cubicBezTo>
                <a:cubicBezTo>
                  <a:pt x="1629686" y="448193"/>
                  <a:pt x="1634882" y="446154"/>
                  <a:pt x="1640305" y="445168"/>
                </a:cubicBezTo>
                <a:cubicBezTo>
                  <a:pt x="1649605" y="443477"/>
                  <a:pt x="1659020" y="442495"/>
                  <a:pt x="1668378" y="441158"/>
                </a:cubicBezTo>
                <a:cubicBezTo>
                  <a:pt x="1683148" y="426390"/>
                  <a:pt x="1682642" y="430179"/>
                  <a:pt x="1644315" y="437147"/>
                </a:cubicBezTo>
                <a:cubicBezTo>
                  <a:pt x="1640156" y="437903"/>
                  <a:pt x="1636242" y="439674"/>
                  <a:pt x="1632284" y="441158"/>
                </a:cubicBezTo>
                <a:cubicBezTo>
                  <a:pt x="1625543" y="443686"/>
                  <a:pt x="1619404" y="448564"/>
                  <a:pt x="1612231" y="449179"/>
                </a:cubicBezTo>
                <a:cubicBezTo>
                  <a:pt x="1572250" y="452606"/>
                  <a:pt x="1532020" y="451852"/>
                  <a:pt x="1491915" y="453189"/>
                </a:cubicBezTo>
                <a:cubicBezTo>
                  <a:pt x="1479884" y="454526"/>
                  <a:pt x="1467892" y="456295"/>
                  <a:pt x="1455821" y="457200"/>
                </a:cubicBezTo>
                <a:cubicBezTo>
                  <a:pt x="1414409" y="460306"/>
                  <a:pt x="1331494" y="465221"/>
                  <a:pt x="1331494" y="465221"/>
                </a:cubicBezTo>
                <a:cubicBezTo>
                  <a:pt x="1335505" y="467895"/>
                  <a:pt x="1338726" y="472806"/>
                  <a:pt x="1343526" y="473242"/>
                </a:cubicBezTo>
                <a:cubicBezTo>
                  <a:pt x="1363402" y="475049"/>
                  <a:pt x="1381544" y="467253"/>
                  <a:pt x="1399673" y="461210"/>
                </a:cubicBezTo>
                <a:cubicBezTo>
                  <a:pt x="1403684" y="459873"/>
                  <a:pt x="1407498" y="457621"/>
                  <a:pt x="1411705" y="457200"/>
                </a:cubicBezTo>
                <a:lnTo>
                  <a:pt x="1451810" y="453189"/>
                </a:lnTo>
                <a:cubicBezTo>
                  <a:pt x="1475884" y="450610"/>
                  <a:pt x="1499802" y="445974"/>
                  <a:pt x="1524000" y="445168"/>
                </a:cubicBezTo>
                <a:lnTo>
                  <a:pt x="1644315" y="441158"/>
                </a:lnTo>
                <a:cubicBezTo>
                  <a:pt x="1655010" y="442495"/>
                  <a:pt x="1673695" y="434735"/>
                  <a:pt x="1676400" y="445168"/>
                </a:cubicBezTo>
                <a:cubicBezTo>
                  <a:pt x="1685130" y="478838"/>
                  <a:pt x="1674559" y="514726"/>
                  <a:pt x="1672389" y="549442"/>
                </a:cubicBezTo>
                <a:cubicBezTo>
                  <a:pt x="1671882" y="557558"/>
                  <a:pt x="1669328" y="565429"/>
                  <a:pt x="1668378" y="573505"/>
                </a:cubicBezTo>
                <a:cubicBezTo>
                  <a:pt x="1666653" y="588170"/>
                  <a:pt x="1665999" y="602945"/>
                  <a:pt x="1664368" y="617621"/>
                </a:cubicBezTo>
                <a:cubicBezTo>
                  <a:pt x="1661882" y="639994"/>
                  <a:pt x="1660415" y="645402"/>
                  <a:pt x="1656347" y="665747"/>
                </a:cubicBezTo>
                <a:cubicBezTo>
                  <a:pt x="1654036" y="698093"/>
                  <a:pt x="1644306" y="805048"/>
                  <a:pt x="1656347" y="822158"/>
                </a:cubicBezTo>
                <a:cubicBezTo>
                  <a:pt x="1670280" y="841958"/>
                  <a:pt x="1704473" y="827505"/>
                  <a:pt x="1728536" y="830179"/>
                </a:cubicBezTo>
                <a:cubicBezTo>
                  <a:pt x="1727199" y="834189"/>
                  <a:pt x="1725476" y="838091"/>
                  <a:pt x="1724526" y="842210"/>
                </a:cubicBezTo>
                <a:cubicBezTo>
                  <a:pt x="1721461" y="855494"/>
                  <a:pt x="1720817" y="869382"/>
                  <a:pt x="1716505" y="882316"/>
                </a:cubicBezTo>
                <a:cubicBezTo>
                  <a:pt x="1715168" y="886326"/>
                  <a:pt x="1713445" y="890228"/>
                  <a:pt x="1712494" y="894347"/>
                </a:cubicBezTo>
                <a:cubicBezTo>
                  <a:pt x="1709428" y="907631"/>
                  <a:pt x="1708784" y="921518"/>
                  <a:pt x="1704473" y="934452"/>
                </a:cubicBezTo>
                <a:lnTo>
                  <a:pt x="1696452" y="958516"/>
                </a:lnTo>
                <a:cubicBezTo>
                  <a:pt x="1695115" y="966537"/>
                  <a:pt x="1694206" y="974641"/>
                  <a:pt x="1692442" y="982579"/>
                </a:cubicBezTo>
                <a:cubicBezTo>
                  <a:pt x="1691525" y="986706"/>
                  <a:pt x="1688431" y="990383"/>
                  <a:pt x="1688431" y="994610"/>
                </a:cubicBezTo>
                <a:cubicBezTo>
                  <a:pt x="1688431" y="1002912"/>
                  <a:pt x="1696408" y="1012590"/>
                  <a:pt x="1700463" y="1018673"/>
                </a:cubicBezTo>
                <a:cubicBezTo>
                  <a:pt x="1713262" y="1082677"/>
                  <a:pt x="1686718" y="983728"/>
                  <a:pt x="1804736" y="1042737"/>
                </a:cubicBezTo>
                <a:cubicBezTo>
                  <a:pt x="1819134" y="1049936"/>
                  <a:pt x="1807829" y="1074792"/>
                  <a:pt x="1808747" y="1090863"/>
                </a:cubicBezTo>
                <a:cubicBezTo>
                  <a:pt x="1810503" y="1121589"/>
                  <a:pt x="1810640" y="1152402"/>
                  <a:pt x="1812757" y="1183105"/>
                </a:cubicBezTo>
                <a:cubicBezTo>
                  <a:pt x="1813316" y="1191217"/>
                  <a:pt x="1815532" y="1199131"/>
                  <a:pt x="1816768" y="1207168"/>
                </a:cubicBezTo>
                <a:cubicBezTo>
                  <a:pt x="1818205" y="1216511"/>
                  <a:pt x="1819441" y="1225884"/>
                  <a:pt x="1820778" y="1235242"/>
                </a:cubicBezTo>
                <a:cubicBezTo>
                  <a:pt x="1822115" y="1257968"/>
                  <a:pt x="1822523" y="1280768"/>
                  <a:pt x="1824789" y="1303421"/>
                </a:cubicBezTo>
                <a:cubicBezTo>
                  <a:pt x="1825210" y="1307627"/>
                  <a:pt x="1828800" y="1319679"/>
                  <a:pt x="1828800" y="1315452"/>
                </a:cubicBezTo>
                <a:cubicBezTo>
                  <a:pt x="1828800" y="1308636"/>
                  <a:pt x="1825910" y="1302124"/>
                  <a:pt x="1824789" y="1295400"/>
                </a:cubicBezTo>
                <a:cubicBezTo>
                  <a:pt x="1823235" y="1286076"/>
                  <a:pt x="1822632" y="1276595"/>
                  <a:pt x="1820778" y="1267326"/>
                </a:cubicBezTo>
                <a:cubicBezTo>
                  <a:pt x="1818616" y="1256516"/>
                  <a:pt x="1812757" y="1235242"/>
                  <a:pt x="1812757" y="1235242"/>
                </a:cubicBezTo>
                <a:cubicBezTo>
                  <a:pt x="1814094" y="1211179"/>
                  <a:pt x="1813583" y="1186941"/>
                  <a:pt x="1816768" y="1163052"/>
                </a:cubicBezTo>
                <a:cubicBezTo>
                  <a:pt x="1817327" y="1158862"/>
                  <a:pt x="1819949" y="1170939"/>
                  <a:pt x="1820778" y="1175084"/>
                </a:cubicBezTo>
                <a:cubicBezTo>
                  <a:pt x="1822632" y="1184353"/>
                  <a:pt x="1823452" y="1193800"/>
                  <a:pt x="1824789" y="1203158"/>
                </a:cubicBezTo>
                <a:cubicBezTo>
                  <a:pt x="1826126" y="1227221"/>
                  <a:pt x="1826799" y="1251330"/>
                  <a:pt x="1828800" y="1275347"/>
                </a:cubicBezTo>
                <a:cubicBezTo>
                  <a:pt x="1829610" y="1285071"/>
                  <a:pt x="1841434" y="1330451"/>
                  <a:pt x="1828800" y="1335505"/>
                </a:cubicBezTo>
                <a:cubicBezTo>
                  <a:pt x="1798985" y="1347431"/>
                  <a:pt x="1764631" y="1338179"/>
                  <a:pt x="1732547" y="1339516"/>
                </a:cubicBezTo>
                <a:cubicBezTo>
                  <a:pt x="1731210" y="1343526"/>
                  <a:pt x="1730427" y="1347766"/>
                  <a:pt x="1728536" y="1351547"/>
                </a:cubicBezTo>
                <a:cubicBezTo>
                  <a:pt x="1726380" y="1355858"/>
                  <a:pt x="1720816" y="1358768"/>
                  <a:pt x="1720515" y="1363579"/>
                </a:cubicBezTo>
                <a:cubicBezTo>
                  <a:pt x="1717274" y="1415440"/>
                  <a:pt x="1712131" y="1407452"/>
                  <a:pt x="1736557" y="1423737"/>
                </a:cubicBezTo>
                <a:cubicBezTo>
                  <a:pt x="1737894" y="1427747"/>
                  <a:pt x="1740568" y="1431541"/>
                  <a:pt x="1740568" y="1435768"/>
                </a:cubicBezTo>
                <a:cubicBezTo>
                  <a:pt x="1740568" y="1445221"/>
                  <a:pt x="1734506" y="1454614"/>
                  <a:pt x="1736557" y="1463842"/>
                </a:cubicBezTo>
                <a:cubicBezTo>
                  <a:pt x="1737603" y="1468547"/>
                  <a:pt x="1744159" y="1469964"/>
                  <a:pt x="1748589" y="1471863"/>
                </a:cubicBezTo>
                <a:cubicBezTo>
                  <a:pt x="1753655" y="1474034"/>
                  <a:pt x="1759331" y="1474359"/>
                  <a:pt x="1764631" y="1475873"/>
                </a:cubicBezTo>
                <a:cubicBezTo>
                  <a:pt x="1792635" y="1483874"/>
                  <a:pt x="1756817" y="1477049"/>
                  <a:pt x="1804736" y="1483894"/>
                </a:cubicBezTo>
                <a:cubicBezTo>
                  <a:pt x="1812757" y="1489242"/>
                  <a:pt x="1821983" y="1493120"/>
                  <a:pt x="1828800" y="1499937"/>
                </a:cubicBezTo>
                <a:cubicBezTo>
                  <a:pt x="1837671" y="1508808"/>
                  <a:pt x="1841694" y="1514404"/>
                  <a:pt x="1852863" y="1519989"/>
                </a:cubicBezTo>
                <a:cubicBezTo>
                  <a:pt x="1856644" y="1521880"/>
                  <a:pt x="1860884" y="1522663"/>
                  <a:pt x="1864894" y="1524000"/>
                </a:cubicBezTo>
                <a:cubicBezTo>
                  <a:pt x="1870957" y="1548249"/>
                  <a:pt x="1867160" y="1534806"/>
                  <a:pt x="1876926" y="1564105"/>
                </a:cubicBezTo>
                <a:lnTo>
                  <a:pt x="1880936" y="1576137"/>
                </a:lnTo>
                <a:cubicBezTo>
                  <a:pt x="1854025" y="1594078"/>
                  <a:pt x="1878671" y="1580449"/>
                  <a:pt x="1820778" y="1588168"/>
                </a:cubicBezTo>
                <a:cubicBezTo>
                  <a:pt x="1810403" y="1589551"/>
                  <a:pt x="1805162" y="1594569"/>
                  <a:pt x="1796715" y="1600200"/>
                </a:cubicBezTo>
                <a:cubicBezTo>
                  <a:pt x="1798052" y="1616242"/>
                  <a:pt x="1798598" y="1632370"/>
                  <a:pt x="1800726" y="1648326"/>
                </a:cubicBezTo>
                <a:cubicBezTo>
                  <a:pt x="1801285" y="1652516"/>
                  <a:pt x="1804736" y="1656130"/>
                  <a:pt x="1804736" y="1660358"/>
                </a:cubicBezTo>
                <a:cubicBezTo>
                  <a:pt x="1804736" y="1668490"/>
                  <a:pt x="1806081" y="1678301"/>
                  <a:pt x="1800726" y="1684421"/>
                </a:cubicBezTo>
                <a:cubicBezTo>
                  <a:pt x="1795907" y="1689929"/>
                  <a:pt x="1764225" y="1694548"/>
                  <a:pt x="1756610" y="1696452"/>
                </a:cubicBezTo>
                <a:cubicBezTo>
                  <a:pt x="1752509" y="1697477"/>
                  <a:pt x="1748589" y="1699126"/>
                  <a:pt x="1744578" y="1700463"/>
                </a:cubicBezTo>
                <a:cubicBezTo>
                  <a:pt x="1743241" y="1705810"/>
                  <a:pt x="1743033" y="1711575"/>
                  <a:pt x="1740568" y="1716505"/>
                </a:cubicBezTo>
                <a:cubicBezTo>
                  <a:pt x="1730974" y="1735693"/>
                  <a:pt x="1725697" y="1739397"/>
                  <a:pt x="1712494" y="1752600"/>
                </a:cubicBezTo>
                <a:cubicBezTo>
                  <a:pt x="1709820" y="1760621"/>
                  <a:pt x="1712494" y="1779337"/>
                  <a:pt x="1704473" y="1776663"/>
                </a:cubicBezTo>
                <a:cubicBezTo>
                  <a:pt x="1700463" y="1775326"/>
                  <a:pt x="1696223" y="1774543"/>
                  <a:pt x="1692442" y="1772652"/>
                </a:cubicBezTo>
                <a:cubicBezTo>
                  <a:pt x="1688131" y="1770496"/>
                  <a:pt x="1675734" y="1765800"/>
                  <a:pt x="1680410" y="1764631"/>
                </a:cubicBezTo>
                <a:cubicBezTo>
                  <a:pt x="1689581" y="1762339"/>
                  <a:pt x="1699126" y="1767305"/>
                  <a:pt x="1708484" y="1768642"/>
                </a:cubicBezTo>
                <a:cubicBezTo>
                  <a:pt x="1707147" y="1772652"/>
                  <a:pt x="1708655" y="1780053"/>
                  <a:pt x="1704473" y="1780673"/>
                </a:cubicBezTo>
                <a:cubicBezTo>
                  <a:pt x="1582507" y="1798742"/>
                  <a:pt x="1626310" y="1758578"/>
                  <a:pt x="1592178" y="1792705"/>
                </a:cubicBezTo>
                <a:cubicBezTo>
                  <a:pt x="1590841" y="1796716"/>
                  <a:pt x="1588168" y="1800509"/>
                  <a:pt x="1588168" y="1804737"/>
                </a:cubicBezTo>
                <a:cubicBezTo>
                  <a:pt x="1588168" y="1814190"/>
                  <a:pt x="1590324" y="1823541"/>
                  <a:pt x="1592178" y="1832810"/>
                </a:cubicBezTo>
                <a:cubicBezTo>
                  <a:pt x="1593809" y="1840964"/>
                  <a:pt x="1598295" y="1850959"/>
                  <a:pt x="1604210" y="1856873"/>
                </a:cubicBezTo>
                <a:cubicBezTo>
                  <a:pt x="1607618" y="1860281"/>
                  <a:pt x="1612231" y="1862220"/>
                  <a:pt x="1616242" y="1864894"/>
                </a:cubicBezTo>
                <a:cubicBezTo>
                  <a:pt x="1617579" y="1868905"/>
                  <a:pt x="1618362" y="1873145"/>
                  <a:pt x="1620252" y="1876926"/>
                </a:cubicBezTo>
                <a:cubicBezTo>
                  <a:pt x="1623603" y="1883628"/>
                  <a:pt x="1641169" y="1899789"/>
                  <a:pt x="1624263" y="1909010"/>
                </a:cubicBezTo>
                <a:cubicBezTo>
                  <a:pt x="1612468" y="1915443"/>
                  <a:pt x="1597526" y="1911684"/>
                  <a:pt x="1584157" y="1913021"/>
                </a:cubicBezTo>
                <a:cubicBezTo>
                  <a:pt x="1580147" y="1914358"/>
                  <a:pt x="1572724" y="1912846"/>
                  <a:pt x="1572126" y="1917031"/>
                </a:cubicBezTo>
                <a:cubicBezTo>
                  <a:pt x="1570930" y="1925401"/>
                  <a:pt x="1580147" y="1941094"/>
                  <a:pt x="1580147" y="1941094"/>
                </a:cubicBezTo>
                <a:cubicBezTo>
                  <a:pt x="1578810" y="1969168"/>
                  <a:pt x="1579240" y="1997382"/>
                  <a:pt x="1576136" y="2025316"/>
                </a:cubicBezTo>
                <a:cubicBezTo>
                  <a:pt x="1575202" y="2033719"/>
                  <a:pt x="1570789" y="2041358"/>
                  <a:pt x="1568115" y="2049379"/>
                </a:cubicBezTo>
                <a:cubicBezTo>
                  <a:pt x="1566778" y="2053389"/>
                  <a:pt x="1567622" y="2059065"/>
                  <a:pt x="1564105" y="2061410"/>
                </a:cubicBezTo>
                <a:lnTo>
                  <a:pt x="1552073" y="2069431"/>
                </a:lnTo>
                <a:cubicBezTo>
                  <a:pt x="1533933" y="2096640"/>
                  <a:pt x="1542847" y="2086677"/>
                  <a:pt x="1528010" y="2101516"/>
                </a:cubicBezTo>
                <a:cubicBezTo>
                  <a:pt x="1526673" y="2133600"/>
                  <a:pt x="1527362" y="2165833"/>
                  <a:pt x="1524000" y="2197768"/>
                </a:cubicBezTo>
                <a:cubicBezTo>
                  <a:pt x="1523286" y="2204547"/>
                  <a:pt x="1522521" y="2184045"/>
                  <a:pt x="1519989" y="2177716"/>
                </a:cubicBezTo>
                <a:cubicBezTo>
                  <a:pt x="1519492" y="2176475"/>
                  <a:pt x="1517315" y="2177716"/>
                  <a:pt x="1515978" y="2177716"/>
                </a:cubicBezTo>
              </a:path>
            </a:pathLst>
          </a:custGeom>
          <a:noFill/>
          <a:ln w="22225">
            <a:solidFill>
              <a:srgbClr val="FFFF00">
                <a:alpha val="4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21505" y="3453063"/>
            <a:ext cx="1479884" cy="806116"/>
          </a:xfrm>
          <a:custGeom>
            <a:avLst/>
            <a:gdLst>
              <a:gd name="connsiteX0" fmla="*/ 385011 w 1479884"/>
              <a:gd name="connsiteY0" fmla="*/ 312821 h 806116"/>
              <a:gd name="connsiteX1" fmla="*/ 381000 w 1479884"/>
              <a:gd name="connsiteY1" fmla="*/ 220579 h 806116"/>
              <a:gd name="connsiteX2" fmla="*/ 376990 w 1479884"/>
              <a:gd name="connsiteY2" fmla="*/ 208548 h 806116"/>
              <a:gd name="connsiteX3" fmla="*/ 368969 w 1479884"/>
              <a:gd name="connsiteY3" fmla="*/ 160421 h 806116"/>
              <a:gd name="connsiteX4" fmla="*/ 364958 w 1479884"/>
              <a:gd name="connsiteY4" fmla="*/ 124326 h 806116"/>
              <a:gd name="connsiteX5" fmla="*/ 360948 w 1479884"/>
              <a:gd name="connsiteY5" fmla="*/ 84221 h 806116"/>
              <a:gd name="connsiteX6" fmla="*/ 352927 w 1479884"/>
              <a:gd name="connsiteY6" fmla="*/ 44116 h 806116"/>
              <a:gd name="connsiteX7" fmla="*/ 348916 w 1479884"/>
              <a:gd name="connsiteY7" fmla="*/ 24063 h 806116"/>
              <a:gd name="connsiteX8" fmla="*/ 336884 w 1479884"/>
              <a:gd name="connsiteY8" fmla="*/ 16042 h 806116"/>
              <a:gd name="connsiteX9" fmla="*/ 312821 w 1479884"/>
              <a:gd name="connsiteY9" fmla="*/ 0 h 806116"/>
              <a:gd name="connsiteX10" fmla="*/ 292769 w 1479884"/>
              <a:gd name="connsiteY10" fmla="*/ 4011 h 806116"/>
              <a:gd name="connsiteX11" fmla="*/ 276727 w 1479884"/>
              <a:gd name="connsiteY11" fmla="*/ 8021 h 806116"/>
              <a:gd name="connsiteX12" fmla="*/ 208548 w 1479884"/>
              <a:gd name="connsiteY12" fmla="*/ 12032 h 806116"/>
              <a:gd name="connsiteX13" fmla="*/ 156411 w 1479884"/>
              <a:gd name="connsiteY13" fmla="*/ 16042 h 806116"/>
              <a:gd name="connsiteX14" fmla="*/ 128337 w 1479884"/>
              <a:gd name="connsiteY14" fmla="*/ 20053 h 806116"/>
              <a:gd name="connsiteX15" fmla="*/ 44116 w 1479884"/>
              <a:gd name="connsiteY15" fmla="*/ 24063 h 806116"/>
              <a:gd name="connsiteX16" fmla="*/ 16042 w 1479884"/>
              <a:gd name="connsiteY16" fmla="*/ 28074 h 806116"/>
              <a:gd name="connsiteX17" fmla="*/ 4011 w 1479884"/>
              <a:gd name="connsiteY17" fmla="*/ 32084 h 806116"/>
              <a:gd name="connsiteX18" fmla="*/ 0 w 1479884"/>
              <a:gd name="connsiteY18" fmla="*/ 44116 h 806116"/>
              <a:gd name="connsiteX19" fmla="*/ 4011 w 1479884"/>
              <a:gd name="connsiteY19" fmla="*/ 116305 h 806116"/>
              <a:gd name="connsiteX20" fmla="*/ 12032 w 1479884"/>
              <a:gd name="connsiteY20" fmla="*/ 140369 h 806116"/>
              <a:gd name="connsiteX21" fmla="*/ 24063 w 1479884"/>
              <a:gd name="connsiteY21" fmla="*/ 180474 h 806116"/>
              <a:gd name="connsiteX22" fmla="*/ 32084 w 1479884"/>
              <a:gd name="connsiteY22" fmla="*/ 204537 h 806116"/>
              <a:gd name="connsiteX23" fmla="*/ 36095 w 1479884"/>
              <a:gd name="connsiteY23" fmla="*/ 220579 h 806116"/>
              <a:gd name="connsiteX24" fmla="*/ 48127 w 1479884"/>
              <a:gd name="connsiteY24" fmla="*/ 256674 h 806116"/>
              <a:gd name="connsiteX25" fmla="*/ 52137 w 1479884"/>
              <a:gd name="connsiteY25" fmla="*/ 268705 h 806116"/>
              <a:gd name="connsiteX26" fmla="*/ 56148 w 1479884"/>
              <a:gd name="connsiteY26" fmla="*/ 284748 h 806116"/>
              <a:gd name="connsiteX27" fmla="*/ 64169 w 1479884"/>
              <a:gd name="connsiteY27" fmla="*/ 340895 h 806116"/>
              <a:gd name="connsiteX28" fmla="*/ 68179 w 1479884"/>
              <a:gd name="connsiteY28" fmla="*/ 364958 h 806116"/>
              <a:gd name="connsiteX29" fmla="*/ 144379 w 1479884"/>
              <a:gd name="connsiteY29" fmla="*/ 360948 h 806116"/>
              <a:gd name="connsiteX30" fmla="*/ 168442 w 1479884"/>
              <a:gd name="connsiteY30" fmla="*/ 356937 h 806116"/>
              <a:gd name="connsiteX31" fmla="*/ 204537 w 1479884"/>
              <a:gd name="connsiteY31" fmla="*/ 352926 h 806116"/>
              <a:gd name="connsiteX32" fmla="*/ 216569 w 1479884"/>
              <a:gd name="connsiteY32" fmla="*/ 356937 h 806116"/>
              <a:gd name="connsiteX33" fmla="*/ 220579 w 1479884"/>
              <a:gd name="connsiteY33" fmla="*/ 368969 h 806116"/>
              <a:gd name="connsiteX34" fmla="*/ 228600 w 1479884"/>
              <a:gd name="connsiteY34" fmla="*/ 437148 h 806116"/>
              <a:gd name="connsiteX35" fmla="*/ 224590 w 1479884"/>
              <a:gd name="connsiteY35" fmla="*/ 629653 h 806116"/>
              <a:gd name="connsiteX36" fmla="*/ 212558 w 1479884"/>
              <a:gd name="connsiteY36" fmla="*/ 677779 h 806116"/>
              <a:gd name="connsiteX37" fmla="*/ 208548 w 1479884"/>
              <a:gd name="connsiteY37" fmla="*/ 693821 h 806116"/>
              <a:gd name="connsiteX38" fmla="*/ 200527 w 1479884"/>
              <a:gd name="connsiteY38" fmla="*/ 717884 h 806116"/>
              <a:gd name="connsiteX39" fmla="*/ 196516 w 1479884"/>
              <a:gd name="connsiteY39" fmla="*/ 729916 h 806116"/>
              <a:gd name="connsiteX40" fmla="*/ 188495 w 1479884"/>
              <a:gd name="connsiteY40" fmla="*/ 717884 h 806116"/>
              <a:gd name="connsiteX41" fmla="*/ 196516 w 1479884"/>
              <a:gd name="connsiteY41" fmla="*/ 677779 h 806116"/>
              <a:gd name="connsiteX42" fmla="*/ 204537 w 1479884"/>
              <a:gd name="connsiteY42" fmla="*/ 613611 h 806116"/>
              <a:gd name="connsiteX43" fmla="*/ 208548 w 1479884"/>
              <a:gd name="connsiteY43" fmla="*/ 577516 h 806116"/>
              <a:gd name="connsiteX44" fmla="*/ 204537 w 1479884"/>
              <a:gd name="connsiteY44" fmla="*/ 617621 h 806116"/>
              <a:gd name="connsiteX45" fmla="*/ 200527 w 1479884"/>
              <a:gd name="connsiteY45" fmla="*/ 681790 h 806116"/>
              <a:gd name="connsiteX46" fmla="*/ 196516 w 1479884"/>
              <a:gd name="connsiteY46" fmla="*/ 713874 h 806116"/>
              <a:gd name="connsiteX47" fmla="*/ 200527 w 1479884"/>
              <a:gd name="connsiteY47" fmla="*/ 737937 h 806116"/>
              <a:gd name="connsiteX48" fmla="*/ 276727 w 1479884"/>
              <a:gd name="connsiteY48" fmla="*/ 729916 h 806116"/>
              <a:gd name="connsiteX49" fmla="*/ 320842 w 1479884"/>
              <a:gd name="connsiteY49" fmla="*/ 721895 h 806116"/>
              <a:gd name="connsiteX50" fmla="*/ 332874 w 1479884"/>
              <a:gd name="connsiteY50" fmla="*/ 717884 h 806116"/>
              <a:gd name="connsiteX51" fmla="*/ 381000 w 1479884"/>
              <a:gd name="connsiteY51" fmla="*/ 709863 h 806116"/>
              <a:gd name="connsiteX52" fmla="*/ 417095 w 1479884"/>
              <a:gd name="connsiteY52" fmla="*/ 713874 h 806116"/>
              <a:gd name="connsiteX53" fmla="*/ 429127 w 1479884"/>
              <a:gd name="connsiteY53" fmla="*/ 717884 h 806116"/>
              <a:gd name="connsiteX54" fmla="*/ 437148 w 1479884"/>
              <a:gd name="connsiteY54" fmla="*/ 741948 h 806116"/>
              <a:gd name="connsiteX55" fmla="*/ 461211 w 1479884"/>
              <a:gd name="connsiteY55" fmla="*/ 757990 h 806116"/>
              <a:gd name="connsiteX56" fmla="*/ 469232 w 1479884"/>
              <a:gd name="connsiteY56" fmla="*/ 770021 h 806116"/>
              <a:gd name="connsiteX57" fmla="*/ 481263 w 1479884"/>
              <a:gd name="connsiteY57" fmla="*/ 774032 h 806116"/>
              <a:gd name="connsiteX58" fmla="*/ 493295 w 1479884"/>
              <a:gd name="connsiteY58" fmla="*/ 782053 h 806116"/>
              <a:gd name="connsiteX59" fmla="*/ 513348 w 1479884"/>
              <a:gd name="connsiteY59" fmla="*/ 778042 h 806116"/>
              <a:gd name="connsiteX60" fmla="*/ 505327 w 1479884"/>
              <a:gd name="connsiteY60" fmla="*/ 725905 h 806116"/>
              <a:gd name="connsiteX61" fmla="*/ 501316 w 1479884"/>
              <a:gd name="connsiteY61" fmla="*/ 705853 h 806116"/>
              <a:gd name="connsiteX62" fmla="*/ 505327 w 1479884"/>
              <a:gd name="connsiteY62" fmla="*/ 689811 h 806116"/>
              <a:gd name="connsiteX63" fmla="*/ 577516 w 1479884"/>
              <a:gd name="connsiteY63" fmla="*/ 689811 h 806116"/>
              <a:gd name="connsiteX64" fmla="*/ 585537 w 1479884"/>
              <a:gd name="connsiteY64" fmla="*/ 713874 h 806116"/>
              <a:gd name="connsiteX65" fmla="*/ 593558 w 1479884"/>
              <a:gd name="connsiteY65" fmla="*/ 725905 h 806116"/>
              <a:gd name="connsiteX66" fmla="*/ 597569 w 1479884"/>
              <a:gd name="connsiteY66" fmla="*/ 737937 h 806116"/>
              <a:gd name="connsiteX67" fmla="*/ 609600 w 1479884"/>
              <a:gd name="connsiteY67" fmla="*/ 741948 h 806116"/>
              <a:gd name="connsiteX68" fmla="*/ 621632 w 1479884"/>
              <a:gd name="connsiteY68" fmla="*/ 737937 h 806116"/>
              <a:gd name="connsiteX69" fmla="*/ 625642 w 1479884"/>
              <a:gd name="connsiteY69" fmla="*/ 725905 h 806116"/>
              <a:gd name="connsiteX70" fmla="*/ 641684 w 1479884"/>
              <a:gd name="connsiteY70" fmla="*/ 701842 h 806116"/>
              <a:gd name="connsiteX71" fmla="*/ 653716 w 1479884"/>
              <a:gd name="connsiteY71" fmla="*/ 677779 h 806116"/>
              <a:gd name="connsiteX72" fmla="*/ 665748 w 1479884"/>
              <a:gd name="connsiteY72" fmla="*/ 657726 h 806116"/>
              <a:gd name="connsiteX73" fmla="*/ 737937 w 1479884"/>
              <a:gd name="connsiteY73" fmla="*/ 653716 h 806116"/>
              <a:gd name="connsiteX74" fmla="*/ 802106 w 1479884"/>
              <a:gd name="connsiteY74" fmla="*/ 649705 h 806116"/>
              <a:gd name="connsiteX75" fmla="*/ 834190 w 1479884"/>
              <a:gd name="connsiteY75" fmla="*/ 653716 h 806116"/>
              <a:gd name="connsiteX76" fmla="*/ 842211 w 1479884"/>
              <a:gd name="connsiteY76" fmla="*/ 697832 h 806116"/>
              <a:gd name="connsiteX77" fmla="*/ 850232 w 1479884"/>
              <a:gd name="connsiteY77" fmla="*/ 729916 h 806116"/>
              <a:gd name="connsiteX78" fmla="*/ 854242 w 1479884"/>
              <a:gd name="connsiteY78" fmla="*/ 762000 h 806116"/>
              <a:gd name="connsiteX79" fmla="*/ 862263 w 1479884"/>
              <a:gd name="connsiteY79" fmla="*/ 806116 h 806116"/>
              <a:gd name="connsiteX80" fmla="*/ 918411 w 1479884"/>
              <a:gd name="connsiteY80" fmla="*/ 802105 h 806116"/>
              <a:gd name="connsiteX81" fmla="*/ 942474 w 1479884"/>
              <a:gd name="connsiteY81" fmla="*/ 794084 h 806116"/>
              <a:gd name="connsiteX82" fmla="*/ 954506 w 1479884"/>
              <a:gd name="connsiteY82" fmla="*/ 790074 h 806116"/>
              <a:gd name="connsiteX83" fmla="*/ 1034716 w 1479884"/>
              <a:gd name="connsiteY83" fmla="*/ 782053 h 806116"/>
              <a:gd name="connsiteX84" fmla="*/ 1114927 w 1479884"/>
              <a:gd name="connsiteY84" fmla="*/ 782053 h 806116"/>
              <a:gd name="connsiteX85" fmla="*/ 1138990 w 1479884"/>
              <a:gd name="connsiteY85" fmla="*/ 770021 h 806116"/>
              <a:gd name="connsiteX86" fmla="*/ 1163053 w 1479884"/>
              <a:gd name="connsiteY86" fmla="*/ 762000 h 806116"/>
              <a:gd name="connsiteX87" fmla="*/ 1175084 w 1479884"/>
              <a:gd name="connsiteY87" fmla="*/ 757990 h 806116"/>
              <a:gd name="connsiteX88" fmla="*/ 1299411 w 1479884"/>
              <a:gd name="connsiteY88" fmla="*/ 753979 h 806116"/>
              <a:gd name="connsiteX89" fmla="*/ 1311442 w 1479884"/>
              <a:gd name="connsiteY89" fmla="*/ 745958 h 806116"/>
              <a:gd name="connsiteX90" fmla="*/ 1319463 w 1479884"/>
              <a:gd name="connsiteY90" fmla="*/ 733926 h 806116"/>
              <a:gd name="connsiteX91" fmla="*/ 1343527 w 1479884"/>
              <a:gd name="connsiteY91" fmla="*/ 725905 h 806116"/>
              <a:gd name="connsiteX92" fmla="*/ 1359569 w 1479884"/>
              <a:gd name="connsiteY92" fmla="*/ 729916 h 806116"/>
              <a:gd name="connsiteX93" fmla="*/ 1371600 w 1479884"/>
              <a:gd name="connsiteY93" fmla="*/ 737937 h 806116"/>
              <a:gd name="connsiteX94" fmla="*/ 1471863 w 1479884"/>
              <a:gd name="connsiteY94" fmla="*/ 741948 h 806116"/>
              <a:gd name="connsiteX95" fmla="*/ 1479884 w 1479884"/>
              <a:gd name="connsiteY95" fmla="*/ 753979 h 80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79884" h="806116">
                <a:moveTo>
                  <a:pt x="385011" y="312821"/>
                </a:moveTo>
                <a:cubicBezTo>
                  <a:pt x="383674" y="282074"/>
                  <a:pt x="383360" y="251265"/>
                  <a:pt x="381000" y="220579"/>
                </a:cubicBezTo>
                <a:cubicBezTo>
                  <a:pt x="380676" y="216364"/>
                  <a:pt x="377819" y="212693"/>
                  <a:pt x="376990" y="208548"/>
                </a:cubicBezTo>
                <a:cubicBezTo>
                  <a:pt x="373801" y="192600"/>
                  <a:pt x="370765" y="176585"/>
                  <a:pt x="368969" y="160421"/>
                </a:cubicBezTo>
                <a:cubicBezTo>
                  <a:pt x="367632" y="148389"/>
                  <a:pt x="366225" y="136365"/>
                  <a:pt x="364958" y="124326"/>
                </a:cubicBezTo>
                <a:cubicBezTo>
                  <a:pt x="363552" y="110965"/>
                  <a:pt x="362614" y="97552"/>
                  <a:pt x="360948" y="84221"/>
                </a:cubicBezTo>
                <a:cubicBezTo>
                  <a:pt x="357582" y="57293"/>
                  <a:pt x="357857" y="66303"/>
                  <a:pt x="352927" y="44116"/>
                </a:cubicBezTo>
                <a:cubicBezTo>
                  <a:pt x="351448" y="37462"/>
                  <a:pt x="352298" y="29982"/>
                  <a:pt x="348916" y="24063"/>
                </a:cubicBezTo>
                <a:cubicBezTo>
                  <a:pt x="346524" y="19878"/>
                  <a:pt x="340587" y="19128"/>
                  <a:pt x="336884" y="16042"/>
                </a:cubicBezTo>
                <a:cubicBezTo>
                  <a:pt x="316856" y="-648"/>
                  <a:pt x="333966" y="7049"/>
                  <a:pt x="312821" y="0"/>
                </a:cubicBezTo>
                <a:cubicBezTo>
                  <a:pt x="306137" y="1337"/>
                  <a:pt x="299423" y="2532"/>
                  <a:pt x="292769" y="4011"/>
                </a:cubicBezTo>
                <a:cubicBezTo>
                  <a:pt x="287388" y="5207"/>
                  <a:pt x="282214" y="7498"/>
                  <a:pt x="276727" y="8021"/>
                </a:cubicBezTo>
                <a:cubicBezTo>
                  <a:pt x="254064" y="10179"/>
                  <a:pt x="231263" y="10518"/>
                  <a:pt x="208548" y="12032"/>
                </a:cubicBezTo>
                <a:cubicBezTo>
                  <a:pt x="191156" y="13191"/>
                  <a:pt x="173755" y="14308"/>
                  <a:pt x="156411" y="16042"/>
                </a:cubicBezTo>
                <a:cubicBezTo>
                  <a:pt x="147005" y="16983"/>
                  <a:pt x="137766" y="19380"/>
                  <a:pt x="128337" y="20053"/>
                </a:cubicBezTo>
                <a:cubicBezTo>
                  <a:pt x="100303" y="22055"/>
                  <a:pt x="72190" y="22726"/>
                  <a:pt x="44116" y="24063"/>
                </a:cubicBezTo>
                <a:cubicBezTo>
                  <a:pt x="34758" y="25400"/>
                  <a:pt x="25311" y="26220"/>
                  <a:pt x="16042" y="28074"/>
                </a:cubicBezTo>
                <a:cubicBezTo>
                  <a:pt x="11897" y="28903"/>
                  <a:pt x="7000" y="29095"/>
                  <a:pt x="4011" y="32084"/>
                </a:cubicBezTo>
                <a:cubicBezTo>
                  <a:pt x="1022" y="35073"/>
                  <a:pt x="1337" y="40105"/>
                  <a:pt x="0" y="44116"/>
                </a:cubicBezTo>
                <a:cubicBezTo>
                  <a:pt x="1337" y="68179"/>
                  <a:pt x="1022" y="92391"/>
                  <a:pt x="4011" y="116305"/>
                </a:cubicBezTo>
                <a:cubicBezTo>
                  <a:pt x="5060" y="124695"/>
                  <a:pt x="9982" y="132166"/>
                  <a:pt x="12032" y="140369"/>
                </a:cubicBezTo>
                <a:cubicBezTo>
                  <a:pt x="18091" y="164609"/>
                  <a:pt x="14301" y="151188"/>
                  <a:pt x="24063" y="180474"/>
                </a:cubicBezTo>
                <a:lnTo>
                  <a:pt x="32084" y="204537"/>
                </a:lnTo>
                <a:cubicBezTo>
                  <a:pt x="33421" y="209884"/>
                  <a:pt x="34511" y="215300"/>
                  <a:pt x="36095" y="220579"/>
                </a:cubicBezTo>
                <a:cubicBezTo>
                  <a:pt x="36105" y="220612"/>
                  <a:pt x="46116" y="250642"/>
                  <a:pt x="48127" y="256674"/>
                </a:cubicBezTo>
                <a:cubicBezTo>
                  <a:pt x="49464" y="260684"/>
                  <a:pt x="51112" y="264604"/>
                  <a:pt x="52137" y="268705"/>
                </a:cubicBezTo>
                <a:cubicBezTo>
                  <a:pt x="53474" y="274053"/>
                  <a:pt x="55242" y="279311"/>
                  <a:pt x="56148" y="284748"/>
                </a:cubicBezTo>
                <a:cubicBezTo>
                  <a:pt x="59256" y="303396"/>
                  <a:pt x="61061" y="322246"/>
                  <a:pt x="64169" y="340895"/>
                </a:cubicBezTo>
                <a:lnTo>
                  <a:pt x="68179" y="364958"/>
                </a:lnTo>
                <a:cubicBezTo>
                  <a:pt x="93579" y="363621"/>
                  <a:pt x="119025" y="362976"/>
                  <a:pt x="144379" y="360948"/>
                </a:cubicBezTo>
                <a:cubicBezTo>
                  <a:pt x="152485" y="360300"/>
                  <a:pt x="160382" y="358012"/>
                  <a:pt x="168442" y="356937"/>
                </a:cubicBezTo>
                <a:cubicBezTo>
                  <a:pt x="180442" y="355337"/>
                  <a:pt x="192505" y="354263"/>
                  <a:pt x="204537" y="352926"/>
                </a:cubicBezTo>
                <a:cubicBezTo>
                  <a:pt x="208548" y="354263"/>
                  <a:pt x="213580" y="353948"/>
                  <a:pt x="216569" y="356937"/>
                </a:cubicBezTo>
                <a:cubicBezTo>
                  <a:pt x="219558" y="359926"/>
                  <a:pt x="220020" y="364779"/>
                  <a:pt x="220579" y="368969"/>
                </a:cubicBezTo>
                <a:cubicBezTo>
                  <a:pt x="233394" y="465086"/>
                  <a:pt x="217945" y="383864"/>
                  <a:pt x="228600" y="437148"/>
                </a:cubicBezTo>
                <a:cubicBezTo>
                  <a:pt x="227263" y="501316"/>
                  <a:pt x="226965" y="565515"/>
                  <a:pt x="224590" y="629653"/>
                </a:cubicBezTo>
                <a:cubicBezTo>
                  <a:pt x="223677" y="654292"/>
                  <a:pt x="218483" y="654074"/>
                  <a:pt x="212558" y="677779"/>
                </a:cubicBezTo>
                <a:cubicBezTo>
                  <a:pt x="211221" y="683126"/>
                  <a:pt x="210132" y="688542"/>
                  <a:pt x="208548" y="693821"/>
                </a:cubicBezTo>
                <a:cubicBezTo>
                  <a:pt x="206119" y="701919"/>
                  <a:pt x="203201" y="709863"/>
                  <a:pt x="200527" y="717884"/>
                </a:cubicBezTo>
                <a:lnTo>
                  <a:pt x="196516" y="729916"/>
                </a:lnTo>
                <a:cubicBezTo>
                  <a:pt x="193842" y="725905"/>
                  <a:pt x="189027" y="722675"/>
                  <a:pt x="188495" y="717884"/>
                </a:cubicBezTo>
                <a:cubicBezTo>
                  <a:pt x="187514" y="709054"/>
                  <a:pt x="194532" y="687699"/>
                  <a:pt x="196516" y="677779"/>
                </a:cubicBezTo>
                <a:cubicBezTo>
                  <a:pt x="201680" y="651961"/>
                  <a:pt x="201463" y="642812"/>
                  <a:pt x="204537" y="613611"/>
                </a:cubicBezTo>
                <a:cubicBezTo>
                  <a:pt x="205804" y="601572"/>
                  <a:pt x="208548" y="565410"/>
                  <a:pt x="208548" y="577516"/>
                </a:cubicBezTo>
                <a:cubicBezTo>
                  <a:pt x="208548" y="590951"/>
                  <a:pt x="205567" y="604226"/>
                  <a:pt x="204537" y="617621"/>
                </a:cubicBezTo>
                <a:cubicBezTo>
                  <a:pt x="202893" y="638989"/>
                  <a:pt x="202307" y="660433"/>
                  <a:pt x="200527" y="681790"/>
                </a:cubicBezTo>
                <a:cubicBezTo>
                  <a:pt x="199632" y="692531"/>
                  <a:pt x="197853" y="703179"/>
                  <a:pt x="196516" y="713874"/>
                </a:cubicBezTo>
                <a:cubicBezTo>
                  <a:pt x="197853" y="721895"/>
                  <a:pt x="192726" y="735643"/>
                  <a:pt x="200527" y="737937"/>
                </a:cubicBezTo>
                <a:cubicBezTo>
                  <a:pt x="249203" y="752253"/>
                  <a:pt x="248252" y="737035"/>
                  <a:pt x="276727" y="729916"/>
                </a:cubicBezTo>
                <a:cubicBezTo>
                  <a:pt x="287952" y="727110"/>
                  <a:pt x="310098" y="723685"/>
                  <a:pt x="320842" y="721895"/>
                </a:cubicBezTo>
                <a:cubicBezTo>
                  <a:pt x="324853" y="720558"/>
                  <a:pt x="328704" y="718579"/>
                  <a:pt x="332874" y="717884"/>
                </a:cubicBezTo>
                <a:cubicBezTo>
                  <a:pt x="386601" y="708930"/>
                  <a:pt x="352795" y="719266"/>
                  <a:pt x="381000" y="709863"/>
                </a:cubicBezTo>
                <a:cubicBezTo>
                  <a:pt x="393032" y="711200"/>
                  <a:pt x="405154" y="711884"/>
                  <a:pt x="417095" y="713874"/>
                </a:cubicBezTo>
                <a:cubicBezTo>
                  <a:pt x="421265" y="714569"/>
                  <a:pt x="426670" y="714444"/>
                  <a:pt x="429127" y="717884"/>
                </a:cubicBezTo>
                <a:cubicBezTo>
                  <a:pt x="434042" y="724764"/>
                  <a:pt x="430113" y="737258"/>
                  <a:pt x="437148" y="741948"/>
                </a:cubicBezTo>
                <a:lnTo>
                  <a:pt x="461211" y="757990"/>
                </a:lnTo>
                <a:cubicBezTo>
                  <a:pt x="463885" y="762000"/>
                  <a:pt x="465468" y="767010"/>
                  <a:pt x="469232" y="770021"/>
                </a:cubicBezTo>
                <a:cubicBezTo>
                  <a:pt x="472533" y="772662"/>
                  <a:pt x="477482" y="772141"/>
                  <a:pt x="481263" y="774032"/>
                </a:cubicBezTo>
                <a:cubicBezTo>
                  <a:pt x="485574" y="776188"/>
                  <a:pt x="489284" y="779379"/>
                  <a:pt x="493295" y="782053"/>
                </a:cubicBezTo>
                <a:cubicBezTo>
                  <a:pt x="499979" y="780716"/>
                  <a:pt x="511018" y="784448"/>
                  <a:pt x="513348" y="778042"/>
                </a:cubicBezTo>
                <a:cubicBezTo>
                  <a:pt x="521172" y="756525"/>
                  <a:pt x="509728" y="743510"/>
                  <a:pt x="505327" y="725905"/>
                </a:cubicBezTo>
                <a:cubicBezTo>
                  <a:pt x="503674" y="719292"/>
                  <a:pt x="502653" y="712537"/>
                  <a:pt x="501316" y="705853"/>
                </a:cubicBezTo>
                <a:cubicBezTo>
                  <a:pt x="502653" y="700506"/>
                  <a:pt x="500309" y="692092"/>
                  <a:pt x="505327" y="689811"/>
                </a:cubicBezTo>
                <a:cubicBezTo>
                  <a:pt x="525062" y="680840"/>
                  <a:pt x="557045" y="687252"/>
                  <a:pt x="577516" y="689811"/>
                </a:cubicBezTo>
                <a:cubicBezTo>
                  <a:pt x="580190" y="697832"/>
                  <a:pt x="580847" y="706839"/>
                  <a:pt x="585537" y="713874"/>
                </a:cubicBezTo>
                <a:cubicBezTo>
                  <a:pt x="588211" y="717884"/>
                  <a:pt x="591402" y="721594"/>
                  <a:pt x="593558" y="725905"/>
                </a:cubicBezTo>
                <a:cubicBezTo>
                  <a:pt x="595449" y="729686"/>
                  <a:pt x="594580" y="734948"/>
                  <a:pt x="597569" y="737937"/>
                </a:cubicBezTo>
                <a:cubicBezTo>
                  <a:pt x="600558" y="740926"/>
                  <a:pt x="605590" y="740611"/>
                  <a:pt x="609600" y="741948"/>
                </a:cubicBezTo>
                <a:cubicBezTo>
                  <a:pt x="613611" y="740611"/>
                  <a:pt x="618643" y="740926"/>
                  <a:pt x="621632" y="737937"/>
                </a:cubicBezTo>
                <a:cubicBezTo>
                  <a:pt x="624621" y="734948"/>
                  <a:pt x="623589" y="729601"/>
                  <a:pt x="625642" y="725905"/>
                </a:cubicBezTo>
                <a:cubicBezTo>
                  <a:pt x="630323" y="717478"/>
                  <a:pt x="638635" y="710987"/>
                  <a:pt x="641684" y="701842"/>
                </a:cubicBezTo>
                <a:cubicBezTo>
                  <a:pt x="651766" y="671602"/>
                  <a:pt x="638167" y="708877"/>
                  <a:pt x="653716" y="677779"/>
                </a:cubicBezTo>
                <a:cubicBezTo>
                  <a:pt x="656080" y="673051"/>
                  <a:pt x="657281" y="658996"/>
                  <a:pt x="665748" y="657726"/>
                </a:cubicBezTo>
                <a:cubicBezTo>
                  <a:pt x="689581" y="654151"/>
                  <a:pt x="713878" y="655131"/>
                  <a:pt x="737937" y="653716"/>
                </a:cubicBezTo>
                <a:lnTo>
                  <a:pt x="802106" y="649705"/>
                </a:lnTo>
                <a:cubicBezTo>
                  <a:pt x="830742" y="640160"/>
                  <a:pt x="821479" y="634649"/>
                  <a:pt x="834190" y="653716"/>
                </a:cubicBezTo>
                <a:cubicBezTo>
                  <a:pt x="842370" y="678260"/>
                  <a:pt x="835733" y="655724"/>
                  <a:pt x="842211" y="697832"/>
                </a:cubicBezTo>
                <a:cubicBezTo>
                  <a:pt x="844977" y="715811"/>
                  <a:pt x="845351" y="715274"/>
                  <a:pt x="850232" y="729916"/>
                </a:cubicBezTo>
                <a:cubicBezTo>
                  <a:pt x="851569" y="740611"/>
                  <a:pt x="852718" y="751330"/>
                  <a:pt x="854242" y="762000"/>
                </a:cubicBezTo>
                <a:cubicBezTo>
                  <a:pt x="856805" y="779941"/>
                  <a:pt x="858812" y="788858"/>
                  <a:pt x="862263" y="806116"/>
                </a:cubicBezTo>
                <a:cubicBezTo>
                  <a:pt x="880979" y="804779"/>
                  <a:pt x="899855" y="804888"/>
                  <a:pt x="918411" y="802105"/>
                </a:cubicBezTo>
                <a:cubicBezTo>
                  <a:pt x="926772" y="800851"/>
                  <a:pt x="934453" y="796758"/>
                  <a:pt x="942474" y="794084"/>
                </a:cubicBezTo>
                <a:cubicBezTo>
                  <a:pt x="946485" y="792747"/>
                  <a:pt x="950336" y="790769"/>
                  <a:pt x="954506" y="790074"/>
                </a:cubicBezTo>
                <a:cubicBezTo>
                  <a:pt x="997077" y="782978"/>
                  <a:pt x="970458" y="786642"/>
                  <a:pt x="1034716" y="782053"/>
                </a:cubicBezTo>
                <a:cubicBezTo>
                  <a:pt x="1075143" y="787106"/>
                  <a:pt x="1067456" y="788382"/>
                  <a:pt x="1114927" y="782053"/>
                </a:cubicBezTo>
                <a:cubicBezTo>
                  <a:pt x="1130594" y="779964"/>
                  <a:pt x="1124509" y="776457"/>
                  <a:pt x="1138990" y="770021"/>
                </a:cubicBezTo>
                <a:cubicBezTo>
                  <a:pt x="1146716" y="766587"/>
                  <a:pt x="1155032" y="764674"/>
                  <a:pt x="1163053" y="762000"/>
                </a:cubicBezTo>
                <a:cubicBezTo>
                  <a:pt x="1167063" y="760663"/>
                  <a:pt x="1170859" y="758126"/>
                  <a:pt x="1175084" y="757990"/>
                </a:cubicBezTo>
                <a:lnTo>
                  <a:pt x="1299411" y="753979"/>
                </a:lnTo>
                <a:cubicBezTo>
                  <a:pt x="1303421" y="751305"/>
                  <a:pt x="1308034" y="749366"/>
                  <a:pt x="1311442" y="745958"/>
                </a:cubicBezTo>
                <a:cubicBezTo>
                  <a:pt x="1314850" y="742550"/>
                  <a:pt x="1315376" y="736481"/>
                  <a:pt x="1319463" y="733926"/>
                </a:cubicBezTo>
                <a:cubicBezTo>
                  <a:pt x="1326633" y="729445"/>
                  <a:pt x="1343527" y="725905"/>
                  <a:pt x="1343527" y="725905"/>
                </a:cubicBezTo>
                <a:cubicBezTo>
                  <a:pt x="1348874" y="727242"/>
                  <a:pt x="1354503" y="727745"/>
                  <a:pt x="1359569" y="729916"/>
                </a:cubicBezTo>
                <a:cubicBezTo>
                  <a:pt x="1363999" y="731815"/>
                  <a:pt x="1366808" y="737424"/>
                  <a:pt x="1371600" y="737937"/>
                </a:cubicBezTo>
                <a:cubicBezTo>
                  <a:pt x="1404857" y="741500"/>
                  <a:pt x="1438442" y="740611"/>
                  <a:pt x="1471863" y="741948"/>
                </a:cubicBezTo>
                <a:cubicBezTo>
                  <a:pt x="1476297" y="755247"/>
                  <a:pt x="1471647" y="753979"/>
                  <a:pt x="1479884" y="753979"/>
                </a:cubicBezTo>
              </a:path>
            </a:pathLst>
          </a:custGeom>
          <a:noFill/>
          <a:ln w="22225">
            <a:solidFill>
              <a:srgbClr val="FFFF00">
                <a:alpha val="4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244516" y="2538663"/>
            <a:ext cx="1215189" cy="1263316"/>
          </a:xfrm>
          <a:custGeom>
            <a:avLst/>
            <a:gdLst>
              <a:gd name="connsiteX0" fmla="*/ 762000 w 1215189"/>
              <a:gd name="connsiteY0" fmla="*/ 1235242 h 1263316"/>
              <a:gd name="connsiteX1" fmla="*/ 938463 w 1215189"/>
              <a:gd name="connsiteY1" fmla="*/ 1231232 h 1263316"/>
              <a:gd name="connsiteX2" fmla="*/ 962526 w 1215189"/>
              <a:gd name="connsiteY2" fmla="*/ 1223211 h 1263316"/>
              <a:gd name="connsiteX3" fmla="*/ 974558 w 1215189"/>
              <a:gd name="connsiteY3" fmla="*/ 1215190 h 1263316"/>
              <a:gd name="connsiteX4" fmla="*/ 986589 w 1215189"/>
              <a:gd name="connsiteY4" fmla="*/ 1251284 h 1263316"/>
              <a:gd name="connsiteX5" fmla="*/ 990600 w 1215189"/>
              <a:gd name="connsiteY5" fmla="*/ 1263316 h 1263316"/>
              <a:gd name="connsiteX6" fmla="*/ 1155031 w 1215189"/>
              <a:gd name="connsiteY6" fmla="*/ 1259305 h 1263316"/>
              <a:gd name="connsiteX7" fmla="*/ 1187116 w 1215189"/>
              <a:gd name="connsiteY7" fmla="*/ 1255295 h 1263316"/>
              <a:gd name="connsiteX8" fmla="*/ 1211179 w 1215189"/>
              <a:gd name="connsiteY8" fmla="*/ 1247274 h 1263316"/>
              <a:gd name="connsiteX9" fmla="*/ 1215189 w 1215189"/>
              <a:gd name="connsiteY9" fmla="*/ 1235242 h 1263316"/>
              <a:gd name="connsiteX10" fmla="*/ 1207168 w 1215189"/>
              <a:gd name="connsiteY10" fmla="*/ 1191126 h 1263316"/>
              <a:gd name="connsiteX11" fmla="*/ 1199147 w 1215189"/>
              <a:gd name="connsiteY11" fmla="*/ 1038726 h 1263316"/>
              <a:gd name="connsiteX12" fmla="*/ 1191126 w 1215189"/>
              <a:gd name="connsiteY12" fmla="*/ 994611 h 1263316"/>
              <a:gd name="connsiteX13" fmla="*/ 1187116 w 1215189"/>
              <a:gd name="connsiteY13" fmla="*/ 854242 h 1263316"/>
              <a:gd name="connsiteX14" fmla="*/ 1183105 w 1215189"/>
              <a:gd name="connsiteY14" fmla="*/ 842211 h 1263316"/>
              <a:gd name="connsiteX15" fmla="*/ 1138989 w 1215189"/>
              <a:gd name="connsiteY15" fmla="*/ 846221 h 1263316"/>
              <a:gd name="connsiteX16" fmla="*/ 1122947 w 1215189"/>
              <a:gd name="connsiteY16" fmla="*/ 862263 h 1263316"/>
              <a:gd name="connsiteX17" fmla="*/ 1118937 w 1215189"/>
              <a:gd name="connsiteY17" fmla="*/ 850232 h 1263316"/>
              <a:gd name="connsiteX18" fmla="*/ 1114926 w 1215189"/>
              <a:gd name="connsiteY18" fmla="*/ 810126 h 1263316"/>
              <a:gd name="connsiteX19" fmla="*/ 1074821 w 1215189"/>
              <a:gd name="connsiteY19" fmla="*/ 798095 h 1263316"/>
              <a:gd name="connsiteX20" fmla="*/ 1062789 w 1215189"/>
              <a:gd name="connsiteY20" fmla="*/ 794084 h 1263316"/>
              <a:gd name="connsiteX21" fmla="*/ 1054768 w 1215189"/>
              <a:gd name="connsiteY21" fmla="*/ 770021 h 1263316"/>
              <a:gd name="connsiteX22" fmla="*/ 1050758 w 1215189"/>
              <a:gd name="connsiteY22" fmla="*/ 701842 h 1263316"/>
              <a:gd name="connsiteX23" fmla="*/ 1046747 w 1215189"/>
              <a:gd name="connsiteY23" fmla="*/ 645695 h 1263316"/>
              <a:gd name="connsiteX24" fmla="*/ 1050758 w 1215189"/>
              <a:gd name="connsiteY24" fmla="*/ 445169 h 1263316"/>
              <a:gd name="connsiteX25" fmla="*/ 1062789 w 1215189"/>
              <a:gd name="connsiteY25" fmla="*/ 441158 h 1263316"/>
              <a:gd name="connsiteX26" fmla="*/ 1074821 w 1215189"/>
              <a:gd name="connsiteY26" fmla="*/ 433137 h 1263316"/>
              <a:gd name="connsiteX27" fmla="*/ 1090863 w 1215189"/>
              <a:gd name="connsiteY27" fmla="*/ 429126 h 1263316"/>
              <a:gd name="connsiteX28" fmla="*/ 1102895 w 1215189"/>
              <a:gd name="connsiteY28" fmla="*/ 425116 h 1263316"/>
              <a:gd name="connsiteX29" fmla="*/ 1106905 w 1215189"/>
              <a:gd name="connsiteY29" fmla="*/ 288758 h 1263316"/>
              <a:gd name="connsiteX30" fmla="*/ 1114926 w 1215189"/>
              <a:gd name="connsiteY30" fmla="*/ 264695 h 1263316"/>
              <a:gd name="connsiteX31" fmla="*/ 1134979 w 1215189"/>
              <a:gd name="connsiteY31" fmla="*/ 228600 h 1263316"/>
              <a:gd name="connsiteX32" fmla="*/ 1143000 w 1215189"/>
              <a:gd name="connsiteY32" fmla="*/ 216569 h 1263316"/>
              <a:gd name="connsiteX33" fmla="*/ 1151021 w 1215189"/>
              <a:gd name="connsiteY33" fmla="*/ 192505 h 1263316"/>
              <a:gd name="connsiteX34" fmla="*/ 1159042 w 1215189"/>
              <a:gd name="connsiteY34" fmla="*/ 144379 h 1263316"/>
              <a:gd name="connsiteX35" fmla="*/ 1163052 w 1215189"/>
              <a:gd name="connsiteY35" fmla="*/ 132348 h 1263316"/>
              <a:gd name="connsiteX36" fmla="*/ 1171073 w 1215189"/>
              <a:gd name="connsiteY36" fmla="*/ 124326 h 1263316"/>
              <a:gd name="connsiteX37" fmla="*/ 1175084 w 1215189"/>
              <a:gd name="connsiteY37" fmla="*/ 112295 h 1263316"/>
              <a:gd name="connsiteX38" fmla="*/ 1175084 w 1215189"/>
              <a:gd name="connsiteY38" fmla="*/ 56148 h 1263316"/>
              <a:gd name="connsiteX39" fmla="*/ 1167063 w 1215189"/>
              <a:gd name="connsiteY39" fmla="*/ 48126 h 1263316"/>
              <a:gd name="connsiteX40" fmla="*/ 1163052 w 1215189"/>
              <a:gd name="connsiteY40" fmla="*/ 36095 h 1263316"/>
              <a:gd name="connsiteX41" fmla="*/ 1138989 w 1215189"/>
              <a:gd name="connsiteY41" fmla="*/ 24063 h 1263316"/>
              <a:gd name="connsiteX42" fmla="*/ 830179 w 1215189"/>
              <a:gd name="connsiteY42" fmla="*/ 20053 h 1263316"/>
              <a:gd name="connsiteX43" fmla="*/ 798095 w 1215189"/>
              <a:gd name="connsiteY43" fmla="*/ 12032 h 1263316"/>
              <a:gd name="connsiteX44" fmla="*/ 766010 w 1215189"/>
              <a:gd name="connsiteY44" fmla="*/ 4011 h 1263316"/>
              <a:gd name="connsiteX45" fmla="*/ 721895 w 1215189"/>
              <a:gd name="connsiteY45" fmla="*/ 0 h 1263316"/>
              <a:gd name="connsiteX46" fmla="*/ 681789 w 1215189"/>
              <a:gd name="connsiteY46" fmla="*/ 4011 h 1263316"/>
              <a:gd name="connsiteX47" fmla="*/ 677779 w 1215189"/>
              <a:gd name="connsiteY47" fmla="*/ 16042 h 1263316"/>
              <a:gd name="connsiteX48" fmla="*/ 669758 w 1215189"/>
              <a:gd name="connsiteY48" fmla="*/ 56148 h 1263316"/>
              <a:gd name="connsiteX49" fmla="*/ 665747 w 1215189"/>
              <a:gd name="connsiteY49" fmla="*/ 68179 h 1263316"/>
              <a:gd name="connsiteX50" fmla="*/ 657726 w 1215189"/>
              <a:gd name="connsiteY50" fmla="*/ 108284 h 1263316"/>
              <a:gd name="connsiteX51" fmla="*/ 653716 w 1215189"/>
              <a:gd name="connsiteY51" fmla="*/ 128337 h 1263316"/>
              <a:gd name="connsiteX52" fmla="*/ 641684 w 1215189"/>
              <a:gd name="connsiteY52" fmla="*/ 132348 h 1263316"/>
              <a:gd name="connsiteX53" fmla="*/ 569495 w 1215189"/>
              <a:gd name="connsiteY53" fmla="*/ 140369 h 1263316"/>
              <a:gd name="connsiteX54" fmla="*/ 553452 w 1215189"/>
              <a:gd name="connsiteY54" fmla="*/ 236621 h 1263316"/>
              <a:gd name="connsiteX55" fmla="*/ 545431 w 1215189"/>
              <a:gd name="connsiteY55" fmla="*/ 260684 h 1263316"/>
              <a:gd name="connsiteX56" fmla="*/ 541421 w 1215189"/>
              <a:gd name="connsiteY56" fmla="*/ 284748 h 1263316"/>
              <a:gd name="connsiteX57" fmla="*/ 537410 w 1215189"/>
              <a:gd name="connsiteY57" fmla="*/ 296779 h 1263316"/>
              <a:gd name="connsiteX58" fmla="*/ 541421 w 1215189"/>
              <a:gd name="connsiteY58" fmla="*/ 344905 h 1263316"/>
              <a:gd name="connsiteX59" fmla="*/ 545431 w 1215189"/>
              <a:gd name="connsiteY59" fmla="*/ 356937 h 1263316"/>
              <a:gd name="connsiteX60" fmla="*/ 565484 w 1215189"/>
              <a:gd name="connsiteY60" fmla="*/ 360948 h 1263316"/>
              <a:gd name="connsiteX61" fmla="*/ 589547 w 1215189"/>
              <a:gd name="connsiteY61" fmla="*/ 364958 h 1263316"/>
              <a:gd name="connsiteX62" fmla="*/ 597568 w 1215189"/>
              <a:gd name="connsiteY62" fmla="*/ 376990 h 1263316"/>
              <a:gd name="connsiteX63" fmla="*/ 585537 w 1215189"/>
              <a:gd name="connsiteY63" fmla="*/ 433137 h 1263316"/>
              <a:gd name="connsiteX64" fmla="*/ 569495 w 1215189"/>
              <a:gd name="connsiteY64" fmla="*/ 457200 h 1263316"/>
              <a:gd name="connsiteX65" fmla="*/ 561473 w 1215189"/>
              <a:gd name="connsiteY65" fmla="*/ 481263 h 1263316"/>
              <a:gd name="connsiteX66" fmla="*/ 557463 w 1215189"/>
              <a:gd name="connsiteY66" fmla="*/ 493295 h 1263316"/>
              <a:gd name="connsiteX67" fmla="*/ 549442 w 1215189"/>
              <a:gd name="connsiteY67" fmla="*/ 505326 h 1263316"/>
              <a:gd name="connsiteX68" fmla="*/ 541421 w 1215189"/>
              <a:gd name="connsiteY68" fmla="*/ 529390 h 1263316"/>
              <a:gd name="connsiteX69" fmla="*/ 433137 w 1215189"/>
              <a:gd name="connsiteY69" fmla="*/ 537411 h 1263316"/>
              <a:gd name="connsiteX70" fmla="*/ 389021 w 1215189"/>
              <a:gd name="connsiteY70" fmla="*/ 545432 h 1263316"/>
              <a:gd name="connsiteX71" fmla="*/ 364958 w 1215189"/>
              <a:gd name="connsiteY71" fmla="*/ 553453 h 1263316"/>
              <a:gd name="connsiteX72" fmla="*/ 340895 w 1215189"/>
              <a:gd name="connsiteY72" fmla="*/ 557463 h 1263316"/>
              <a:gd name="connsiteX73" fmla="*/ 148389 w 1215189"/>
              <a:gd name="connsiteY73" fmla="*/ 553453 h 1263316"/>
              <a:gd name="connsiteX74" fmla="*/ 128337 w 1215189"/>
              <a:gd name="connsiteY74" fmla="*/ 549442 h 1263316"/>
              <a:gd name="connsiteX75" fmla="*/ 60158 w 1215189"/>
              <a:gd name="connsiteY75" fmla="*/ 557463 h 1263316"/>
              <a:gd name="connsiteX76" fmla="*/ 0 w 1215189"/>
              <a:gd name="connsiteY76" fmla="*/ 561474 h 12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5189" h="1263316">
                <a:moveTo>
                  <a:pt x="762000" y="1235242"/>
                </a:moveTo>
                <a:cubicBezTo>
                  <a:pt x="820821" y="1233905"/>
                  <a:pt x="879732" y="1234756"/>
                  <a:pt x="938463" y="1231232"/>
                </a:cubicBezTo>
                <a:cubicBezTo>
                  <a:pt x="946903" y="1230726"/>
                  <a:pt x="962526" y="1223211"/>
                  <a:pt x="962526" y="1223211"/>
                </a:cubicBezTo>
                <a:cubicBezTo>
                  <a:pt x="966537" y="1220537"/>
                  <a:pt x="970794" y="1212179"/>
                  <a:pt x="974558" y="1215190"/>
                </a:cubicBezTo>
                <a:cubicBezTo>
                  <a:pt x="974560" y="1215191"/>
                  <a:pt x="984583" y="1245267"/>
                  <a:pt x="986589" y="1251284"/>
                </a:cubicBezTo>
                <a:lnTo>
                  <a:pt x="990600" y="1263316"/>
                </a:lnTo>
                <a:lnTo>
                  <a:pt x="1155031" y="1259305"/>
                </a:lnTo>
                <a:cubicBezTo>
                  <a:pt x="1165800" y="1258865"/>
                  <a:pt x="1176577" y="1257553"/>
                  <a:pt x="1187116" y="1255295"/>
                </a:cubicBezTo>
                <a:cubicBezTo>
                  <a:pt x="1195383" y="1253524"/>
                  <a:pt x="1211179" y="1247274"/>
                  <a:pt x="1211179" y="1247274"/>
                </a:cubicBezTo>
                <a:cubicBezTo>
                  <a:pt x="1212516" y="1243263"/>
                  <a:pt x="1215189" y="1239470"/>
                  <a:pt x="1215189" y="1235242"/>
                </a:cubicBezTo>
                <a:cubicBezTo>
                  <a:pt x="1215189" y="1212565"/>
                  <a:pt x="1212809" y="1208047"/>
                  <a:pt x="1207168" y="1191126"/>
                </a:cubicBezTo>
                <a:cubicBezTo>
                  <a:pt x="1204494" y="1140326"/>
                  <a:pt x="1209123" y="1088609"/>
                  <a:pt x="1199147" y="1038726"/>
                </a:cubicBezTo>
                <a:cubicBezTo>
                  <a:pt x="1193542" y="1010700"/>
                  <a:pt x="1196258" y="1025398"/>
                  <a:pt x="1191126" y="994611"/>
                </a:cubicBezTo>
                <a:cubicBezTo>
                  <a:pt x="1189789" y="947821"/>
                  <a:pt x="1189576" y="900986"/>
                  <a:pt x="1187116" y="854242"/>
                </a:cubicBezTo>
                <a:cubicBezTo>
                  <a:pt x="1186894" y="850021"/>
                  <a:pt x="1187275" y="842906"/>
                  <a:pt x="1183105" y="842211"/>
                </a:cubicBezTo>
                <a:cubicBezTo>
                  <a:pt x="1168540" y="839784"/>
                  <a:pt x="1153694" y="844884"/>
                  <a:pt x="1138989" y="846221"/>
                </a:cubicBezTo>
                <a:cubicBezTo>
                  <a:pt x="1137461" y="850805"/>
                  <a:pt x="1135171" y="868375"/>
                  <a:pt x="1122947" y="862263"/>
                </a:cubicBezTo>
                <a:cubicBezTo>
                  <a:pt x="1119166" y="860373"/>
                  <a:pt x="1120274" y="854242"/>
                  <a:pt x="1118937" y="850232"/>
                </a:cubicBezTo>
                <a:cubicBezTo>
                  <a:pt x="1117600" y="836863"/>
                  <a:pt x="1119175" y="822872"/>
                  <a:pt x="1114926" y="810126"/>
                </a:cubicBezTo>
                <a:cubicBezTo>
                  <a:pt x="1111278" y="799182"/>
                  <a:pt x="1075799" y="798235"/>
                  <a:pt x="1074821" y="798095"/>
                </a:cubicBezTo>
                <a:cubicBezTo>
                  <a:pt x="1070810" y="796758"/>
                  <a:pt x="1065246" y="797524"/>
                  <a:pt x="1062789" y="794084"/>
                </a:cubicBezTo>
                <a:cubicBezTo>
                  <a:pt x="1057875" y="787204"/>
                  <a:pt x="1054768" y="770021"/>
                  <a:pt x="1054768" y="770021"/>
                </a:cubicBezTo>
                <a:cubicBezTo>
                  <a:pt x="1053431" y="747295"/>
                  <a:pt x="1052224" y="724560"/>
                  <a:pt x="1050758" y="701842"/>
                </a:cubicBezTo>
                <a:cubicBezTo>
                  <a:pt x="1049550" y="683118"/>
                  <a:pt x="1046747" y="664458"/>
                  <a:pt x="1046747" y="645695"/>
                </a:cubicBezTo>
                <a:cubicBezTo>
                  <a:pt x="1046747" y="578840"/>
                  <a:pt x="1045531" y="511820"/>
                  <a:pt x="1050758" y="445169"/>
                </a:cubicBezTo>
                <a:cubicBezTo>
                  <a:pt x="1051089" y="440955"/>
                  <a:pt x="1059008" y="443049"/>
                  <a:pt x="1062789" y="441158"/>
                </a:cubicBezTo>
                <a:cubicBezTo>
                  <a:pt x="1067100" y="439002"/>
                  <a:pt x="1070391" y="435036"/>
                  <a:pt x="1074821" y="433137"/>
                </a:cubicBezTo>
                <a:cubicBezTo>
                  <a:pt x="1079887" y="430966"/>
                  <a:pt x="1085563" y="430640"/>
                  <a:pt x="1090863" y="429126"/>
                </a:cubicBezTo>
                <a:cubicBezTo>
                  <a:pt x="1094928" y="427965"/>
                  <a:pt x="1098884" y="426453"/>
                  <a:pt x="1102895" y="425116"/>
                </a:cubicBezTo>
                <a:cubicBezTo>
                  <a:pt x="1104232" y="379663"/>
                  <a:pt x="1103504" y="334103"/>
                  <a:pt x="1106905" y="288758"/>
                </a:cubicBezTo>
                <a:cubicBezTo>
                  <a:pt x="1107537" y="280327"/>
                  <a:pt x="1112252" y="272716"/>
                  <a:pt x="1114926" y="264695"/>
                </a:cubicBezTo>
                <a:cubicBezTo>
                  <a:pt x="1121985" y="243519"/>
                  <a:pt x="1116594" y="256177"/>
                  <a:pt x="1134979" y="228600"/>
                </a:cubicBezTo>
                <a:lnTo>
                  <a:pt x="1143000" y="216569"/>
                </a:lnTo>
                <a:cubicBezTo>
                  <a:pt x="1145674" y="208548"/>
                  <a:pt x="1149825" y="200875"/>
                  <a:pt x="1151021" y="192505"/>
                </a:cubicBezTo>
                <a:cubicBezTo>
                  <a:pt x="1153286" y="176648"/>
                  <a:pt x="1155131" y="160025"/>
                  <a:pt x="1159042" y="144379"/>
                </a:cubicBezTo>
                <a:cubicBezTo>
                  <a:pt x="1160067" y="140278"/>
                  <a:pt x="1160877" y="135973"/>
                  <a:pt x="1163052" y="132348"/>
                </a:cubicBezTo>
                <a:cubicBezTo>
                  <a:pt x="1164997" y="129105"/>
                  <a:pt x="1168399" y="127000"/>
                  <a:pt x="1171073" y="124326"/>
                </a:cubicBezTo>
                <a:cubicBezTo>
                  <a:pt x="1172410" y="120316"/>
                  <a:pt x="1174328" y="116454"/>
                  <a:pt x="1175084" y="112295"/>
                </a:cubicBezTo>
                <a:cubicBezTo>
                  <a:pt x="1178512" y="93443"/>
                  <a:pt x="1182068" y="74772"/>
                  <a:pt x="1175084" y="56148"/>
                </a:cubicBezTo>
                <a:cubicBezTo>
                  <a:pt x="1173756" y="52607"/>
                  <a:pt x="1169737" y="50800"/>
                  <a:pt x="1167063" y="48126"/>
                </a:cubicBezTo>
                <a:cubicBezTo>
                  <a:pt x="1165726" y="44116"/>
                  <a:pt x="1165693" y="39396"/>
                  <a:pt x="1163052" y="36095"/>
                </a:cubicBezTo>
                <a:cubicBezTo>
                  <a:pt x="1159672" y="31871"/>
                  <a:pt x="1144920" y="24211"/>
                  <a:pt x="1138989" y="24063"/>
                </a:cubicBezTo>
                <a:cubicBezTo>
                  <a:pt x="1036076" y="21490"/>
                  <a:pt x="933116" y="21390"/>
                  <a:pt x="830179" y="20053"/>
                </a:cubicBezTo>
                <a:cubicBezTo>
                  <a:pt x="802675" y="10884"/>
                  <a:pt x="836812" y="21711"/>
                  <a:pt x="798095" y="12032"/>
                </a:cubicBezTo>
                <a:cubicBezTo>
                  <a:pt x="776261" y="6573"/>
                  <a:pt x="795587" y="7708"/>
                  <a:pt x="766010" y="4011"/>
                </a:cubicBezTo>
                <a:cubicBezTo>
                  <a:pt x="751358" y="2180"/>
                  <a:pt x="736600" y="1337"/>
                  <a:pt x="721895" y="0"/>
                </a:cubicBezTo>
                <a:cubicBezTo>
                  <a:pt x="708526" y="1337"/>
                  <a:pt x="694415" y="-580"/>
                  <a:pt x="681789" y="4011"/>
                </a:cubicBezTo>
                <a:cubicBezTo>
                  <a:pt x="677816" y="5456"/>
                  <a:pt x="678940" y="11977"/>
                  <a:pt x="677779" y="16042"/>
                </a:cubicBezTo>
                <a:cubicBezTo>
                  <a:pt x="669784" y="44026"/>
                  <a:pt x="677642" y="20668"/>
                  <a:pt x="669758" y="56148"/>
                </a:cubicBezTo>
                <a:cubicBezTo>
                  <a:pt x="668841" y="60275"/>
                  <a:pt x="667084" y="64169"/>
                  <a:pt x="665747" y="68179"/>
                </a:cubicBezTo>
                <a:cubicBezTo>
                  <a:pt x="655920" y="136977"/>
                  <a:pt x="667061" y="70945"/>
                  <a:pt x="657726" y="108284"/>
                </a:cubicBezTo>
                <a:cubicBezTo>
                  <a:pt x="656073" y="114897"/>
                  <a:pt x="657497" y="122665"/>
                  <a:pt x="653716" y="128337"/>
                </a:cubicBezTo>
                <a:cubicBezTo>
                  <a:pt x="651371" y="131855"/>
                  <a:pt x="645830" y="131519"/>
                  <a:pt x="641684" y="132348"/>
                </a:cubicBezTo>
                <a:cubicBezTo>
                  <a:pt x="621364" y="136412"/>
                  <a:pt x="588079" y="138679"/>
                  <a:pt x="569495" y="140369"/>
                </a:cubicBezTo>
                <a:cubicBezTo>
                  <a:pt x="527442" y="154384"/>
                  <a:pt x="563638" y="138159"/>
                  <a:pt x="553452" y="236621"/>
                </a:cubicBezTo>
                <a:cubicBezTo>
                  <a:pt x="552582" y="245031"/>
                  <a:pt x="545431" y="260684"/>
                  <a:pt x="545431" y="260684"/>
                </a:cubicBezTo>
                <a:cubicBezTo>
                  <a:pt x="544094" y="268705"/>
                  <a:pt x="543185" y="276810"/>
                  <a:pt x="541421" y="284748"/>
                </a:cubicBezTo>
                <a:cubicBezTo>
                  <a:pt x="540504" y="288875"/>
                  <a:pt x="537410" y="292552"/>
                  <a:pt x="537410" y="296779"/>
                </a:cubicBezTo>
                <a:cubicBezTo>
                  <a:pt x="537410" y="312877"/>
                  <a:pt x="539293" y="328949"/>
                  <a:pt x="541421" y="344905"/>
                </a:cubicBezTo>
                <a:cubicBezTo>
                  <a:pt x="541980" y="349095"/>
                  <a:pt x="541914" y="354592"/>
                  <a:pt x="545431" y="356937"/>
                </a:cubicBezTo>
                <a:cubicBezTo>
                  <a:pt x="551103" y="360718"/>
                  <a:pt x="558777" y="359729"/>
                  <a:pt x="565484" y="360948"/>
                </a:cubicBezTo>
                <a:cubicBezTo>
                  <a:pt x="573484" y="362403"/>
                  <a:pt x="581526" y="363621"/>
                  <a:pt x="589547" y="364958"/>
                </a:cubicBezTo>
                <a:cubicBezTo>
                  <a:pt x="592221" y="368969"/>
                  <a:pt x="597132" y="372190"/>
                  <a:pt x="597568" y="376990"/>
                </a:cubicBezTo>
                <a:cubicBezTo>
                  <a:pt x="598451" y="386698"/>
                  <a:pt x="592306" y="422984"/>
                  <a:pt x="585537" y="433137"/>
                </a:cubicBezTo>
                <a:cubicBezTo>
                  <a:pt x="580190" y="441158"/>
                  <a:pt x="572544" y="448055"/>
                  <a:pt x="569495" y="457200"/>
                </a:cubicBezTo>
                <a:lnTo>
                  <a:pt x="561473" y="481263"/>
                </a:lnTo>
                <a:cubicBezTo>
                  <a:pt x="560136" y="485274"/>
                  <a:pt x="559808" y="489778"/>
                  <a:pt x="557463" y="493295"/>
                </a:cubicBezTo>
                <a:cubicBezTo>
                  <a:pt x="554789" y="497305"/>
                  <a:pt x="551400" y="500922"/>
                  <a:pt x="549442" y="505326"/>
                </a:cubicBezTo>
                <a:cubicBezTo>
                  <a:pt x="546008" y="513052"/>
                  <a:pt x="549847" y="528688"/>
                  <a:pt x="541421" y="529390"/>
                </a:cubicBezTo>
                <a:cubicBezTo>
                  <a:pt x="473267" y="535069"/>
                  <a:pt x="509357" y="532329"/>
                  <a:pt x="433137" y="537411"/>
                </a:cubicBezTo>
                <a:cubicBezTo>
                  <a:pt x="400202" y="548387"/>
                  <a:pt x="452522" y="531824"/>
                  <a:pt x="389021" y="545432"/>
                </a:cubicBezTo>
                <a:cubicBezTo>
                  <a:pt x="380754" y="547204"/>
                  <a:pt x="373298" y="552063"/>
                  <a:pt x="364958" y="553453"/>
                </a:cubicBezTo>
                <a:lnTo>
                  <a:pt x="340895" y="557463"/>
                </a:lnTo>
                <a:lnTo>
                  <a:pt x="148389" y="553453"/>
                </a:lnTo>
                <a:cubicBezTo>
                  <a:pt x="141577" y="553196"/>
                  <a:pt x="135153" y="549442"/>
                  <a:pt x="128337" y="549442"/>
                </a:cubicBezTo>
                <a:cubicBezTo>
                  <a:pt x="104610" y="549442"/>
                  <a:pt x="83098" y="553640"/>
                  <a:pt x="60158" y="557463"/>
                </a:cubicBezTo>
                <a:cubicBezTo>
                  <a:pt x="32907" y="566547"/>
                  <a:pt x="52354" y="561474"/>
                  <a:pt x="0" y="561474"/>
                </a:cubicBezTo>
              </a:path>
            </a:pathLst>
          </a:custGeom>
          <a:noFill/>
          <a:ln w="22225">
            <a:solidFill>
              <a:srgbClr val="FFFF00">
                <a:alpha val="4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938483" y="2683042"/>
            <a:ext cx="314054" cy="437654"/>
          </a:xfrm>
          <a:custGeom>
            <a:avLst/>
            <a:gdLst>
              <a:gd name="connsiteX0" fmla="*/ 314054 w 314054"/>
              <a:gd name="connsiteY0" fmla="*/ 421105 h 437654"/>
              <a:gd name="connsiteX1" fmla="*/ 302022 w 314054"/>
              <a:gd name="connsiteY1" fmla="*/ 381000 h 437654"/>
              <a:gd name="connsiteX2" fmla="*/ 277959 w 314054"/>
              <a:gd name="connsiteY2" fmla="*/ 364958 h 437654"/>
              <a:gd name="connsiteX3" fmla="*/ 269938 w 314054"/>
              <a:gd name="connsiteY3" fmla="*/ 352926 h 437654"/>
              <a:gd name="connsiteX4" fmla="*/ 245875 w 314054"/>
              <a:gd name="connsiteY4" fmla="*/ 344905 h 437654"/>
              <a:gd name="connsiteX5" fmla="*/ 153633 w 314054"/>
              <a:gd name="connsiteY5" fmla="*/ 348916 h 437654"/>
              <a:gd name="connsiteX6" fmla="*/ 141601 w 314054"/>
              <a:gd name="connsiteY6" fmla="*/ 352926 h 437654"/>
              <a:gd name="connsiteX7" fmla="*/ 129570 w 314054"/>
              <a:gd name="connsiteY7" fmla="*/ 360947 h 437654"/>
              <a:gd name="connsiteX8" fmla="*/ 113528 w 314054"/>
              <a:gd name="connsiteY8" fmla="*/ 421105 h 437654"/>
              <a:gd name="connsiteX9" fmla="*/ 101496 w 314054"/>
              <a:gd name="connsiteY9" fmla="*/ 425116 h 437654"/>
              <a:gd name="connsiteX10" fmla="*/ 85454 w 314054"/>
              <a:gd name="connsiteY10" fmla="*/ 429126 h 437654"/>
              <a:gd name="connsiteX11" fmla="*/ 21285 w 314054"/>
              <a:gd name="connsiteY11" fmla="*/ 433137 h 437654"/>
              <a:gd name="connsiteX12" fmla="*/ 5243 w 314054"/>
              <a:gd name="connsiteY12" fmla="*/ 437147 h 437654"/>
              <a:gd name="connsiteX13" fmla="*/ 9254 w 314054"/>
              <a:gd name="connsiteY13" fmla="*/ 413084 h 437654"/>
              <a:gd name="connsiteX14" fmla="*/ 13264 w 314054"/>
              <a:gd name="connsiteY14" fmla="*/ 397042 h 437654"/>
              <a:gd name="connsiteX15" fmla="*/ 25296 w 314054"/>
              <a:gd name="connsiteY15" fmla="*/ 356937 h 437654"/>
              <a:gd name="connsiteX16" fmla="*/ 29306 w 314054"/>
              <a:gd name="connsiteY16" fmla="*/ 284747 h 437654"/>
              <a:gd name="connsiteX17" fmla="*/ 41338 w 314054"/>
              <a:gd name="connsiteY17" fmla="*/ 256674 h 437654"/>
              <a:gd name="connsiteX18" fmla="*/ 53370 w 314054"/>
              <a:gd name="connsiteY18" fmla="*/ 232611 h 437654"/>
              <a:gd name="connsiteX19" fmla="*/ 61391 w 314054"/>
              <a:gd name="connsiteY19" fmla="*/ 172453 h 437654"/>
              <a:gd name="connsiteX20" fmla="*/ 65401 w 314054"/>
              <a:gd name="connsiteY20" fmla="*/ 100263 h 437654"/>
              <a:gd name="connsiteX21" fmla="*/ 73422 w 314054"/>
              <a:gd name="connsiteY21" fmla="*/ 76200 h 437654"/>
              <a:gd name="connsiteX22" fmla="*/ 85454 w 314054"/>
              <a:gd name="connsiteY22" fmla="*/ 64169 h 437654"/>
              <a:gd name="connsiteX23" fmla="*/ 97485 w 314054"/>
              <a:gd name="connsiteY23" fmla="*/ 20053 h 437654"/>
              <a:gd name="connsiteX24" fmla="*/ 101496 w 314054"/>
              <a:gd name="connsiteY24" fmla="*/ 0 h 4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4054" h="437654">
                <a:moveTo>
                  <a:pt x="314054" y="421105"/>
                </a:moveTo>
                <a:cubicBezTo>
                  <a:pt x="312016" y="406842"/>
                  <a:pt x="313932" y="391422"/>
                  <a:pt x="302022" y="381000"/>
                </a:cubicBezTo>
                <a:cubicBezTo>
                  <a:pt x="294767" y="374652"/>
                  <a:pt x="277959" y="364958"/>
                  <a:pt x="277959" y="364958"/>
                </a:cubicBezTo>
                <a:cubicBezTo>
                  <a:pt x="275285" y="360947"/>
                  <a:pt x="274025" y="355481"/>
                  <a:pt x="269938" y="352926"/>
                </a:cubicBezTo>
                <a:cubicBezTo>
                  <a:pt x="262768" y="348445"/>
                  <a:pt x="245875" y="344905"/>
                  <a:pt x="245875" y="344905"/>
                </a:cubicBezTo>
                <a:cubicBezTo>
                  <a:pt x="215128" y="346242"/>
                  <a:pt x="184319" y="346556"/>
                  <a:pt x="153633" y="348916"/>
                </a:cubicBezTo>
                <a:cubicBezTo>
                  <a:pt x="149418" y="349240"/>
                  <a:pt x="145382" y="351035"/>
                  <a:pt x="141601" y="352926"/>
                </a:cubicBezTo>
                <a:cubicBezTo>
                  <a:pt x="137290" y="355081"/>
                  <a:pt x="133580" y="358273"/>
                  <a:pt x="129570" y="360947"/>
                </a:cubicBezTo>
                <a:cubicBezTo>
                  <a:pt x="128497" y="367384"/>
                  <a:pt x="128277" y="409306"/>
                  <a:pt x="113528" y="421105"/>
                </a:cubicBezTo>
                <a:cubicBezTo>
                  <a:pt x="110227" y="423746"/>
                  <a:pt x="105561" y="423955"/>
                  <a:pt x="101496" y="425116"/>
                </a:cubicBezTo>
                <a:cubicBezTo>
                  <a:pt x="96196" y="426630"/>
                  <a:pt x="90939" y="428578"/>
                  <a:pt x="85454" y="429126"/>
                </a:cubicBezTo>
                <a:cubicBezTo>
                  <a:pt x="64129" y="431258"/>
                  <a:pt x="42675" y="431800"/>
                  <a:pt x="21285" y="433137"/>
                </a:cubicBezTo>
                <a:cubicBezTo>
                  <a:pt x="15938" y="434474"/>
                  <a:pt x="10361" y="439194"/>
                  <a:pt x="5243" y="437147"/>
                </a:cubicBezTo>
                <a:cubicBezTo>
                  <a:pt x="-7865" y="431904"/>
                  <a:pt x="7524" y="415679"/>
                  <a:pt x="9254" y="413084"/>
                </a:cubicBezTo>
                <a:cubicBezTo>
                  <a:pt x="10591" y="407737"/>
                  <a:pt x="11680" y="402321"/>
                  <a:pt x="13264" y="397042"/>
                </a:cubicBezTo>
                <a:cubicBezTo>
                  <a:pt x="27917" y="348197"/>
                  <a:pt x="16047" y="393928"/>
                  <a:pt x="25296" y="356937"/>
                </a:cubicBezTo>
                <a:cubicBezTo>
                  <a:pt x="26633" y="332874"/>
                  <a:pt x="27124" y="308748"/>
                  <a:pt x="29306" y="284747"/>
                </a:cubicBezTo>
                <a:cubicBezTo>
                  <a:pt x="31161" y="264345"/>
                  <a:pt x="33167" y="273015"/>
                  <a:pt x="41338" y="256674"/>
                </a:cubicBezTo>
                <a:cubicBezTo>
                  <a:pt x="57943" y="223466"/>
                  <a:pt x="30384" y="267089"/>
                  <a:pt x="53370" y="232611"/>
                </a:cubicBezTo>
                <a:cubicBezTo>
                  <a:pt x="58957" y="204674"/>
                  <a:pt x="58787" y="208914"/>
                  <a:pt x="61391" y="172453"/>
                </a:cubicBezTo>
                <a:cubicBezTo>
                  <a:pt x="63108" y="148414"/>
                  <a:pt x="62412" y="124177"/>
                  <a:pt x="65401" y="100263"/>
                </a:cubicBezTo>
                <a:cubicBezTo>
                  <a:pt x="66450" y="91873"/>
                  <a:pt x="67443" y="82178"/>
                  <a:pt x="73422" y="76200"/>
                </a:cubicBezTo>
                <a:lnTo>
                  <a:pt x="85454" y="64169"/>
                </a:lnTo>
                <a:cubicBezTo>
                  <a:pt x="102666" y="12532"/>
                  <a:pt x="86145" y="65411"/>
                  <a:pt x="97485" y="20053"/>
                </a:cubicBezTo>
                <a:cubicBezTo>
                  <a:pt x="102342" y="627"/>
                  <a:pt x="101496" y="15321"/>
                  <a:pt x="101496" y="0"/>
                </a:cubicBezTo>
              </a:path>
            </a:pathLst>
          </a:custGeom>
          <a:noFill/>
          <a:ln w="22225">
            <a:solidFill>
              <a:srgbClr val="FFFF00">
                <a:alpha val="4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035968" y="1997242"/>
            <a:ext cx="553453" cy="693821"/>
          </a:xfrm>
          <a:custGeom>
            <a:avLst/>
            <a:gdLst>
              <a:gd name="connsiteX0" fmla="*/ 4011 w 553453"/>
              <a:gd name="connsiteY0" fmla="*/ 693821 h 693821"/>
              <a:gd name="connsiteX1" fmla="*/ 0 w 553453"/>
              <a:gd name="connsiteY1" fmla="*/ 673769 h 693821"/>
              <a:gd name="connsiteX2" fmla="*/ 8021 w 553453"/>
              <a:gd name="connsiteY2" fmla="*/ 641684 h 693821"/>
              <a:gd name="connsiteX3" fmla="*/ 16043 w 553453"/>
              <a:gd name="connsiteY3" fmla="*/ 633663 h 693821"/>
              <a:gd name="connsiteX4" fmla="*/ 20053 w 553453"/>
              <a:gd name="connsiteY4" fmla="*/ 621632 h 693821"/>
              <a:gd name="connsiteX5" fmla="*/ 28074 w 553453"/>
              <a:gd name="connsiteY5" fmla="*/ 589547 h 693821"/>
              <a:gd name="connsiteX6" fmla="*/ 36095 w 553453"/>
              <a:gd name="connsiteY6" fmla="*/ 565484 h 693821"/>
              <a:gd name="connsiteX7" fmla="*/ 40106 w 553453"/>
              <a:gd name="connsiteY7" fmla="*/ 553453 h 693821"/>
              <a:gd name="connsiteX8" fmla="*/ 44116 w 553453"/>
              <a:gd name="connsiteY8" fmla="*/ 529390 h 693821"/>
              <a:gd name="connsiteX9" fmla="*/ 48127 w 553453"/>
              <a:gd name="connsiteY9" fmla="*/ 517358 h 693821"/>
              <a:gd name="connsiteX10" fmla="*/ 52137 w 553453"/>
              <a:gd name="connsiteY10" fmla="*/ 497305 h 693821"/>
              <a:gd name="connsiteX11" fmla="*/ 56148 w 553453"/>
              <a:gd name="connsiteY11" fmla="*/ 441158 h 693821"/>
              <a:gd name="connsiteX12" fmla="*/ 60158 w 553453"/>
              <a:gd name="connsiteY12" fmla="*/ 429126 h 693821"/>
              <a:gd name="connsiteX13" fmla="*/ 64169 w 553453"/>
              <a:gd name="connsiteY13" fmla="*/ 389021 h 693821"/>
              <a:gd name="connsiteX14" fmla="*/ 72190 w 553453"/>
              <a:gd name="connsiteY14" fmla="*/ 356937 h 693821"/>
              <a:gd name="connsiteX15" fmla="*/ 80211 w 553453"/>
              <a:gd name="connsiteY15" fmla="*/ 312821 h 693821"/>
              <a:gd name="connsiteX16" fmla="*/ 84221 w 553453"/>
              <a:gd name="connsiteY16" fmla="*/ 296779 h 693821"/>
              <a:gd name="connsiteX17" fmla="*/ 88232 w 553453"/>
              <a:gd name="connsiteY17" fmla="*/ 264695 h 693821"/>
              <a:gd name="connsiteX18" fmla="*/ 96253 w 553453"/>
              <a:gd name="connsiteY18" fmla="*/ 240632 h 693821"/>
              <a:gd name="connsiteX19" fmla="*/ 100264 w 553453"/>
              <a:gd name="connsiteY19" fmla="*/ 228600 h 693821"/>
              <a:gd name="connsiteX20" fmla="*/ 104274 w 553453"/>
              <a:gd name="connsiteY20" fmla="*/ 216569 h 693821"/>
              <a:gd name="connsiteX21" fmla="*/ 108285 w 553453"/>
              <a:gd name="connsiteY21" fmla="*/ 188495 h 693821"/>
              <a:gd name="connsiteX22" fmla="*/ 116306 w 553453"/>
              <a:gd name="connsiteY22" fmla="*/ 160421 h 693821"/>
              <a:gd name="connsiteX23" fmla="*/ 124327 w 553453"/>
              <a:gd name="connsiteY23" fmla="*/ 120316 h 693821"/>
              <a:gd name="connsiteX24" fmla="*/ 132348 w 553453"/>
              <a:gd name="connsiteY24" fmla="*/ 88232 h 693821"/>
              <a:gd name="connsiteX25" fmla="*/ 140369 w 553453"/>
              <a:gd name="connsiteY25" fmla="*/ 64169 h 693821"/>
              <a:gd name="connsiteX26" fmla="*/ 144379 w 553453"/>
              <a:gd name="connsiteY26" fmla="*/ 24063 h 693821"/>
              <a:gd name="connsiteX27" fmla="*/ 148390 w 553453"/>
              <a:gd name="connsiteY27" fmla="*/ 4011 h 693821"/>
              <a:gd name="connsiteX28" fmla="*/ 160421 w 553453"/>
              <a:gd name="connsiteY28" fmla="*/ 0 h 693821"/>
              <a:gd name="connsiteX29" fmla="*/ 308811 w 553453"/>
              <a:gd name="connsiteY29" fmla="*/ 4011 h 693821"/>
              <a:gd name="connsiteX30" fmla="*/ 348916 w 553453"/>
              <a:gd name="connsiteY30" fmla="*/ 8021 h 693821"/>
              <a:gd name="connsiteX31" fmla="*/ 469232 w 553453"/>
              <a:gd name="connsiteY31" fmla="*/ 12032 h 693821"/>
              <a:gd name="connsiteX32" fmla="*/ 553453 w 553453"/>
              <a:gd name="connsiteY32" fmla="*/ 16042 h 69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3453" h="693821">
                <a:moveTo>
                  <a:pt x="4011" y="693821"/>
                </a:moveTo>
                <a:cubicBezTo>
                  <a:pt x="2674" y="687137"/>
                  <a:pt x="0" y="680585"/>
                  <a:pt x="0" y="673769"/>
                </a:cubicBezTo>
                <a:cubicBezTo>
                  <a:pt x="0" y="670898"/>
                  <a:pt x="4857" y="646957"/>
                  <a:pt x="8021" y="641684"/>
                </a:cubicBezTo>
                <a:cubicBezTo>
                  <a:pt x="9967" y="638442"/>
                  <a:pt x="13369" y="636337"/>
                  <a:pt x="16043" y="633663"/>
                </a:cubicBezTo>
                <a:cubicBezTo>
                  <a:pt x="17380" y="629653"/>
                  <a:pt x="18941" y="625710"/>
                  <a:pt x="20053" y="621632"/>
                </a:cubicBezTo>
                <a:cubicBezTo>
                  <a:pt x="22953" y="610996"/>
                  <a:pt x="24588" y="600005"/>
                  <a:pt x="28074" y="589547"/>
                </a:cubicBezTo>
                <a:lnTo>
                  <a:pt x="36095" y="565484"/>
                </a:lnTo>
                <a:lnTo>
                  <a:pt x="40106" y="553453"/>
                </a:lnTo>
                <a:cubicBezTo>
                  <a:pt x="41443" y="545432"/>
                  <a:pt x="42352" y="537328"/>
                  <a:pt x="44116" y="529390"/>
                </a:cubicBezTo>
                <a:cubicBezTo>
                  <a:pt x="45033" y="525263"/>
                  <a:pt x="47102" y="521459"/>
                  <a:pt x="48127" y="517358"/>
                </a:cubicBezTo>
                <a:cubicBezTo>
                  <a:pt x="49780" y="510745"/>
                  <a:pt x="50800" y="503989"/>
                  <a:pt x="52137" y="497305"/>
                </a:cubicBezTo>
                <a:cubicBezTo>
                  <a:pt x="53474" y="478589"/>
                  <a:pt x="53956" y="459793"/>
                  <a:pt x="56148" y="441158"/>
                </a:cubicBezTo>
                <a:cubicBezTo>
                  <a:pt x="56642" y="436959"/>
                  <a:pt x="59515" y="433304"/>
                  <a:pt x="60158" y="429126"/>
                </a:cubicBezTo>
                <a:cubicBezTo>
                  <a:pt x="62201" y="415847"/>
                  <a:pt x="61960" y="402273"/>
                  <a:pt x="64169" y="389021"/>
                </a:cubicBezTo>
                <a:cubicBezTo>
                  <a:pt x="65981" y="378147"/>
                  <a:pt x="70378" y="367811"/>
                  <a:pt x="72190" y="356937"/>
                </a:cubicBezTo>
                <a:cubicBezTo>
                  <a:pt x="75095" y="339505"/>
                  <a:pt x="76471" y="329652"/>
                  <a:pt x="80211" y="312821"/>
                </a:cubicBezTo>
                <a:cubicBezTo>
                  <a:pt x="81407" y="307440"/>
                  <a:pt x="83315" y="302216"/>
                  <a:pt x="84221" y="296779"/>
                </a:cubicBezTo>
                <a:cubicBezTo>
                  <a:pt x="85993" y="286148"/>
                  <a:pt x="85974" y="275234"/>
                  <a:pt x="88232" y="264695"/>
                </a:cubicBezTo>
                <a:cubicBezTo>
                  <a:pt x="90004" y="256428"/>
                  <a:pt x="93579" y="248653"/>
                  <a:pt x="96253" y="240632"/>
                </a:cubicBezTo>
                <a:lnTo>
                  <a:pt x="100264" y="228600"/>
                </a:lnTo>
                <a:lnTo>
                  <a:pt x="104274" y="216569"/>
                </a:lnTo>
                <a:cubicBezTo>
                  <a:pt x="105611" y="207211"/>
                  <a:pt x="106594" y="197796"/>
                  <a:pt x="108285" y="188495"/>
                </a:cubicBezTo>
                <a:cubicBezTo>
                  <a:pt x="110300" y="177410"/>
                  <a:pt x="112868" y="170734"/>
                  <a:pt x="116306" y="160421"/>
                </a:cubicBezTo>
                <a:cubicBezTo>
                  <a:pt x="124045" y="106240"/>
                  <a:pt x="115926" y="151118"/>
                  <a:pt x="124327" y="120316"/>
                </a:cubicBezTo>
                <a:cubicBezTo>
                  <a:pt x="127228" y="109681"/>
                  <a:pt x="128862" y="98690"/>
                  <a:pt x="132348" y="88232"/>
                </a:cubicBezTo>
                <a:lnTo>
                  <a:pt x="140369" y="64169"/>
                </a:lnTo>
                <a:cubicBezTo>
                  <a:pt x="141706" y="50800"/>
                  <a:pt x="142603" y="37380"/>
                  <a:pt x="144379" y="24063"/>
                </a:cubicBezTo>
                <a:cubicBezTo>
                  <a:pt x="145280" y="17306"/>
                  <a:pt x="144609" y="9683"/>
                  <a:pt x="148390" y="4011"/>
                </a:cubicBezTo>
                <a:cubicBezTo>
                  <a:pt x="150735" y="494"/>
                  <a:pt x="156411" y="1337"/>
                  <a:pt x="160421" y="0"/>
                </a:cubicBezTo>
                <a:lnTo>
                  <a:pt x="308811" y="4011"/>
                </a:lnTo>
                <a:cubicBezTo>
                  <a:pt x="322234" y="4582"/>
                  <a:pt x="335498" y="7350"/>
                  <a:pt x="348916" y="8021"/>
                </a:cubicBezTo>
                <a:cubicBezTo>
                  <a:pt x="388994" y="10025"/>
                  <a:pt x="429142" y="10289"/>
                  <a:pt x="469232" y="12032"/>
                </a:cubicBezTo>
                <a:cubicBezTo>
                  <a:pt x="571051" y="16459"/>
                  <a:pt x="502306" y="16042"/>
                  <a:pt x="553453" y="16042"/>
                </a:cubicBezTo>
              </a:path>
            </a:pathLst>
          </a:custGeom>
          <a:noFill/>
          <a:ln w="22225">
            <a:solidFill>
              <a:srgbClr val="FFFF00">
                <a:alpha val="4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386263" y="2019301"/>
            <a:ext cx="3295650" cy="166687"/>
          </a:xfrm>
          <a:custGeom>
            <a:avLst/>
            <a:gdLst>
              <a:gd name="connsiteX0" fmla="*/ 0 w 3295650"/>
              <a:gd name="connsiteY0" fmla="*/ 166687 h 166687"/>
              <a:gd name="connsiteX1" fmla="*/ 23812 w 3295650"/>
              <a:gd name="connsiteY1" fmla="*/ 152400 h 166687"/>
              <a:gd name="connsiteX2" fmla="*/ 28575 w 3295650"/>
              <a:gd name="connsiteY2" fmla="*/ 138112 h 166687"/>
              <a:gd name="connsiteX3" fmla="*/ 42862 w 3295650"/>
              <a:gd name="connsiteY3" fmla="*/ 128587 h 166687"/>
              <a:gd name="connsiteX4" fmla="*/ 52387 w 3295650"/>
              <a:gd name="connsiteY4" fmla="*/ 61912 h 166687"/>
              <a:gd name="connsiteX5" fmla="*/ 61912 w 3295650"/>
              <a:gd name="connsiteY5" fmla="*/ 47625 h 166687"/>
              <a:gd name="connsiteX6" fmla="*/ 66675 w 3295650"/>
              <a:gd name="connsiteY6" fmla="*/ 33337 h 166687"/>
              <a:gd name="connsiteX7" fmla="*/ 71437 w 3295650"/>
              <a:gd name="connsiteY7" fmla="*/ 9525 h 166687"/>
              <a:gd name="connsiteX8" fmla="*/ 90487 w 3295650"/>
              <a:gd name="connsiteY8" fmla="*/ 4762 h 166687"/>
              <a:gd name="connsiteX9" fmla="*/ 152400 w 3295650"/>
              <a:gd name="connsiteY9" fmla="*/ 0 h 166687"/>
              <a:gd name="connsiteX10" fmla="*/ 390525 w 3295650"/>
              <a:gd name="connsiteY10" fmla="*/ 4762 h 166687"/>
              <a:gd name="connsiteX11" fmla="*/ 433387 w 3295650"/>
              <a:gd name="connsiteY11" fmla="*/ 14287 h 166687"/>
              <a:gd name="connsiteX12" fmla="*/ 533400 w 3295650"/>
              <a:gd name="connsiteY12" fmla="*/ 28575 h 166687"/>
              <a:gd name="connsiteX13" fmla="*/ 547687 w 3295650"/>
              <a:gd name="connsiteY13" fmla="*/ 33337 h 166687"/>
              <a:gd name="connsiteX14" fmla="*/ 576262 w 3295650"/>
              <a:gd name="connsiteY14" fmla="*/ 47625 h 166687"/>
              <a:gd name="connsiteX15" fmla="*/ 661987 w 3295650"/>
              <a:gd name="connsiteY15" fmla="*/ 42862 h 166687"/>
              <a:gd name="connsiteX16" fmla="*/ 690562 w 3295650"/>
              <a:gd name="connsiteY16" fmla="*/ 33337 h 166687"/>
              <a:gd name="connsiteX17" fmla="*/ 728662 w 3295650"/>
              <a:gd name="connsiteY17" fmla="*/ 23812 h 166687"/>
              <a:gd name="connsiteX18" fmla="*/ 790575 w 3295650"/>
              <a:gd name="connsiteY18" fmla="*/ 9525 h 166687"/>
              <a:gd name="connsiteX19" fmla="*/ 1252537 w 3295650"/>
              <a:gd name="connsiteY19" fmla="*/ 14287 h 166687"/>
              <a:gd name="connsiteX20" fmla="*/ 1281112 w 3295650"/>
              <a:gd name="connsiteY20" fmla="*/ 19050 h 166687"/>
              <a:gd name="connsiteX21" fmla="*/ 1681162 w 3295650"/>
              <a:gd name="connsiteY21" fmla="*/ 23812 h 166687"/>
              <a:gd name="connsiteX22" fmla="*/ 1952625 w 3295650"/>
              <a:gd name="connsiteY22" fmla="*/ 28575 h 166687"/>
              <a:gd name="connsiteX23" fmla="*/ 2200275 w 3295650"/>
              <a:gd name="connsiteY23" fmla="*/ 28575 h 166687"/>
              <a:gd name="connsiteX24" fmla="*/ 2176462 w 3295650"/>
              <a:gd name="connsiteY24" fmla="*/ 23812 h 166687"/>
              <a:gd name="connsiteX25" fmla="*/ 1704975 w 3295650"/>
              <a:gd name="connsiteY25" fmla="*/ 23812 h 166687"/>
              <a:gd name="connsiteX26" fmla="*/ 1700212 w 3295650"/>
              <a:gd name="connsiteY26" fmla="*/ 9525 h 166687"/>
              <a:gd name="connsiteX27" fmla="*/ 1685925 w 3295650"/>
              <a:gd name="connsiteY27" fmla="*/ 4762 h 166687"/>
              <a:gd name="connsiteX28" fmla="*/ 1671637 w 3295650"/>
              <a:gd name="connsiteY28" fmla="*/ 9525 h 166687"/>
              <a:gd name="connsiteX29" fmla="*/ 1685925 w 3295650"/>
              <a:gd name="connsiteY29" fmla="*/ 14287 h 166687"/>
              <a:gd name="connsiteX30" fmla="*/ 1719262 w 3295650"/>
              <a:gd name="connsiteY30" fmla="*/ 19050 h 166687"/>
              <a:gd name="connsiteX31" fmla="*/ 1804987 w 3295650"/>
              <a:gd name="connsiteY31" fmla="*/ 28575 h 166687"/>
              <a:gd name="connsiteX32" fmla="*/ 1985962 w 3295650"/>
              <a:gd name="connsiteY32" fmla="*/ 33337 h 166687"/>
              <a:gd name="connsiteX33" fmla="*/ 2238375 w 3295650"/>
              <a:gd name="connsiteY33" fmla="*/ 38100 h 166687"/>
              <a:gd name="connsiteX34" fmla="*/ 2314575 w 3295650"/>
              <a:gd name="connsiteY34" fmla="*/ 42862 h 166687"/>
              <a:gd name="connsiteX35" fmla="*/ 2347912 w 3295650"/>
              <a:gd name="connsiteY35" fmla="*/ 38100 h 166687"/>
              <a:gd name="connsiteX36" fmla="*/ 2314575 w 3295650"/>
              <a:gd name="connsiteY36" fmla="*/ 33337 h 166687"/>
              <a:gd name="connsiteX37" fmla="*/ 2566987 w 3295650"/>
              <a:gd name="connsiteY37" fmla="*/ 38100 h 166687"/>
              <a:gd name="connsiteX38" fmla="*/ 2852737 w 3295650"/>
              <a:gd name="connsiteY38" fmla="*/ 42862 h 166687"/>
              <a:gd name="connsiteX39" fmla="*/ 3295650 w 3295650"/>
              <a:gd name="connsiteY39" fmla="*/ 42862 h 16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95650" h="166687">
                <a:moveTo>
                  <a:pt x="0" y="166687"/>
                </a:moveTo>
                <a:cubicBezTo>
                  <a:pt x="7937" y="161925"/>
                  <a:pt x="17267" y="158945"/>
                  <a:pt x="23812" y="152400"/>
                </a:cubicBezTo>
                <a:cubicBezTo>
                  <a:pt x="27362" y="148850"/>
                  <a:pt x="25439" y="142032"/>
                  <a:pt x="28575" y="138112"/>
                </a:cubicBezTo>
                <a:cubicBezTo>
                  <a:pt x="32151" y="133643"/>
                  <a:pt x="38100" y="131762"/>
                  <a:pt x="42862" y="128587"/>
                </a:cubicBezTo>
                <a:cubicBezTo>
                  <a:pt x="58845" y="80646"/>
                  <a:pt x="27352" y="178748"/>
                  <a:pt x="52387" y="61912"/>
                </a:cubicBezTo>
                <a:cubicBezTo>
                  <a:pt x="53586" y="56315"/>
                  <a:pt x="59352" y="52744"/>
                  <a:pt x="61912" y="47625"/>
                </a:cubicBezTo>
                <a:cubicBezTo>
                  <a:pt x="64157" y="43135"/>
                  <a:pt x="65457" y="38207"/>
                  <a:pt x="66675" y="33337"/>
                </a:cubicBezTo>
                <a:cubicBezTo>
                  <a:pt x="68638" y="25484"/>
                  <a:pt x="66255" y="15743"/>
                  <a:pt x="71437" y="9525"/>
                </a:cubicBezTo>
                <a:cubicBezTo>
                  <a:pt x="75627" y="4497"/>
                  <a:pt x="83986" y="5527"/>
                  <a:pt x="90487" y="4762"/>
                </a:cubicBezTo>
                <a:cubicBezTo>
                  <a:pt x="111044" y="2344"/>
                  <a:pt x="131762" y="1587"/>
                  <a:pt x="152400" y="0"/>
                </a:cubicBezTo>
                <a:lnTo>
                  <a:pt x="390525" y="4762"/>
                </a:lnTo>
                <a:cubicBezTo>
                  <a:pt x="425253" y="6002"/>
                  <a:pt x="409314" y="8732"/>
                  <a:pt x="433387" y="14287"/>
                </a:cubicBezTo>
                <a:cubicBezTo>
                  <a:pt x="483947" y="25954"/>
                  <a:pt x="480333" y="23750"/>
                  <a:pt x="533400" y="28575"/>
                </a:cubicBezTo>
                <a:cubicBezTo>
                  <a:pt x="538162" y="30162"/>
                  <a:pt x="543197" y="31092"/>
                  <a:pt x="547687" y="33337"/>
                </a:cubicBezTo>
                <a:cubicBezTo>
                  <a:pt x="584623" y="51805"/>
                  <a:pt x="540345" y="35651"/>
                  <a:pt x="576262" y="47625"/>
                </a:cubicBezTo>
                <a:cubicBezTo>
                  <a:pt x="604837" y="46037"/>
                  <a:pt x="633589" y="46412"/>
                  <a:pt x="661987" y="42862"/>
                </a:cubicBezTo>
                <a:cubicBezTo>
                  <a:pt x="671950" y="41617"/>
                  <a:pt x="680717" y="35306"/>
                  <a:pt x="690562" y="33337"/>
                </a:cubicBezTo>
                <a:cubicBezTo>
                  <a:pt x="748817" y="21688"/>
                  <a:pt x="688389" y="34796"/>
                  <a:pt x="728662" y="23812"/>
                </a:cubicBezTo>
                <a:cubicBezTo>
                  <a:pt x="760254" y="15195"/>
                  <a:pt x="762805" y="15078"/>
                  <a:pt x="790575" y="9525"/>
                </a:cubicBezTo>
                <a:lnTo>
                  <a:pt x="1252537" y="14287"/>
                </a:lnTo>
                <a:cubicBezTo>
                  <a:pt x="1262192" y="14474"/>
                  <a:pt x="1271458" y="18835"/>
                  <a:pt x="1281112" y="19050"/>
                </a:cubicBezTo>
                <a:cubicBezTo>
                  <a:pt x="1414439" y="22013"/>
                  <a:pt x="1547816" y="21921"/>
                  <a:pt x="1681162" y="23812"/>
                </a:cubicBezTo>
                <a:lnTo>
                  <a:pt x="1952625" y="28575"/>
                </a:lnTo>
                <a:cubicBezTo>
                  <a:pt x="2060000" y="36244"/>
                  <a:pt x="2049819" y="37694"/>
                  <a:pt x="2200275" y="28575"/>
                </a:cubicBezTo>
                <a:cubicBezTo>
                  <a:pt x="2208355" y="28085"/>
                  <a:pt x="2184400" y="25400"/>
                  <a:pt x="2176462" y="23812"/>
                </a:cubicBezTo>
                <a:cubicBezTo>
                  <a:pt x="2036003" y="26866"/>
                  <a:pt x="1842913" y="34030"/>
                  <a:pt x="1704975" y="23812"/>
                </a:cubicBezTo>
                <a:cubicBezTo>
                  <a:pt x="1699969" y="23441"/>
                  <a:pt x="1703762" y="13075"/>
                  <a:pt x="1700212" y="9525"/>
                </a:cubicBezTo>
                <a:cubicBezTo>
                  <a:pt x="1696662" y="5975"/>
                  <a:pt x="1690687" y="6350"/>
                  <a:pt x="1685925" y="4762"/>
                </a:cubicBezTo>
                <a:cubicBezTo>
                  <a:pt x="1681162" y="6350"/>
                  <a:pt x="1671637" y="4505"/>
                  <a:pt x="1671637" y="9525"/>
                </a:cubicBezTo>
                <a:cubicBezTo>
                  <a:pt x="1671637" y="14545"/>
                  <a:pt x="1681002" y="13302"/>
                  <a:pt x="1685925" y="14287"/>
                </a:cubicBezTo>
                <a:cubicBezTo>
                  <a:pt x="1696932" y="16488"/>
                  <a:pt x="1708150" y="17462"/>
                  <a:pt x="1719262" y="19050"/>
                </a:cubicBezTo>
                <a:cubicBezTo>
                  <a:pt x="1754616" y="30833"/>
                  <a:pt x="1736026" y="25973"/>
                  <a:pt x="1804987" y="28575"/>
                </a:cubicBezTo>
                <a:cubicBezTo>
                  <a:pt x="1865290" y="30851"/>
                  <a:pt x="1925631" y="32011"/>
                  <a:pt x="1985962" y="33337"/>
                </a:cubicBezTo>
                <a:lnTo>
                  <a:pt x="2238375" y="38100"/>
                </a:lnTo>
                <a:cubicBezTo>
                  <a:pt x="2263775" y="39687"/>
                  <a:pt x="2289125" y="42862"/>
                  <a:pt x="2314575" y="42862"/>
                </a:cubicBezTo>
                <a:cubicBezTo>
                  <a:pt x="2325800" y="42862"/>
                  <a:pt x="2347912" y="49325"/>
                  <a:pt x="2347912" y="38100"/>
                </a:cubicBezTo>
                <a:cubicBezTo>
                  <a:pt x="2347912" y="26875"/>
                  <a:pt x="2303350" y="33337"/>
                  <a:pt x="2314575" y="33337"/>
                </a:cubicBezTo>
                <a:cubicBezTo>
                  <a:pt x="2398727" y="33337"/>
                  <a:pt x="2482848" y="36611"/>
                  <a:pt x="2566987" y="38100"/>
                </a:cubicBezTo>
                <a:lnTo>
                  <a:pt x="2852737" y="42862"/>
                </a:lnTo>
                <a:lnTo>
                  <a:pt x="3295650" y="42862"/>
                </a:lnTo>
              </a:path>
            </a:pathLst>
          </a:custGeom>
          <a:noFill/>
          <a:ln w="22225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67625" y="2066925"/>
            <a:ext cx="71438" cy="1790700"/>
          </a:xfrm>
          <a:custGeom>
            <a:avLst/>
            <a:gdLst>
              <a:gd name="connsiteX0" fmla="*/ 0 w 71438"/>
              <a:gd name="connsiteY0" fmla="*/ 0 h 1790700"/>
              <a:gd name="connsiteX1" fmla="*/ 9525 w 71438"/>
              <a:gd name="connsiteY1" fmla="*/ 242888 h 1790700"/>
              <a:gd name="connsiteX2" fmla="*/ 14288 w 71438"/>
              <a:gd name="connsiteY2" fmla="*/ 290513 h 1790700"/>
              <a:gd name="connsiteX3" fmla="*/ 28575 w 71438"/>
              <a:gd name="connsiteY3" fmla="*/ 666750 h 1790700"/>
              <a:gd name="connsiteX4" fmla="*/ 33338 w 71438"/>
              <a:gd name="connsiteY4" fmla="*/ 714375 h 1790700"/>
              <a:gd name="connsiteX5" fmla="*/ 38100 w 71438"/>
              <a:gd name="connsiteY5" fmla="*/ 738188 h 1790700"/>
              <a:gd name="connsiteX6" fmla="*/ 33338 w 71438"/>
              <a:gd name="connsiteY6" fmla="*/ 1133475 h 1790700"/>
              <a:gd name="connsiteX7" fmla="*/ 38100 w 71438"/>
              <a:gd name="connsiteY7" fmla="*/ 1290638 h 1790700"/>
              <a:gd name="connsiteX8" fmla="*/ 52388 w 71438"/>
              <a:gd name="connsiteY8" fmla="*/ 1357313 h 1790700"/>
              <a:gd name="connsiteX9" fmla="*/ 57150 w 71438"/>
              <a:gd name="connsiteY9" fmla="*/ 1409700 h 1790700"/>
              <a:gd name="connsiteX10" fmla="*/ 61913 w 71438"/>
              <a:gd name="connsiteY10" fmla="*/ 1481138 h 1790700"/>
              <a:gd name="connsiteX11" fmla="*/ 66675 w 71438"/>
              <a:gd name="connsiteY11" fmla="*/ 1509713 h 1790700"/>
              <a:gd name="connsiteX12" fmla="*/ 71438 w 71438"/>
              <a:gd name="connsiteY12" fmla="*/ 1562100 h 1790700"/>
              <a:gd name="connsiteX13" fmla="*/ 66675 w 71438"/>
              <a:gd name="connsiteY13" fmla="*/ 1738313 h 1790700"/>
              <a:gd name="connsiteX14" fmla="*/ 61913 w 71438"/>
              <a:gd name="connsiteY14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38" h="1790700">
                <a:moveTo>
                  <a:pt x="0" y="0"/>
                </a:moveTo>
                <a:cubicBezTo>
                  <a:pt x="1016" y="27431"/>
                  <a:pt x="7564" y="209545"/>
                  <a:pt x="9525" y="242888"/>
                </a:cubicBezTo>
                <a:cubicBezTo>
                  <a:pt x="10462" y="258815"/>
                  <a:pt x="12700" y="274638"/>
                  <a:pt x="14288" y="290513"/>
                </a:cubicBezTo>
                <a:cubicBezTo>
                  <a:pt x="16336" y="437990"/>
                  <a:pt x="-12065" y="544823"/>
                  <a:pt x="28575" y="666750"/>
                </a:cubicBezTo>
                <a:cubicBezTo>
                  <a:pt x="30163" y="682625"/>
                  <a:pt x="31229" y="698561"/>
                  <a:pt x="33338" y="714375"/>
                </a:cubicBezTo>
                <a:cubicBezTo>
                  <a:pt x="34408" y="722399"/>
                  <a:pt x="38100" y="730093"/>
                  <a:pt x="38100" y="738188"/>
                </a:cubicBezTo>
                <a:cubicBezTo>
                  <a:pt x="38100" y="869960"/>
                  <a:pt x="34925" y="1001713"/>
                  <a:pt x="33338" y="1133475"/>
                </a:cubicBezTo>
                <a:cubicBezTo>
                  <a:pt x="34925" y="1185863"/>
                  <a:pt x="34452" y="1238353"/>
                  <a:pt x="38100" y="1290638"/>
                </a:cubicBezTo>
                <a:cubicBezTo>
                  <a:pt x="39146" y="1305636"/>
                  <a:pt x="47645" y="1338343"/>
                  <a:pt x="52388" y="1357313"/>
                </a:cubicBezTo>
                <a:cubicBezTo>
                  <a:pt x="53975" y="1374775"/>
                  <a:pt x="55805" y="1392217"/>
                  <a:pt x="57150" y="1409700"/>
                </a:cubicBezTo>
                <a:cubicBezTo>
                  <a:pt x="58980" y="1433495"/>
                  <a:pt x="59650" y="1457380"/>
                  <a:pt x="61913" y="1481138"/>
                </a:cubicBezTo>
                <a:cubicBezTo>
                  <a:pt x="62829" y="1490751"/>
                  <a:pt x="65547" y="1500123"/>
                  <a:pt x="66675" y="1509713"/>
                </a:cubicBezTo>
                <a:cubicBezTo>
                  <a:pt x="68724" y="1527127"/>
                  <a:pt x="69850" y="1544638"/>
                  <a:pt x="71438" y="1562100"/>
                </a:cubicBezTo>
                <a:cubicBezTo>
                  <a:pt x="69850" y="1620838"/>
                  <a:pt x="69470" y="1679620"/>
                  <a:pt x="66675" y="1738313"/>
                </a:cubicBezTo>
                <a:cubicBezTo>
                  <a:pt x="60045" y="1877540"/>
                  <a:pt x="61913" y="1629209"/>
                  <a:pt x="61913" y="1790700"/>
                </a:cubicBezTo>
              </a:path>
            </a:pathLst>
          </a:custGeom>
          <a:noFill/>
          <a:ln w="22225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800600" y="4862513"/>
            <a:ext cx="2805113" cy="723900"/>
          </a:xfrm>
          <a:custGeom>
            <a:avLst/>
            <a:gdLst>
              <a:gd name="connsiteX0" fmla="*/ 0 w 2805113"/>
              <a:gd name="connsiteY0" fmla="*/ 647700 h 723900"/>
              <a:gd name="connsiteX1" fmla="*/ 52388 w 2805113"/>
              <a:gd name="connsiteY1" fmla="*/ 642937 h 723900"/>
              <a:gd name="connsiteX2" fmla="*/ 66675 w 2805113"/>
              <a:gd name="connsiteY2" fmla="*/ 638175 h 723900"/>
              <a:gd name="connsiteX3" fmla="*/ 80963 w 2805113"/>
              <a:gd name="connsiteY3" fmla="*/ 628650 h 723900"/>
              <a:gd name="connsiteX4" fmla="*/ 157163 w 2805113"/>
              <a:gd name="connsiteY4" fmla="*/ 623887 h 723900"/>
              <a:gd name="connsiteX5" fmla="*/ 242888 w 2805113"/>
              <a:gd name="connsiteY5" fmla="*/ 623887 h 723900"/>
              <a:gd name="connsiteX6" fmla="*/ 257175 w 2805113"/>
              <a:gd name="connsiteY6" fmla="*/ 628650 h 723900"/>
              <a:gd name="connsiteX7" fmla="*/ 300038 w 2805113"/>
              <a:gd name="connsiteY7" fmla="*/ 652462 h 723900"/>
              <a:gd name="connsiteX8" fmla="*/ 342900 w 2805113"/>
              <a:gd name="connsiteY8" fmla="*/ 671512 h 723900"/>
              <a:gd name="connsiteX9" fmla="*/ 357188 w 2805113"/>
              <a:gd name="connsiteY9" fmla="*/ 676275 h 723900"/>
              <a:gd name="connsiteX10" fmla="*/ 366713 w 2805113"/>
              <a:gd name="connsiteY10" fmla="*/ 690562 h 723900"/>
              <a:gd name="connsiteX11" fmla="*/ 371475 w 2805113"/>
              <a:gd name="connsiteY11" fmla="*/ 704850 h 723900"/>
              <a:gd name="connsiteX12" fmla="*/ 385763 w 2805113"/>
              <a:gd name="connsiteY12" fmla="*/ 723900 h 723900"/>
              <a:gd name="connsiteX13" fmla="*/ 400050 w 2805113"/>
              <a:gd name="connsiteY13" fmla="*/ 719137 h 723900"/>
              <a:gd name="connsiteX14" fmla="*/ 419100 w 2805113"/>
              <a:gd name="connsiteY14" fmla="*/ 666750 h 723900"/>
              <a:gd name="connsiteX15" fmla="*/ 461963 w 2805113"/>
              <a:gd name="connsiteY15" fmla="*/ 671512 h 723900"/>
              <a:gd name="connsiteX16" fmla="*/ 481013 w 2805113"/>
              <a:gd name="connsiteY16" fmla="*/ 681037 h 723900"/>
              <a:gd name="connsiteX17" fmla="*/ 495300 w 2805113"/>
              <a:gd name="connsiteY17" fmla="*/ 685800 h 723900"/>
              <a:gd name="connsiteX18" fmla="*/ 523875 w 2805113"/>
              <a:gd name="connsiteY18" fmla="*/ 681037 h 723900"/>
              <a:gd name="connsiteX19" fmla="*/ 547688 w 2805113"/>
              <a:gd name="connsiteY19" fmla="*/ 642937 h 723900"/>
              <a:gd name="connsiteX20" fmla="*/ 642938 w 2805113"/>
              <a:gd name="connsiteY20" fmla="*/ 628650 h 723900"/>
              <a:gd name="connsiteX21" fmla="*/ 681038 w 2805113"/>
              <a:gd name="connsiteY21" fmla="*/ 604837 h 723900"/>
              <a:gd name="connsiteX22" fmla="*/ 695325 w 2805113"/>
              <a:gd name="connsiteY22" fmla="*/ 600075 h 723900"/>
              <a:gd name="connsiteX23" fmla="*/ 747713 w 2805113"/>
              <a:gd name="connsiteY23" fmla="*/ 604837 h 723900"/>
              <a:gd name="connsiteX24" fmla="*/ 762000 w 2805113"/>
              <a:gd name="connsiteY24" fmla="*/ 614362 h 723900"/>
              <a:gd name="connsiteX25" fmla="*/ 790575 w 2805113"/>
              <a:gd name="connsiteY25" fmla="*/ 623887 h 723900"/>
              <a:gd name="connsiteX26" fmla="*/ 804863 w 2805113"/>
              <a:gd name="connsiteY26" fmla="*/ 619125 h 723900"/>
              <a:gd name="connsiteX27" fmla="*/ 814388 w 2805113"/>
              <a:gd name="connsiteY27" fmla="*/ 604837 h 723900"/>
              <a:gd name="connsiteX28" fmla="*/ 852488 w 2805113"/>
              <a:gd name="connsiteY28" fmla="*/ 609600 h 723900"/>
              <a:gd name="connsiteX29" fmla="*/ 866775 w 2805113"/>
              <a:gd name="connsiteY29" fmla="*/ 638175 h 723900"/>
              <a:gd name="connsiteX30" fmla="*/ 881063 w 2805113"/>
              <a:gd name="connsiteY30" fmla="*/ 642937 h 723900"/>
              <a:gd name="connsiteX31" fmla="*/ 923925 w 2805113"/>
              <a:gd name="connsiteY31" fmla="*/ 666750 h 723900"/>
              <a:gd name="connsiteX32" fmla="*/ 971550 w 2805113"/>
              <a:gd name="connsiteY32" fmla="*/ 657225 h 723900"/>
              <a:gd name="connsiteX33" fmla="*/ 1000125 w 2805113"/>
              <a:gd name="connsiteY33" fmla="*/ 647700 h 723900"/>
              <a:gd name="connsiteX34" fmla="*/ 1062038 w 2805113"/>
              <a:gd name="connsiteY34" fmla="*/ 638175 h 723900"/>
              <a:gd name="connsiteX35" fmla="*/ 1047750 w 2805113"/>
              <a:gd name="connsiteY35" fmla="*/ 628650 h 723900"/>
              <a:gd name="connsiteX36" fmla="*/ 966788 w 2805113"/>
              <a:gd name="connsiteY36" fmla="*/ 619125 h 723900"/>
              <a:gd name="connsiteX37" fmla="*/ 971550 w 2805113"/>
              <a:gd name="connsiteY37" fmla="*/ 590550 h 723900"/>
              <a:gd name="connsiteX38" fmla="*/ 1019175 w 2805113"/>
              <a:gd name="connsiteY38" fmla="*/ 576262 h 723900"/>
              <a:gd name="connsiteX39" fmla="*/ 957263 w 2805113"/>
              <a:gd name="connsiteY39" fmla="*/ 557212 h 723900"/>
              <a:gd name="connsiteX40" fmla="*/ 966788 w 2805113"/>
              <a:gd name="connsiteY40" fmla="*/ 538162 h 723900"/>
              <a:gd name="connsiteX41" fmla="*/ 1014413 w 2805113"/>
              <a:gd name="connsiteY41" fmla="*/ 519112 h 723900"/>
              <a:gd name="connsiteX42" fmla="*/ 1038225 w 2805113"/>
              <a:gd name="connsiteY42" fmla="*/ 476250 h 723900"/>
              <a:gd name="connsiteX43" fmla="*/ 1042988 w 2805113"/>
              <a:gd name="connsiteY43" fmla="*/ 452437 h 723900"/>
              <a:gd name="connsiteX44" fmla="*/ 1057275 w 2805113"/>
              <a:gd name="connsiteY44" fmla="*/ 495300 h 723900"/>
              <a:gd name="connsiteX45" fmla="*/ 1062038 w 2805113"/>
              <a:gd name="connsiteY45" fmla="*/ 509587 h 723900"/>
              <a:gd name="connsiteX46" fmla="*/ 1066800 w 2805113"/>
              <a:gd name="connsiteY46" fmla="*/ 528637 h 723900"/>
              <a:gd name="connsiteX47" fmla="*/ 1076325 w 2805113"/>
              <a:gd name="connsiteY47" fmla="*/ 557212 h 723900"/>
              <a:gd name="connsiteX48" fmla="*/ 1104900 w 2805113"/>
              <a:gd name="connsiteY48" fmla="*/ 571500 h 723900"/>
              <a:gd name="connsiteX49" fmla="*/ 1133475 w 2805113"/>
              <a:gd name="connsiteY49" fmla="*/ 585787 h 723900"/>
              <a:gd name="connsiteX50" fmla="*/ 1281113 w 2805113"/>
              <a:gd name="connsiteY50" fmla="*/ 581025 h 723900"/>
              <a:gd name="connsiteX51" fmla="*/ 1304925 w 2805113"/>
              <a:gd name="connsiteY51" fmla="*/ 576262 h 723900"/>
              <a:gd name="connsiteX52" fmla="*/ 1338263 w 2805113"/>
              <a:gd name="connsiteY52" fmla="*/ 566737 h 723900"/>
              <a:gd name="connsiteX53" fmla="*/ 1352550 w 2805113"/>
              <a:gd name="connsiteY53" fmla="*/ 552450 h 723900"/>
              <a:gd name="connsiteX54" fmla="*/ 1376363 w 2805113"/>
              <a:gd name="connsiteY54" fmla="*/ 509587 h 723900"/>
              <a:gd name="connsiteX55" fmla="*/ 1443038 w 2805113"/>
              <a:gd name="connsiteY55" fmla="*/ 495300 h 723900"/>
              <a:gd name="connsiteX56" fmla="*/ 1471613 w 2805113"/>
              <a:gd name="connsiteY56" fmla="*/ 485775 h 723900"/>
              <a:gd name="connsiteX57" fmla="*/ 1485900 w 2805113"/>
              <a:gd name="connsiteY57" fmla="*/ 481012 h 723900"/>
              <a:gd name="connsiteX58" fmla="*/ 1490663 w 2805113"/>
              <a:gd name="connsiteY58" fmla="*/ 538162 h 723900"/>
              <a:gd name="connsiteX59" fmla="*/ 1500188 w 2805113"/>
              <a:gd name="connsiteY59" fmla="*/ 552450 h 723900"/>
              <a:gd name="connsiteX60" fmla="*/ 1528763 w 2805113"/>
              <a:gd name="connsiteY60" fmla="*/ 561975 h 723900"/>
              <a:gd name="connsiteX61" fmla="*/ 1543050 w 2805113"/>
              <a:gd name="connsiteY61" fmla="*/ 442912 h 723900"/>
              <a:gd name="connsiteX62" fmla="*/ 1547813 w 2805113"/>
              <a:gd name="connsiteY62" fmla="*/ 428625 h 723900"/>
              <a:gd name="connsiteX63" fmla="*/ 1576388 w 2805113"/>
              <a:gd name="connsiteY63" fmla="*/ 419100 h 723900"/>
              <a:gd name="connsiteX64" fmla="*/ 1590675 w 2805113"/>
              <a:gd name="connsiteY64" fmla="*/ 409575 h 723900"/>
              <a:gd name="connsiteX65" fmla="*/ 1604963 w 2805113"/>
              <a:gd name="connsiteY65" fmla="*/ 400050 h 723900"/>
              <a:gd name="connsiteX66" fmla="*/ 1562100 w 2805113"/>
              <a:gd name="connsiteY66" fmla="*/ 404812 h 723900"/>
              <a:gd name="connsiteX67" fmla="*/ 1547813 w 2805113"/>
              <a:gd name="connsiteY67" fmla="*/ 414337 h 723900"/>
              <a:gd name="connsiteX68" fmla="*/ 1566863 w 2805113"/>
              <a:gd name="connsiteY68" fmla="*/ 419100 h 723900"/>
              <a:gd name="connsiteX69" fmla="*/ 1581150 w 2805113"/>
              <a:gd name="connsiteY69" fmla="*/ 409575 h 723900"/>
              <a:gd name="connsiteX70" fmla="*/ 1628775 w 2805113"/>
              <a:gd name="connsiteY70" fmla="*/ 419100 h 723900"/>
              <a:gd name="connsiteX71" fmla="*/ 1638300 w 2805113"/>
              <a:gd name="connsiteY71" fmla="*/ 433387 h 723900"/>
              <a:gd name="connsiteX72" fmla="*/ 1643063 w 2805113"/>
              <a:gd name="connsiteY72" fmla="*/ 447675 h 723900"/>
              <a:gd name="connsiteX73" fmla="*/ 1671638 w 2805113"/>
              <a:gd name="connsiteY73" fmla="*/ 471487 h 723900"/>
              <a:gd name="connsiteX74" fmla="*/ 1681163 w 2805113"/>
              <a:gd name="connsiteY74" fmla="*/ 457200 h 723900"/>
              <a:gd name="connsiteX75" fmla="*/ 1709738 w 2805113"/>
              <a:gd name="connsiteY75" fmla="*/ 438150 h 723900"/>
              <a:gd name="connsiteX76" fmla="*/ 1733550 w 2805113"/>
              <a:gd name="connsiteY76" fmla="*/ 476250 h 723900"/>
              <a:gd name="connsiteX77" fmla="*/ 1881188 w 2805113"/>
              <a:gd name="connsiteY77" fmla="*/ 471487 h 723900"/>
              <a:gd name="connsiteX78" fmla="*/ 1890713 w 2805113"/>
              <a:gd name="connsiteY78" fmla="*/ 457200 h 723900"/>
              <a:gd name="connsiteX79" fmla="*/ 1905000 w 2805113"/>
              <a:gd name="connsiteY79" fmla="*/ 447675 h 723900"/>
              <a:gd name="connsiteX80" fmla="*/ 1914525 w 2805113"/>
              <a:gd name="connsiteY80" fmla="*/ 433387 h 723900"/>
              <a:gd name="connsiteX81" fmla="*/ 1924050 w 2805113"/>
              <a:gd name="connsiteY81" fmla="*/ 404812 h 723900"/>
              <a:gd name="connsiteX82" fmla="*/ 1914525 w 2805113"/>
              <a:gd name="connsiteY82" fmla="*/ 357187 h 723900"/>
              <a:gd name="connsiteX83" fmla="*/ 1905000 w 2805113"/>
              <a:gd name="connsiteY83" fmla="*/ 342900 h 723900"/>
              <a:gd name="connsiteX84" fmla="*/ 1914525 w 2805113"/>
              <a:gd name="connsiteY84" fmla="*/ 261937 h 723900"/>
              <a:gd name="connsiteX85" fmla="*/ 1924050 w 2805113"/>
              <a:gd name="connsiteY85" fmla="*/ 247650 h 723900"/>
              <a:gd name="connsiteX86" fmla="*/ 1943100 w 2805113"/>
              <a:gd name="connsiteY86" fmla="*/ 290512 h 723900"/>
              <a:gd name="connsiteX87" fmla="*/ 1947863 w 2805113"/>
              <a:gd name="connsiteY87" fmla="*/ 304800 h 723900"/>
              <a:gd name="connsiteX88" fmla="*/ 1962150 w 2805113"/>
              <a:gd name="connsiteY88" fmla="*/ 357187 h 723900"/>
              <a:gd name="connsiteX89" fmla="*/ 1971675 w 2805113"/>
              <a:gd name="connsiteY89" fmla="*/ 371475 h 723900"/>
              <a:gd name="connsiteX90" fmla="*/ 1976438 w 2805113"/>
              <a:gd name="connsiteY90" fmla="*/ 385762 h 723900"/>
              <a:gd name="connsiteX91" fmla="*/ 2019300 w 2805113"/>
              <a:gd name="connsiteY91" fmla="*/ 409575 h 723900"/>
              <a:gd name="connsiteX92" fmla="*/ 2052638 w 2805113"/>
              <a:gd name="connsiteY92" fmla="*/ 404812 h 723900"/>
              <a:gd name="connsiteX93" fmla="*/ 2066925 w 2805113"/>
              <a:gd name="connsiteY93" fmla="*/ 395287 h 723900"/>
              <a:gd name="connsiteX94" fmla="*/ 2081213 w 2805113"/>
              <a:gd name="connsiteY94" fmla="*/ 390525 h 723900"/>
              <a:gd name="connsiteX95" fmla="*/ 2090738 w 2805113"/>
              <a:gd name="connsiteY95" fmla="*/ 376237 h 723900"/>
              <a:gd name="connsiteX96" fmla="*/ 2095500 w 2805113"/>
              <a:gd name="connsiteY96" fmla="*/ 361950 h 723900"/>
              <a:gd name="connsiteX97" fmla="*/ 2066925 w 2805113"/>
              <a:gd name="connsiteY97" fmla="*/ 381000 h 723900"/>
              <a:gd name="connsiteX98" fmla="*/ 2071688 w 2805113"/>
              <a:gd name="connsiteY98" fmla="*/ 404812 h 723900"/>
              <a:gd name="connsiteX99" fmla="*/ 2114550 w 2805113"/>
              <a:gd name="connsiteY99" fmla="*/ 409575 h 723900"/>
              <a:gd name="connsiteX100" fmla="*/ 2128838 w 2805113"/>
              <a:gd name="connsiteY100" fmla="*/ 419100 h 723900"/>
              <a:gd name="connsiteX101" fmla="*/ 2157413 w 2805113"/>
              <a:gd name="connsiteY101" fmla="*/ 414337 h 723900"/>
              <a:gd name="connsiteX102" fmla="*/ 2162175 w 2805113"/>
              <a:gd name="connsiteY102" fmla="*/ 385762 h 723900"/>
              <a:gd name="connsiteX103" fmla="*/ 2166938 w 2805113"/>
              <a:gd name="connsiteY103" fmla="*/ 366712 h 723900"/>
              <a:gd name="connsiteX104" fmla="*/ 2176463 w 2805113"/>
              <a:gd name="connsiteY104" fmla="*/ 395287 h 723900"/>
              <a:gd name="connsiteX105" fmla="*/ 2181225 w 2805113"/>
              <a:gd name="connsiteY105" fmla="*/ 409575 h 723900"/>
              <a:gd name="connsiteX106" fmla="*/ 2190750 w 2805113"/>
              <a:gd name="connsiteY106" fmla="*/ 452437 h 723900"/>
              <a:gd name="connsiteX107" fmla="*/ 2200275 w 2805113"/>
              <a:gd name="connsiteY107" fmla="*/ 438150 h 723900"/>
              <a:gd name="connsiteX108" fmla="*/ 2205038 w 2805113"/>
              <a:gd name="connsiteY108" fmla="*/ 423862 h 723900"/>
              <a:gd name="connsiteX109" fmla="*/ 2219325 w 2805113"/>
              <a:gd name="connsiteY109" fmla="*/ 409575 h 723900"/>
              <a:gd name="connsiteX110" fmla="*/ 2252663 w 2805113"/>
              <a:gd name="connsiteY110" fmla="*/ 390525 h 723900"/>
              <a:gd name="connsiteX111" fmla="*/ 2266950 w 2805113"/>
              <a:gd name="connsiteY111" fmla="*/ 385762 h 723900"/>
              <a:gd name="connsiteX112" fmla="*/ 2295525 w 2805113"/>
              <a:gd name="connsiteY112" fmla="*/ 366712 h 723900"/>
              <a:gd name="connsiteX113" fmla="*/ 2309813 w 2805113"/>
              <a:gd name="connsiteY113" fmla="*/ 352425 h 723900"/>
              <a:gd name="connsiteX114" fmla="*/ 2324100 w 2805113"/>
              <a:gd name="connsiteY114" fmla="*/ 347662 h 723900"/>
              <a:gd name="connsiteX115" fmla="*/ 2347913 w 2805113"/>
              <a:gd name="connsiteY115" fmla="*/ 371475 h 723900"/>
              <a:gd name="connsiteX116" fmla="*/ 2357438 w 2805113"/>
              <a:gd name="connsiteY116" fmla="*/ 357187 h 723900"/>
              <a:gd name="connsiteX117" fmla="*/ 2362200 w 2805113"/>
              <a:gd name="connsiteY117" fmla="*/ 338137 h 723900"/>
              <a:gd name="connsiteX118" fmla="*/ 2419350 w 2805113"/>
              <a:gd name="connsiteY118" fmla="*/ 328612 h 723900"/>
              <a:gd name="connsiteX119" fmla="*/ 2462213 w 2805113"/>
              <a:gd name="connsiteY119" fmla="*/ 342900 h 723900"/>
              <a:gd name="connsiteX120" fmla="*/ 2476500 w 2805113"/>
              <a:gd name="connsiteY120" fmla="*/ 347662 h 723900"/>
              <a:gd name="connsiteX121" fmla="*/ 2490788 w 2805113"/>
              <a:gd name="connsiteY121" fmla="*/ 352425 h 723900"/>
              <a:gd name="connsiteX122" fmla="*/ 2519363 w 2805113"/>
              <a:gd name="connsiteY122" fmla="*/ 347662 h 723900"/>
              <a:gd name="connsiteX123" fmla="*/ 2524125 w 2805113"/>
              <a:gd name="connsiteY123" fmla="*/ 333375 h 723900"/>
              <a:gd name="connsiteX124" fmla="*/ 2528888 w 2805113"/>
              <a:gd name="connsiteY124" fmla="*/ 295275 h 723900"/>
              <a:gd name="connsiteX125" fmla="*/ 2543175 w 2805113"/>
              <a:gd name="connsiteY125" fmla="*/ 323850 h 723900"/>
              <a:gd name="connsiteX126" fmla="*/ 2557463 w 2805113"/>
              <a:gd name="connsiteY126" fmla="*/ 352425 h 723900"/>
              <a:gd name="connsiteX127" fmla="*/ 2571750 w 2805113"/>
              <a:gd name="connsiteY127" fmla="*/ 357187 h 723900"/>
              <a:gd name="connsiteX128" fmla="*/ 2609850 w 2805113"/>
              <a:gd name="connsiteY128" fmla="*/ 323850 h 723900"/>
              <a:gd name="connsiteX129" fmla="*/ 2614613 w 2805113"/>
              <a:gd name="connsiteY129" fmla="*/ 309562 h 723900"/>
              <a:gd name="connsiteX130" fmla="*/ 2605088 w 2805113"/>
              <a:gd name="connsiteY130" fmla="*/ 323850 h 723900"/>
              <a:gd name="connsiteX131" fmla="*/ 2590800 w 2805113"/>
              <a:gd name="connsiteY131" fmla="*/ 333375 h 723900"/>
              <a:gd name="connsiteX132" fmla="*/ 2600325 w 2805113"/>
              <a:gd name="connsiteY132" fmla="*/ 342900 h 723900"/>
              <a:gd name="connsiteX133" fmla="*/ 2614613 w 2805113"/>
              <a:gd name="connsiteY133" fmla="*/ 314325 h 723900"/>
              <a:gd name="connsiteX134" fmla="*/ 2624138 w 2805113"/>
              <a:gd name="connsiteY134" fmla="*/ 300037 h 723900"/>
              <a:gd name="connsiteX135" fmla="*/ 2638425 w 2805113"/>
              <a:gd name="connsiteY135" fmla="*/ 314325 h 723900"/>
              <a:gd name="connsiteX136" fmla="*/ 2652713 w 2805113"/>
              <a:gd name="connsiteY136" fmla="*/ 319087 h 723900"/>
              <a:gd name="connsiteX137" fmla="*/ 2667000 w 2805113"/>
              <a:gd name="connsiteY137" fmla="*/ 328612 h 723900"/>
              <a:gd name="connsiteX138" fmla="*/ 2681288 w 2805113"/>
              <a:gd name="connsiteY138" fmla="*/ 333375 h 723900"/>
              <a:gd name="connsiteX139" fmla="*/ 2690813 w 2805113"/>
              <a:gd name="connsiteY139" fmla="*/ 361950 h 723900"/>
              <a:gd name="connsiteX140" fmla="*/ 2700338 w 2805113"/>
              <a:gd name="connsiteY140" fmla="*/ 376237 h 723900"/>
              <a:gd name="connsiteX141" fmla="*/ 2705100 w 2805113"/>
              <a:gd name="connsiteY141" fmla="*/ 390525 h 723900"/>
              <a:gd name="connsiteX142" fmla="*/ 2719388 w 2805113"/>
              <a:gd name="connsiteY142" fmla="*/ 357187 h 723900"/>
              <a:gd name="connsiteX143" fmla="*/ 2747963 w 2805113"/>
              <a:gd name="connsiteY143" fmla="*/ 347662 h 723900"/>
              <a:gd name="connsiteX144" fmla="*/ 2776538 w 2805113"/>
              <a:gd name="connsiteY144" fmla="*/ 333375 h 723900"/>
              <a:gd name="connsiteX145" fmla="*/ 2790825 w 2805113"/>
              <a:gd name="connsiteY145" fmla="*/ 323850 h 723900"/>
              <a:gd name="connsiteX146" fmla="*/ 2805113 w 2805113"/>
              <a:gd name="connsiteY146" fmla="*/ 295275 h 723900"/>
              <a:gd name="connsiteX147" fmla="*/ 2800350 w 2805113"/>
              <a:gd name="connsiteY147" fmla="*/ 247650 h 723900"/>
              <a:gd name="connsiteX148" fmla="*/ 2786063 w 2805113"/>
              <a:gd name="connsiteY148" fmla="*/ 238125 h 723900"/>
              <a:gd name="connsiteX149" fmla="*/ 2781300 w 2805113"/>
              <a:gd name="connsiteY149" fmla="*/ 223837 h 723900"/>
              <a:gd name="connsiteX150" fmla="*/ 2786063 w 2805113"/>
              <a:gd name="connsiteY150" fmla="*/ 161925 h 723900"/>
              <a:gd name="connsiteX151" fmla="*/ 2795588 w 2805113"/>
              <a:gd name="connsiteY151" fmla="*/ 133350 h 723900"/>
              <a:gd name="connsiteX152" fmla="*/ 2800350 w 2805113"/>
              <a:gd name="connsiteY152" fmla="*/ 119062 h 723900"/>
              <a:gd name="connsiteX153" fmla="*/ 2795588 w 2805113"/>
              <a:gd name="connsiteY153" fmla="*/ 76200 h 723900"/>
              <a:gd name="connsiteX154" fmla="*/ 2781300 w 2805113"/>
              <a:gd name="connsiteY154" fmla="*/ 66675 h 723900"/>
              <a:gd name="connsiteX155" fmla="*/ 2757488 w 2805113"/>
              <a:gd name="connsiteY155" fmla="*/ 38100 h 723900"/>
              <a:gd name="connsiteX156" fmla="*/ 2757488 w 2805113"/>
              <a:gd name="connsiteY156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2805113" h="723900">
                <a:moveTo>
                  <a:pt x="0" y="647700"/>
                </a:moveTo>
                <a:cubicBezTo>
                  <a:pt x="17463" y="646112"/>
                  <a:pt x="35030" y="645417"/>
                  <a:pt x="52388" y="642937"/>
                </a:cubicBezTo>
                <a:cubicBezTo>
                  <a:pt x="57357" y="642227"/>
                  <a:pt x="62185" y="640420"/>
                  <a:pt x="66675" y="638175"/>
                </a:cubicBezTo>
                <a:cubicBezTo>
                  <a:pt x="71795" y="635615"/>
                  <a:pt x="75309" y="629543"/>
                  <a:pt x="80963" y="628650"/>
                </a:cubicBezTo>
                <a:cubicBezTo>
                  <a:pt x="106101" y="624681"/>
                  <a:pt x="131763" y="625475"/>
                  <a:pt x="157163" y="623887"/>
                </a:cubicBezTo>
                <a:cubicBezTo>
                  <a:pt x="192483" y="612115"/>
                  <a:pt x="174088" y="616243"/>
                  <a:pt x="242888" y="623887"/>
                </a:cubicBezTo>
                <a:cubicBezTo>
                  <a:pt x="247877" y="624441"/>
                  <a:pt x="252787" y="626212"/>
                  <a:pt x="257175" y="628650"/>
                </a:cubicBezTo>
                <a:cubicBezTo>
                  <a:pt x="306296" y="655940"/>
                  <a:pt x="267711" y="641688"/>
                  <a:pt x="300038" y="652462"/>
                </a:cubicBezTo>
                <a:cubicBezTo>
                  <a:pt x="322679" y="667557"/>
                  <a:pt x="308894" y="660176"/>
                  <a:pt x="342900" y="671512"/>
                </a:cubicBezTo>
                <a:lnTo>
                  <a:pt x="357188" y="676275"/>
                </a:lnTo>
                <a:cubicBezTo>
                  <a:pt x="360363" y="681037"/>
                  <a:pt x="364153" y="685443"/>
                  <a:pt x="366713" y="690562"/>
                </a:cubicBezTo>
                <a:cubicBezTo>
                  <a:pt x="368958" y="695052"/>
                  <a:pt x="368984" y="700491"/>
                  <a:pt x="371475" y="704850"/>
                </a:cubicBezTo>
                <a:cubicBezTo>
                  <a:pt x="375413" y="711742"/>
                  <a:pt x="381000" y="717550"/>
                  <a:pt x="385763" y="723900"/>
                </a:cubicBezTo>
                <a:cubicBezTo>
                  <a:pt x="390525" y="722312"/>
                  <a:pt x="398334" y="723855"/>
                  <a:pt x="400050" y="719137"/>
                </a:cubicBezTo>
                <a:cubicBezTo>
                  <a:pt x="421098" y="661256"/>
                  <a:pt x="384711" y="678212"/>
                  <a:pt x="419100" y="666750"/>
                </a:cubicBezTo>
                <a:cubicBezTo>
                  <a:pt x="433388" y="668337"/>
                  <a:pt x="447956" y="668280"/>
                  <a:pt x="461963" y="671512"/>
                </a:cubicBezTo>
                <a:cubicBezTo>
                  <a:pt x="468881" y="673108"/>
                  <a:pt x="474488" y="678240"/>
                  <a:pt x="481013" y="681037"/>
                </a:cubicBezTo>
                <a:cubicBezTo>
                  <a:pt x="485627" y="683015"/>
                  <a:pt x="490538" y="684212"/>
                  <a:pt x="495300" y="685800"/>
                </a:cubicBezTo>
                <a:cubicBezTo>
                  <a:pt x="504825" y="684212"/>
                  <a:pt x="516608" y="687396"/>
                  <a:pt x="523875" y="681037"/>
                </a:cubicBezTo>
                <a:cubicBezTo>
                  <a:pt x="570655" y="640103"/>
                  <a:pt x="504838" y="661981"/>
                  <a:pt x="547688" y="642937"/>
                </a:cubicBezTo>
                <a:cubicBezTo>
                  <a:pt x="582594" y="627423"/>
                  <a:pt x="599109" y="631780"/>
                  <a:pt x="642938" y="628650"/>
                </a:cubicBezTo>
                <a:cubicBezTo>
                  <a:pt x="658032" y="606008"/>
                  <a:pt x="647033" y="616172"/>
                  <a:pt x="681038" y="604837"/>
                </a:cubicBezTo>
                <a:lnTo>
                  <a:pt x="695325" y="600075"/>
                </a:lnTo>
                <a:cubicBezTo>
                  <a:pt x="712788" y="601662"/>
                  <a:pt x="730568" y="601163"/>
                  <a:pt x="747713" y="604837"/>
                </a:cubicBezTo>
                <a:cubicBezTo>
                  <a:pt x="753310" y="606036"/>
                  <a:pt x="756770" y="612037"/>
                  <a:pt x="762000" y="614362"/>
                </a:cubicBezTo>
                <a:cubicBezTo>
                  <a:pt x="771175" y="618440"/>
                  <a:pt x="790575" y="623887"/>
                  <a:pt x="790575" y="623887"/>
                </a:cubicBezTo>
                <a:cubicBezTo>
                  <a:pt x="795338" y="622300"/>
                  <a:pt x="800943" y="622261"/>
                  <a:pt x="804863" y="619125"/>
                </a:cubicBezTo>
                <a:cubicBezTo>
                  <a:pt x="809333" y="615549"/>
                  <a:pt x="808775" y="605960"/>
                  <a:pt x="814388" y="604837"/>
                </a:cubicBezTo>
                <a:cubicBezTo>
                  <a:pt x="826938" y="602327"/>
                  <a:pt x="839788" y="608012"/>
                  <a:pt x="852488" y="609600"/>
                </a:cubicBezTo>
                <a:cubicBezTo>
                  <a:pt x="855625" y="619012"/>
                  <a:pt x="858382" y="631461"/>
                  <a:pt x="866775" y="638175"/>
                </a:cubicBezTo>
                <a:cubicBezTo>
                  <a:pt x="870695" y="641311"/>
                  <a:pt x="876300" y="641350"/>
                  <a:pt x="881063" y="642937"/>
                </a:cubicBezTo>
                <a:cubicBezTo>
                  <a:pt x="913815" y="664772"/>
                  <a:pt x="898778" y="658366"/>
                  <a:pt x="923925" y="666750"/>
                </a:cubicBezTo>
                <a:cubicBezTo>
                  <a:pt x="943226" y="663533"/>
                  <a:pt x="953794" y="662552"/>
                  <a:pt x="971550" y="657225"/>
                </a:cubicBezTo>
                <a:cubicBezTo>
                  <a:pt x="981167" y="654340"/>
                  <a:pt x="990186" y="649120"/>
                  <a:pt x="1000125" y="647700"/>
                </a:cubicBezTo>
                <a:cubicBezTo>
                  <a:pt x="1043022" y="641571"/>
                  <a:pt x="1022390" y="644782"/>
                  <a:pt x="1062038" y="638175"/>
                </a:cubicBezTo>
                <a:cubicBezTo>
                  <a:pt x="1057275" y="635000"/>
                  <a:pt x="1053011" y="630905"/>
                  <a:pt x="1047750" y="628650"/>
                </a:cubicBezTo>
                <a:cubicBezTo>
                  <a:pt x="1028488" y="620395"/>
                  <a:pt x="972399" y="619557"/>
                  <a:pt x="966788" y="619125"/>
                </a:cubicBezTo>
                <a:cubicBezTo>
                  <a:pt x="968375" y="609600"/>
                  <a:pt x="965191" y="597817"/>
                  <a:pt x="971550" y="590550"/>
                </a:cubicBezTo>
                <a:cubicBezTo>
                  <a:pt x="974796" y="586841"/>
                  <a:pt x="1010946" y="578320"/>
                  <a:pt x="1019175" y="576262"/>
                </a:cubicBezTo>
                <a:cubicBezTo>
                  <a:pt x="990594" y="533392"/>
                  <a:pt x="1043930" y="605362"/>
                  <a:pt x="957263" y="557212"/>
                </a:cubicBezTo>
                <a:cubicBezTo>
                  <a:pt x="951057" y="553764"/>
                  <a:pt x="963266" y="544326"/>
                  <a:pt x="966788" y="538162"/>
                </a:cubicBezTo>
                <a:cubicBezTo>
                  <a:pt x="980855" y="513546"/>
                  <a:pt x="976353" y="523870"/>
                  <a:pt x="1014413" y="519112"/>
                </a:cubicBezTo>
                <a:cubicBezTo>
                  <a:pt x="1028603" y="497826"/>
                  <a:pt x="1033195" y="496369"/>
                  <a:pt x="1038225" y="476250"/>
                </a:cubicBezTo>
                <a:cubicBezTo>
                  <a:pt x="1040188" y="468397"/>
                  <a:pt x="1041400" y="460375"/>
                  <a:pt x="1042988" y="452437"/>
                </a:cubicBezTo>
                <a:lnTo>
                  <a:pt x="1057275" y="495300"/>
                </a:lnTo>
                <a:cubicBezTo>
                  <a:pt x="1058862" y="500062"/>
                  <a:pt x="1060821" y="504717"/>
                  <a:pt x="1062038" y="509587"/>
                </a:cubicBezTo>
                <a:cubicBezTo>
                  <a:pt x="1063625" y="515937"/>
                  <a:pt x="1064919" y="522368"/>
                  <a:pt x="1066800" y="528637"/>
                </a:cubicBezTo>
                <a:cubicBezTo>
                  <a:pt x="1069685" y="538254"/>
                  <a:pt x="1067971" y="551643"/>
                  <a:pt x="1076325" y="557212"/>
                </a:cubicBezTo>
                <a:cubicBezTo>
                  <a:pt x="1117274" y="584510"/>
                  <a:pt x="1065464" y="551781"/>
                  <a:pt x="1104900" y="571500"/>
                </a:cubicBezTo>
                <a:cubicBezTo>
                  <a:pt x="1141821" y="589961"/>
                  <a:pt x="1097572" y="573820"/>
                  <a:pt x="1133475" y="585787"/>
                </a:cubicBezTo>
                <a:cubicBezTo>
                  <a:pt x="1182688" y="584200"/>
                  <a:pt x="1231951" y="583756"/>
                  <a:pt x="1281113" y="581025"/>
                </a:cubicBezTo>
                <a:cubicBezTo>
                  <a:pt x="1289195" y="580576"/>
                  <a:pt x="1297023" y="578018"/>
                  <a:pt x="1304925" y="576262"/>
                </a:cubicBezTo>
                <a:cubicBezTo>
                  <a:pt x="1322873" y="572274"/>
                  <a:pt x="1322347" y="572043"/>
                  <a:pt x="1338263" y="566737"/>
                </a:cubicBezTo>
                <a:cubicBezTo>
                  <a:pt x="1343025" y="561975"/>
                  <a:pt x="1348814" y="558054"/>
                  <a:pt x="1352550" y="552450"/>
                </a:cubicBezTo>
                <a:cubicBezTo>
                  <a:pt x="1362135" y="538073"/>
                  <a:pt x="1351789" y="517778"/>
                  <a:pt x="1376363" y="509587"/>
                </a:cubicBezTo>
                <a:cubicBezTo>
                  <a:pt x="1417080" y="496015"/>
                  <a:pt x="1394975" y="501307"/>
                  <a:pt x="1443038" y="495300"/>
                </a:cubicBezTo>
                <a:lnTo>
                  <a:pt x="1471613" y="485775"/>
                </a:lnTo>
                <a:lnTo>
                  <a:pt x="1485900" y="481012"/>
                </a:lnTo>
                <a:cubicBezTo>
                  <a:pt x="1487488" y="500062"/>
                  <a:pt x="1486914" y="519417"/>
                  <a:pt x="1490663" y="538162"/>
                </a:cubicBezTo>
                <a:cubicBezTo>
                  <a:pt x="1491786" y="543775"/>
                  <a:pt x="1495334" y="549416"/>
                  <a:pt x="1500188" y="552450"/>
                </a:cubicBezTo>
                <a:cubicBezTo>
                  <a:pt x="1508702" y="557771"/>
                  <a:pt x="1528763" y="561975"/>
                  <a:pt x="1528763" y="561975"/>
                </a:cubicBezTo>
                <a:cubicBezTo>
                  <a:pt x="1558391" y="517532"/>
                  <a:pt x="1533690" y="559913"/>
                  <a:pt x="1543050" y="442912"/>
                </a:cubicBezTo>
                <a:cubicBezTo>
                  <a:pt x="1543450" y="437908"/>
                  <a:pt x="1543728" y="431543"/>
                  <a:pt x="1547813" y="428625"/>
                </a:cubicBezTo>
                <a:cubicBezTo>
                  <a:pt x="1555983" y="422789"/>
                  <a:pt x="1576388" y="419100"/>
                  <a:pt x="1576388" y="419100"/>
                </a:cubicBezTo>
                <a:cubicBezTo>
                  <a:pt x="1581150" y="415925"/>
                  <a:pt x="1585245" y="411385"/>
                  <a:pt x="1590675" y="409575"/>
                </a:cubicBezTo>
                <a:cubicBezTo>
                  <a:pt x="1615820" y="401193"/>
                  <a:pt x="1632768" y="409318"/>
                  <a:pt x="1604963" y="400050"/>
                </a:cubicBezTo>
                <a:cubicBezTo>
                  <a:pt x="1590675" y="401637"/>
                  <a:pt x="1576046" y="401326"/>
                  <a:pt x="1562100" y="404812"/>
                </a:cubicBezTo>
                <a:cubicBezTo>
                  <a:pt x="1556547" y="406200"/>
                  <a:pt x="1546003" y="408907"/>
                  <a:pt x="1547813" y="414337"/>
                </a:cubicBezTo>
                <a:cubicBezTo>
                  <a:pt x="1549883" y="420547"/>
                  <a:pt x="1560513" y="417512"/>
                  <a:pt x="1566863" y="419100"/>
                </a:cubicBezTo>
                <a:cubicBezTo>
                  <a:pt x="1571625" y="415925"/>
                  <a:pt x="1575455" y="410145"/>
                  <a:pt x="1581150" y="409575"/>
                </a:cubicBezTo>
                <a:cubicBezTo>
                  <a:pt x="1597992" y="407891"/>
                  <a:pt x="1613438" y="413987"/>
                  <a:pt x="1628775" y="419100"/>
                </a:cubicBezTo>
                <a:cubicBezTo>
                  <a:pt x="1631950" y="423862"/>
                  <a:pt x="1635740" y="428268"/>
                  <a:pt x="1638300" y="433387"/>
                </a:cubicBezTo>
                <a:cubicBezTo>
                  <a:pt x="1640545" y="437877"/>
                  <a:pt x="1640278" y="443498"/>
                  <a:pt x="1643063" y="447675"/>
                </a:cubicBezTo>
                <a:cubicBezTo>
                  <a:pt x="1650397" y="458676"/>
                  <a:pt x="1661095" y="464459"/>
                  <a:pt x="1671638" y="471487"/>
                </a:cubicBezTo>
                <a:cubicBezTo>
                  <a:pt x="1674813" y="466725"/>
                  <a:pt x="1676855" y="460969"/>
                  <a:pt x="1681163" y="457200"/>
                </a:cubicBezTo>
                <a:cubicBezTo>
                  <a:pt x="1689778" y="449662"/>
                  <a:pt x="1709738" y="438150"/>
                  <a:pt x="1709738" y="438150"/>
                </a:cubicBezTo>
                <a:cubicBezTo>
                  <a:pt x="1721073" y="472155"/>
                  <a:pt x="1710909" y="461156"/>
                  <a:pt x="1733550" y="476250"/>
                </a:cubicBezTo>
                <a:cubicBezTo>
                  <a:pt x="1782763" y="474662"/>
                  <a:pt x="1832308" y="477412"/>
                  <a:pt x="1881188" y="471487"/>
                </a:cubicBezTo>
                <a:cubicBezTo>
                  <a:pt x="1886870" y="470798"/>
                  <a:pt x="1886666" y="461247"/>
                  <a:pt x="1890713" y="457200"/>
                </a:cubicBezTo>
                <a:cubicBezTo>
                  <a:pt x="1894760" y="453153"/>
                  <a:pt x="1900238" y="450850"/>
                  <a:pt x="1905000" y="447675"/>
                </a:cubicBezTo>
                <a:cubicBezTo>
                  <a:pt x="1908175" y="442912"/>
                  <a:pt x="1912200" y="438618"/>
                  <a:pt x="1914525" y="433387"/>
                </a:cubicBezTo>
                <a:cubicBezTo>
                  <a:pt x="1918603" y="424212"/>
                  <a:pt x="1924050" y="404812"/>
                  <a:pt x="1924050" y="404812"/>
                </a:cubicBezTo>
                <a:cubicBezTo>
                  <a:pt x="1922294" y="392522"/>
                  <a:pt x="1921176" y="370488"/>
                  <a:pt x="1914525" y="357187"/>
                </a:cubicBezTo>
                <a:cubicBezTo>
                  <a:pt x="1911965" y="352068"/>
                  <a:pt x="1908175" y="347662"/>
                  <a:pt x="1905000" y="342900"/>
                </a:cubicBezTo>
                <a:cubicBezTo>
                  <a:pt x="1905752" y="332379"/>
                  <a:pt x="1903702" y="283583"/>
                  <a:pt x="1914525" y="261937"/>
                </a:cubicBezTo>
                <a:cubicBezTo>
                  <a:pt x="1917085" y="256818"/>
                  <a:pt x="1920875" y="252412"/>
                  <a:pt x="1924050" y="247650"/>
                </a:cubicBezTo>
                <a:cubicBezTo>
                  <a:pt x="1939145" y="270291"/>
                  <a:pt x="1931764" y="256506"/>
                  <a:pt x="1943100" y="290512"/>
                </a:cubicBezTo>
                <a:cubicBezTo>
                  <a:pt x="1944688" y="295275"/>
                  <a:pt x="1946879" y="299877"/>
                  <a:pt x="1947863" y="304800"/>
                </a:cubicBezTo>
                <a:cubicBezTo>
                  <a:pt x="1950419" y="317581"/>
                  <a:pt x="1955244" y="346827"/>
                  <a:pt x="1962150" y="357187"/>
                </a:cubicBezTo>
                <a:cubicBezTo>
                  <a:pt x="1965325" y="361950"/>
                  <a:pt x="1969115" y="366355"/>
                  <a:pt x="1971675" y="371475"/>
                </a:cubicBezTo>
                <a:cubicBezTo>
                  <a:pt x="1973920" y="375965"/>
                  <a:pt x="1972888" y="382212"/>
                  <a:pt x="1976438" y="385762"/>
                </a:cubicBezTo>
                <a:cubicBezTo>
                  <a:pt x="1992814" y="402137"/>
                  <a:pt x="2001334" y="403586"/>
                  <a:pt x="2019300" y="409575"/>
                </a:cubicBezTo>
                <a:cubicBezTo>
                  <a:pt x="2030413" y="407987"/>
                  <a:pt x="2041886" y="408038"/>
                  <a:pt x="2052638" y="404812"/>
                </a:cubicBezTo>
                <a:cubicBezTo>
                  <a:pt x="2058120" y="403167"/>
                  <a:pt x="2061806" y="397847"/>
                  <a:pt x="2066925" y="395287"/>
                </a:cubicBezTo>
                <a:cubicBezTo>
                  <a:pt x="2071415" y="393042"/>
                  <a:pt x="2076450" y="392112"/>
                  <a:pt x="2081213" y="390525"/>
                </a:cubicBezTo>
                <a:cubicBezTo>
                  <a:pt x="2084388" y="385762"/>
                  <a:pt x="2088178" y="381357"/>
                  <a:pt x="2090738" y="376237"/>
                </a:cubicBezTo>
                <a:cubicBezTo>
                  <a:pt x="2092983" y="371747"/>
                  <a:pt x="2100422" y="360965"/>
                  <a:pt x="2095500" y="361950"/>
                </a:cubicBezTo>
                <a:cubicBezTo>
                  <a:pt x="2084275" y="364195"/>
                  <a:pt x="2066925" y="381000"/>
                  <a:pt x="2066925" y="381000"/>
                </a:cubicBezTo>
                <a:cubicBezTo>
                  <a:pt x="2068513" y="388937"/>
                  <a:pt x="2064747" y="400647"/>
                  <a:pt x="2071688" y="404812"/>
                </a:cubicBezTo>
                <a:cubicBezTo>
                  <a:pt x="2084015" y="412208"/>
                  <a:pt x="2100604" y="406088"/>
                  <a:pt x="2114550" y="409575"/>
                </a:cubicBezTo>
                <a:cubicBezTo>
                  <a:pt x="2120103" y="410963"/>
                  <a:pt x="2124075" y="415925"/>
                  <a:pt x="2128838" y="419100"/>
                </a:cubicBezTo>
                <a:cubicBezTo>
                  <a:pt x="2138363" y="417512"/>
                  <a:pt x="2150585" y="421165"/>
                  <a:pt x="2157413" y="414337"/>
                </a:cubicBezTo>
                <a:cubicBezTo>
                  <a:pt x="2164241" y="407509"/>
                  <a:pt x="2160281" y="395231"/>
                  <a:pt x="2162175" y="385762"/>
                </a:cubicBezTo>
                <a:cubicBezTo>
                  <a:pt x="2163459" y="379344"/>
                  <a:pt x="2165350" y="373062"/>
                  <a:pt x="2166938" y="366712"/>
                </a:cubicBezTo>
                <a:lnTo>
                  <a:pt x="2176463" y="395287"/>
                </a:lnTo>
                <a:cubicBezTo>
                  <a:pt x="2178050" y="400050"/>
                  <a:pt x="2180400" y="404623"/>
                  <a:pt x="2181225" y="409575"/>
                </a:cubicBezTo>
                <a:cubicBezTo>
                  <a:pt x="2186813" y="443102"/>
                  <a:pt x="2182935" y="428989"/>
                  <a:pt x="2190750" y="452437"/>
                </a:cubicBezTo>
                <a:cubicBezTo>
                  <a:pt x="2193925" y="447675"/>
                  <a:pt x="2197715" y="443269"/>
                  <a:pt x="2200275" y="438150"/>
                </a:cubicBezTo>
                <a:cubicBezTo>
                  <a:pt x="2202520" y="433660"/>
                  <a:pt x="2202253" y="428039"/>
                  <a:pt x="2205038" y="423862"/>
                </a:cubicBezTo>
                <a:cubicBezTo>
                  <a:pt x="2208774" y="418258"/>
                  <a:pt x="2214151" y="413887"/>
                  <a:pt x="2219325" y="409575"/>
                </a:cubicBezTo>
                <a:cubicBezTo>
                  <a:pt x="2227765" y="402542"/>
                  <a:pt x="2243073" y="394635"/>
                  <a:pt x="2252663" y="390525"/>
                </a:cubicBezTo>
                <a:cubicBezTo>
                  <a:pt x="2257277" y="388547"/>
                  <a:pt x="2262562" y="388200"/>
                  <a:pt x="2266950" y="385762"/>
                </a:cubicBezTo>
                <a:cubicBezTo>
                  <a:pt x="2276957" y="380202"/>
                  <a:pt x="2287430" y="374806"/>
                  <a:pt x="2295525" y="366712"/>
                </a:cubicBezTo>
                <a:cubicBezTo>
                  <a:pt x="2300288" y="361950"/>
                  <a:pt x="2304209" y="356161"/>
                  <a:pt x="2309813" y="352425"/>
                </a:cubicBezTo>
                <a:cubicBezTo>
                  <a:pt x="2313990" y="349640"/>
                  <a:pt x="2319338" y="349250"/>
                  <a:pt x="2324100" y="347662"/>
                </a:cubicBezTo>
                <a:cubicBezTo>
                  <a:pt x="2327088" y="352145"/>
                  <a:pt x="2338574" y="373343"/>
                  <a:pt x="2347913" y="371475"/>
                </a:cubicBezTo>
                <a:cubicBezTo>
                  <a:pt x="2353526" y="370352"/>
                  <a:pt x="2354263" y="361950"/>
                  <a:pt x="2357438" y="357187"/>
                </a:cubicBezTo>
                <a:cubicBezTo>
                  <a:pt x="2359025" y="350837"/>
                  <a:pt x="2360402" y="344431"/>
                  <a:pt x="2362200" y="338137"/>
                </a:cubicBezTo>
                <a:cubicBezTo>
                  <a:pt x="2371072" y="307085"/>
                  <a:pt x="2366981" y="323852"/>
                  <a:pt x="2419350" y="328612"/>
                </a:cubicBezTo>
                <a:lnTo>
                  <a:pt x="2462213" y="342900"/>
                </a:lnTo>
                <a:lnTo>
                  <a:pt x="2476500" y="347662"/>
                </a:lnTo>
                <a:lnTo>
                  <a:pt x="2490788" y="352425"/>
                </a:lnTo>
                <a:cubicBezTo>
                  <a:pt x="2500313" y="350837"/>
                  <a:pt x="2510979" y="352453"/>
                  <a:pt x="2519363" y="347662"/>
                </a:cubicBezTo>
                <a:cubicBezTo>
                  <a:pt x="2523721" y="345171"/>
                  <a:pt x="2523227" y="338314"/>
                  <a:pt x="2524125" y="333375"/>
                </a:cubicBezTo>
                <a:cubicBezTo>
                  <a:pt x="2526415" y="320783"/>
                  <a:pt x="2527300" y="307975"/>
                  <a:pt x="2528888" y="295275"/>
                </a:cubicBezTo>
                <a:cubicBezTo>
                  <a:pt x="2540855" y="331178"/>
                  <a:pt x="2524714" y="286929"/>
                  <a:pt x="2543175" y="323850"/>
                </a:cubicBezTo>
                <a:cubicBezTo>
                  <a:pt x="2548926" y="335352"/>
                  <a:pt x="2546091" y="343327"/>
                  <a:pt x="2557463" y="352425"/>
                </a:cubicBezTo>
                <a:cubicBezTo>
                  <a:pt x="2561383" y="355561"/>
                  <a:pt x="2566988" y="355600"/>
                  <a:pt x="2571750" y="357187"/>
                </a:cubicBezTo>
                <a:cubicBezTo>
                  <a:pt x="2594833" y="351417"/>
                  <a:pt x="2599540" y="354779"/>
                  <a:pt x="2609850" y="323850"/>
                </a:cubicBezTo>
                <a:cubicBezTo>
                  <a:pt x="2611438" y="319087"/>
                  <a:pt x="2619633" y="309562"/>
                  <a:pt x="2614613" y="309562"/>
                </a:cubicBezTo>
                <a:cubicBezTo>
                  <a:pt x="2608889" y="309562"/>
                  <a:pt x="2609135" y="319803"/>
                  <a:pt x="2605088" y="323850"/>
                </a:cubicBezTo>
                <a:cubicBezTo>
                  <a:pt x="2601041" y="327897"/>
                  <a:pt x="2595563" y="330200"/>
                  <a:pt x="2590800" y="333375"/>
                </a:cubicBezTo>
                <a:cubicBezTo>
                  <a:pt x="2588491" y="340301"/>
                  <a:pt x="2577235" y="361372"/>
                  <a:pt x="2600325" y="342900"/>
                </a:cubicBezTo>
                <a:cubicBezTo>
                  <a:pt x="2611697" y="333802"/>
                  <a:pt x="2608862" y="325827"/>
                  <a:pt x="2614613" y="314325"/>
                </a:cubicBezTo>
                <a:cubicBezTo>
                  <a:pt x="2617173" y="309205"/>
                  <a:pt x="2620963" y="304800"/>
                  <a:pt x="2624138" y="300037"/>
                </a:cubicBezTo>
                <a:cubicBezTo>
                  <a:pt x="2636519" y="262890"/>
                  <a:pt x="2618423" y="307659"/>
                  <a:pt x="2638425" y="314325"/>
                </a:cubicBezTo>
                <a:lnTo>
                  <a:pt x="2652713" y="319087"/>
                </a:lnTo>
                <a:cubicBezTo>
                  <a:pt x="2657475" y="322262"/>
                  <a:pt x="2661881" y="326052"/>
                  <a:pt x="2667000" y="328612"/>
                </a:cubicBezTo>
                <a:cubicBezTo>
                  <a:pt x="2671490" y="330857"/>
                  <a:pt x="2678370" y="329290"/>
                  <a:pt x="2681288" y="333375"/>
                </a:cubicBezTo>
                <a:cubicBezTo>
                  <a:pt x="2687124" y="341545"/>
                  <a:pt x="2685244" y="353596"/>
                  <a:pt x="2690813" y="361950"/>
                </a:cubicBezTo>
                <a:lnTo>
                  <a:pt x="2700338" y="376237"/>
                </a:lnTo>
                <a:cubicBezTo>
                  <a:pt x="2701925" y="381000"/>
                  <a:pt x="2700080" y="390525"/>
                  <a:pt x="2705100" y="390525"/>
                </a:cubicBezTo>
                <a:cubicBezTo>
                  <a:pt x="2714954" y="390525"/>
                  <a:pt x="2717012" y="359223"/>
                  <a:pt x="2719388" y="357187"/>
                </a:cubicBezTo>
                <a:cubicBezTo>
                  <a:pt x="2727011" y="350653"/>
                  <a:pt x="2739609" y="353231"/>
                  <a:pt x="2747963" y="347662"/>
                </a:cubicBezTo>
                <a:cubicBezTo>
                  <a:pt x="2766427" y="335352"/>
                  <a:pt x="2756820" y="339947"/>
                  <a:pt x="2776538" y="333375"/>
                </a:cubicBezTo>
                <a:cubicBezTo>
                  <a:pt x="2781300" y="330200"/>
                  <a:pt x="2786778" y="327897"/>
                  <a:pt x="2790825" y="323850"/>
                </a:cubicBezTo>
                <a:cubicBezTo>
                  <a:pt x="2800056" y="314618"/>
                  <a:pt x="2801239" y="306894"/>
                  <a:pt x="2805113" y="295275"/>
                </a:cubicBezTo>
                <a:cubicBezTo>
                  <a:pt x="2803525" y="279400"/>
                  <a:pt x="2805395" y="262785"/>
                  <a:pt x="2800350" y="247650"/>
                </a:cubicBezTo>
                <a:cubicBezTo>
                  <a:pt x="2798540" y="242220"/>
                  <a:pt x="2789639" y="242594"/>
                  <a:pt x="2786063" y="238125"/>
                </a:cubicBezTo>
                <a:cubicBezTo>
                  <a:pt x="2782927" y="234205"/>
                  <a:pt x="2782888" y="228600"/>
                  <a:pt x="2781300" y="223837"/>
                </a:cubicBezTo>
                <a:cubicBezTo>
                  <a:pt x="2782888" y="203200"/>
                  <a:pt x="2782835" y="182370"/>
                  <a:pt x="2786063" y="161925"/>
                </a:cubicBezTo>
                <a:cubicBezTo>
                  <a:pt x="2787629" y="152008"/>
                  <a:pt x="2792413" y="142875"/>
                  <a:pt x="2795588" y="133350"/>
                </a:cubicBezTo>
                <a:lnTo>
                  <a:pt x="2800350" y="119062"/>
                </a:lnTo>
                <a:cubicBezTo>
                  <a:pt x="2798763" y="104775"/>
                  <a:pt x="2800501" y="89710"/>
                  <a:pt x="2795588" y="76200"/>
                </a:cubicBezTo>
                <a:cubicBezTo>
                  <a:pt x="2793632" y="70821"/>
                  <a:pt x="2785697" y="70339"/>
                  <a:pt x="2781300" y="66675"/>
                </a:cubicBezTo>
                <a:cubicBezTo>
                  <a:pt x="2776997" y="63089"/>
                  <a:pt x="2758826" y="45457"/>
                  <a:pt x="2757488" y="38100"/>
                </a:cubicBezTo>
                <a:cubicBezTo>
                  <a:pt x="2755216" y="25605"/>
                  <a:pt x="2757488" y="12700"/>
                  <a:pt x="2757488" y="0"/>
                </a:cubicBezTo>
              </a:path>
            </a:pathLst>
          </a:custGeom>
          <a:noFill/>
          <a:ln w="22225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562850" y="3852863"/>
            <a:ext cx="173467" cy="995533"/>
          </a:xfrm>
          <a:custGeom>
            <a:avLst/>
            <a:gdLst>
              <a:gd name="connsiteX0" fmla="*/ 166688 w 173467"/>
              <a:gd name="connsiteY0" fmla="*/ 0 h 995533"/>
              <a:gd name="connsiteX1" fmla="*/ 171450 w 173467"/>
              <a:gd name="connsiteY1" fmla="*/ 80962 h 995533"/>
              <a:gd name="connsiteX2" fmla="*/ 161925 w 173467"/>
              <a:gd name="connsiteY2" fmla="*/ 271462 h 995533"/>
              <a:gd name="connsiteX3" fmla="*/ 152400 w 173467"/>
              <a:gd name="connsiteY3" fmla="*/ 447675 h 995533"/>
              <a:gd name="connsiteX4" fmla="*/ 157163 w 173467"/>
              <a:gd name="connsiteY4" fmla="*/ 623887 h 995533"/>
              <a:gd name="connsiteX5" fmla="*/ 152400 w 173467"/>
              <a:gd name="connsiteY5" fmla="*/ 900112 h 995533"/>
              <a:gd name="connsiteX6" fmla="*/ 147638 w 173467"/>
              <a:gd name="connsiteY6" fmla="*/ 914400 h 995533"/>
              <a:gd name="connsiteX7" fmla="*/ 142875 w 173467"/>
              <a:gd name="connsiteY7" fmla="*/ 985837 h 995533"/>
              <a:gd name="connsiteX8" fmla="*/ 123825 w 173467"/>
              <a:gd name="connsiteY8" fmla="*/ 981075 h 995533"/>
              <a:gd name="connsiteX9" fmla="*/ 95250 w 173467"/>
              <a:gd name="connsiteY9" fmla="*/ 971550 h 995533"/>
              <a:gd name="connsiteX10" fmla="*/ 38100 w 173467"/>
              <a:gd name="connsiteY10" fmla="*/ 981075 h 995533"/>
              <a:gd name="connsiteX11" fmla="*/ 4763 w 173467"/>
              <a:gd name="connsiteY11" fmla="*/ 995362 h 995533"/>
              <a:gd name="connsiteX12" fmla="*/ 0 w 173467"/>
              <a:gd name="connsiteY12" fmla="*/ 995362 h 99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467" h="995533">
                <a:moveTo>
                  <a:pt x="166688" y="0"/>
                </a:moveTo>
                <a:cubicBezTo>
                  <a:pt x="168275" y="26987"/>
                  <a:pt x="171450" y="53928"/>
                  <a:pt x="171450" y="80962"/>
                </a:cubicBezTo>
                <a:cubicBezTo>
                  <a:pt x="171450" y="239182"/>
                  <a:pt x="179990" y="199211"/>
                  <a:pt x="161925" y="271462"/>
                </a:cubicBezTo>
                <a:cubicBezTo>
                  <a:pt x="158829" y="317909"/>
                  <a:pt x="152400" y="406771"/>
                  <a:pt x="152400" y="447675"/>
                </a:cubicBezTo>
                <a:cubicBezTo>
                  <a:pt x="152400" y="506434"/>
                  <a:pt x="155575" y="565150"/>
                  <a:pt x="157163" y="623887"/>
                </a:cubicBezTo>
                <a:cubicBezTo>
                  <a:pt x="155575" y="715962"/>
                  <a:pt x="155418" y="808073"/>
                  <a:pt x="152400" y="900112"/>
                </a:cubicBezTo>
                <a:cubicBezTo>
                  <a:pt x="152235" y="905130"/>
                  <a:pt x="148192" y="909410"/>
                  <a:pt x="147638" y="914400"/>
                </a:cubicBezTo>
                <a:cubicBezTo>
                  <a:pt x="145003" y="938119"/>
                  <a:pt x="144463" y="962025"/>
                  <a:pt x="142875" y="985837"/>
                </a:cubicBezTo>
                <a:cubicBezTo>
                  <a:pt x="136525" y="984250"/>
                  <a:pt x="130094" y="982956"/>
                  <a:pt x="123825" y="981075"/>
                </a:cubicBezTo>
                <a:cubicBezTo>
                  <a:pt x="114208" y="978190"/>
                  <a:pt x="95250" y="971550"/>
                  <a:pt x="95250" y="971550"/>
                </a:cubicBezTo>
                <a:cubicBezTo>
                  <a:pt x="71382" y="974202"/>
                  <a:pt x="57650" y="972696"/>
                  <a:pt x="38100" y="981075"/>
                </a:cubicBezTo>
                <a:cubicBezTo>
                  <a:pt x="19019" y="989253"/>
                  <a:pt x="22632" y="990895"/>
                  <a:pt x="4763" y="995362"/>
                </a:cubicBezTo>
                <a:cubicBezTo>
                  <a:pt x="3223" y="995747"/>
                  <a:pt x="1588" y="995362"/>
                  <a:pt x="0" y="995362"/>
                </a:cubicBezTo>
              </a:path>
            </a:pathLst>
          </a:custGeom>
          <a:noFill/>
          <a:ln w="22225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475791" y="3371850"/>
            <a:ext cx="996966" cy="2128838"/>
          </a:xfrm>
          <a:custGeom>
            <a:avLst/>
            <a:gdLst>
              <a:gd name="connsiteX0" fmla="*/ 320047 w 996966"/>
              <a:gd name="connsiteY0" fmla="*/ 2128838 h 2128838"/>
              <a:gd name="connsiteX1" fmla="*/ 343859 w 996966"/>
              <a:gd name="connsiteY1" fmla="*/ 2114550 h 2128838"/>
              <a:gd name="connsiteX2" fmla="*/ 358147 w 996966"/>
              <a:gd name="connsiteY2" fmla="*/ 2105025 h 2128838"/>
              <a:gd name="connsiteX3" fmla="*/ 362909 w 996966"/>
              <a:gd name="connsiteY3" fmla="*/ 2090738 h 2128838"/>
              <a:gd name="connsiteX4" fmla="*/ 353384 w 996966"/>
              <a:gd name="connsiteY4" fmla="*/ 2062163 h 2128838"/>
              <a:gd name="connsiteX5" fmla="*/ 367672 w 996966"/>
              <a:gd name="connsiteY5" fmla="*/ 2009775 h 2128838"/>
              <a:gd name="connsiteX6" fmla="*/ 372434 w 996966"/>
              <a:gd name="connsiteY6" fmla="*/ 1995488 h 2128838"/>
              <a:gd name="connsiteX7" fmla="*/ 377197 w 996966"/>
              <a:gd name="connsiteY7" fmla="*/ 1981200 h 2128838"/>
              <a:gd name="connsiteX8" fmla="*/ 372434 w 996966"/>
              <a:gd name="connsiteY8" fmla="*/ 1928813 h 2128838"/>
              <a:gd name="connsiteX9" fmla="*/ 367672 w 996966"/>
              <a:gd name="connsiteY9" fmla="*/ 1914525 h 2128838"/>
              <a:gd name="connsiteX10" fmla="*/ 353384 w 996966"/>
              <a:gd name="connsiteY10" fmla="*/ 1900238 h 2128838"/>
              <a:gd name="connsiteX11" fmla="*/ 324809 w 996966"/>
              <a:gd name="connsiteY11" fmla="*/ 1881188 h 2128838"/>
              <a:gd name="connsiteX12" fmla="*/ 310522 w 996966"/>
              <a:gd name="connsiteY12" fmla="*/ 1871663 h 2128838"/>
              <a:gd name="connsiteX13" fmla="*/ 286709 w 996966"/>
              <a:gd name="connsiteY13" fmla="*/ 1843088 h 2128838"/>
              <a:gd name="connsiteX14" fmla="*/ 262897 w 996966"/>
              <a:gd name="connsiteY14" fmla="*/ 1814513 h 2128838"/>
              <a:gd name="connsiteX15" fmla="*/ 253372 w 996966"/>
              <a:gd name="connsiteY15" fmla="*/ 1785938 h 2128838"/>
              <a:gd name="connsiteX16" fmla="*/ 243847 w 996966"/>
              <a:gd name="connsiteY16" fmla="*/ 1771650 h 2128838"/>
              <a:gd name="connsiteX17" fmla="*/ 224797 w 996966"/>
              <a:gd name="connsiteY17" fmla="*/ 1728788 h 2128838"/>
              <a:gd name="connsiteX18" fmla="*/ 62872 w 996966"/>
              <a:gd name="connsiteY18" fmla="*/ 1395413 h 2128838"/>
              <a:gd name="connsiteX19" fmla="*/ 29534 w 996966"/>
              <a:gd name="connsiteY19" fmla="*/ 1400175 h 2128838"/>
              <a:gd name="connsiteX20" fmla="*/ 15247 w 996966"/>
              <a:gd name="connsiteY20" fmla="*/ 1409700 h 2128838"/>
              <a:gd name="connsiteX21" fmla="*/ 959 w 996966"/>
              <a:gd name="connsiteY21" fmla="*/ 1404938 h 2128838"/>
              <a:gd name="connsiteX22" fmla="*/ 15247 w 996966"/>
              <a:gd name="connsiteY22" fmla="*/ 1333500 h 2128838"/>
              <a:gd name="connsiteX23" fmla="*/ 20009 w 996966"/>
              <a:gd name="connsiteY23" fmla="*/ 1319213 h 2128838"/>
              <a:gd name="connsiteX24" fmla="*/ 24772 w 996966"/>
              <a:gd name="connsiteY24" fmla="*/ 1162050 h 2128838"/>
              <a:gd name="connsiteX25" fmla="*/ 39059 w 996966"/>
              <a:gd name="connsiteY25" fmla="*/ 1157288 h 2128838"/>
              <a:gd name="connsiteX26" fmla="*/ 58109 w 996966"/>
              <a:gd name="connsiteY26" fmla="*/ 1152525 h 2128838"/>
              <a:gd name="connsiteX27" fmla="*/ 115259 w 996966"/>
              <a:gd name="connsiteY27" fmla="*/ 1143000 h 2128838"/>
              <a:gd name="connsiteX28" fmla="*/ 186697 w 996966"/>
              <a:gd name="connsiteY28" fmla="*/ 1128713 h 2128838"/>
              <a:gd name="connsiteX29" fmla="*/ 220034 w 996966"/>
              <a:gd name="connsiteY29" fmla="*/ 1119188 h 2128838"/>
              <a:gd name="connsiteX30" fmla="*/ 253372 w 996966"/>
              <a:gd name="connsiteY30" fmla="*/ 1114425 h 2128838"/>
              <a:gd name="connsiteX31" fmla="*/ 291472 w 996966"/>
              <a:gd name="connsiteY31" fmla="*/ 1104900 h 2128838"/>
              <a:gd name="connsiteX32" fmla="*/ 367672 w 996966"/>
              <a:gd name="connsiteY32" fmla="*/ 1090613 h 2128838"/>
              <a:gd name="connsiteX33" fmla="*/ 443872 w 996966"/>
              <a:gd name="connsiteY33" fmla="*/ 1076325 h 2128838"/>
              <a:gd name="connsiteX34" fmla="*/ 477209 w 996966"/>
              <a:gd name="connsiteY34" fmla="*/ 1071563 h 2128838"/>
              <a:gd name="connsiteX35" fmla="*/ 520072 w 996966"/>
              <a:gd name="connsiteY35" fmla="*/ 1066800 h 2128838"/>
              <a:gd name="connsiteX36" fmla="*/ 581984 w 996966"/>
              <a:gd name="connsiteY36" fmla="*/ 1052513 h 2128838"/>
              <a:gd name="connsiteX37" fmla="*/ 624847 w 996966"/>
              <a:gd name="connsiteY37" fmla="*/ 1033463 h 2128838"/>
              <a:gd name="connsiteX38" fmla="*/ 639134 w 996966"/>
              <a:gd name="connsiteY38" fmla="*/ 1028700 h 2128838"/>
              <a:gd name="connsiteX39" fmla="*/ 648659 w 996966"/>
              <a:gd name="connsiteY39" fmla="*/ 1014413 h 2128838"/>
              <a:gd name="connsiteX40" fmla="*/ 658184 w 996966"/>
              <a:gd name="connsiteY40" fmla="*/ 966788 h 2128838"/>
              <a:gd name="connsiteX41" fmla="*/ 662947 w 996966"/>
              <a:gd name="connsiteY41" fmla="*/ 952500 h 2128838"/>
              <a:gd name="connsiteX42" fmla="*/ 667709 w 996966"/>
              <a:gd name="connsiteY42" fmla="*/ 933450 h 2128838"/>
              <a:gd name="connsiteX43" fmla="*/ 662947 w 996966"/>
              <a:gd name="connsiteY43" fmla="*/ 857250 h 2128838"/>
              <a:gd name="connsiteX44" fmla="*/ 658184 w 996966"/>
              <a:gd name="connsiteY44" fmla="*/ 842963 h 2128838"/>
              <a:gd name="connsiteX45" fmla="*/ 667709 w 996966"/>
              <a:gd name="connsiteY45" fmla="*/ 752475 h 2128838"/>
              <a:gd name="connsiteX46" fmla="*/ 677234 w 996966"/>
              <a:gd name="connsiteY46" fmla="*/ 738188 h 2128838"/>
              <a:gd name="connsiteX47" fmla="*/ 691522 w 996966"/>
              <a:gd name="connsiteY47" fmla="*/ 728663 h 2128838"/>
              <a:gd name="connsiteX48" fmla="*/ 710572 w 996966"/>
              <a:gd name="connsiteY48" fmla="*/ 671513 h 2128838"/>
              <a:gd name="connsiteX49" fmla="*/ 715334 w 996966"/>
              <a:gd name="connsiteY49" fmla="*/ 657225 h 2128838"/>
              <a:gd name="connsiteX50" fmla="*/ 729622 w 996966"/>
              <a:gd name="connsiteY50" fmla="*/ 628650 h 2128838"/>
              <a:gd name="connsiteX51" fmla="*/ 724859 w 996966"/>
              <a:gd name="connsiteY51" fmla="*/ 585788 h 2128838"/>
              <a:gd name="connsiteX52" fmla="*/ 720097 w 996966"/>
              <a:gd name="connsiteY52" fmla="*/ 571500 h 2128838"/>
              <a:gd name="connsiteX53" fmla="*/ 743909 w 996966"/>
              <a:gd name="connsiteY53" fmla="*/ 552450 h 2128838"/>
              <a:gd name="connsiteX54" fmla="*/ 743909 w 996966"/>
              <a:gd name="connsiteY54" fmla="*/ 509588 h 2128838"/>
              <a:gd name="connsiteX55" fmla="*/ 724859 w 996966"/>
              <a:gd name="connsiteY55" fmla="*/ 481013 h 2128838"/>
              <a:gd name="connsiteX56" fmla="*/ 720097 w 996966"/>
              <a:gd name="connsiteY56" fmla="*/ 466725 h 2128838"/>
              <a:gd name="connsiteX57" fmla="*/ 739147 w 996966"/>
              <a:gd name="connsiteY57" fmla="*/ 442913 h 2128838"/>
              <a:gd name="connsiteX58" fmla="*/ 834397 w 996966"/>
              <a:gd name="connsiteY58" fmla="*/ 433388 h 2128838"/>
              <a:gd name="connsiteX59" fmla="*/ 839159 w 996966"/>
              <a:gd name="connsiteY59" fmla="*/ 400050 h 2128838"/>
              <a:gd name="connsiteX60" fmla="*/ 843922 w 996966"/>
              <a:gd name="connsiteY60" fmla="*/ 385763 h 2128838"/>
              <a:gd name="connsiteX61" fmla="*/ 858209 w 996966"/>
              <a:gd name="connsiteY61" fmla="*/ 376238 h 2128838"/>
              <a:gd name="connsiteX62" fmla="*/ 867734 w 996966"/>
              <a:gd name="connsiteY62" fmla="*/ 361950 h 2128838"/>
              <a:gd name="connsiteX63" fmla="*/ 882022 w 996966"/>
              <a:gd name="connsiteY63" fmla="*/ 357188 h 2128838"/>
              <a:gd name="connsiteX64" fmla="*/ 896309 w 996966"/>
              <a:gd name="connsiteY64" fmla="*/ 347663 h 2128838"/>
              <a:gd name="connsiteX65" fmla="*/ 924884 w 996966"/>
              <a:gd name="connsiteY65" fmla="*/ 333375 h 2128838"/>
              <a:gd name="connsiteX66" fmla="*/ 934409 w 996966"/>
              <a:gd name="connsiteY66" fmla="*/ 319088 h 2128838"/>
              <a:gd name="connsiteX67" fmla="*/ 939172 w 996966"/>
              <a:gd name="connsiteY67" fmla="*/ 266700 h 2128838"/>
              <a:gd name="connsiteX68" fmla="*/ 986797 w 996966"/>
              <a:gd name="connsiteY68" fmla="*/ 242888 h 2128838"/>
              <a:gd name="connsiteX69" fmla="*/ 996322 w 996966"/>
              <a:gd name="connsiteY69" fmla="*/ 228600 h 2128838"/>
              <a:gd name="connsiteX70" fmla="*/ 991559 w 996966"/>
              <a:gd name="connsiteY70" fmla="*/ 138113 h 2128838"/>
              <a:gd name="connsiteX71" fmla="*/ 962984 w 996966"/>
              <a:gd name="connsiteY71" fmla="*/ 123825 h 2128838"/>
              <a:gd name="connsiteX72" fmla="*/ 948697 w 996966"/>
              <a:gd name="connsiteY72" fmla="*/ 114300 h 2128838"/>
              <a:gd name="connsiteX73" fmla="*/ 891547 w 996966"/>
              <a:gd name="connsiteY73" fmla="*/ 100013 h 2128838"/>
              <a:gd name="connsiteX74" fmla="*/ 872497 w 996966"/>
              <a:gd name="connsiteY74" fmla="*/ 95250 h 2128838"/>
              <a:gd name="connsiteX75" fmla="*/ 862972 w 996966"/>
              <a:gd name="connsiteY75" fmla="*/ 80963 h 2128838"/>
              <a:gd name="connsiteX76" fmla="*/ 853447 w 996966"/>
              <a:gd name="connsiteY76" fmla="*/ 23813 h 2128838"/>
              <a:gd name="connsiteX77" fmla="*/ 877259 w 996966"/>
              <a:gd name="connsiteY77" fmla="*/ 19050 h 2128838"/>
              <a:gd name="connsiteX78" fmla="*/ 896309 w 996966"/>
              <a:gd name="connsiteY78" fmla="*/ 14288 h 2128838"/>
              <a:gd name="connsiteX79" fmla="*/ 962984 w 996966"/>
              <a:gd name="connsiteY79" fmla="*/ 0 h 212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96966" h="2128838">
                <a:moveTo>
                  <a:pt x="320047" y="2128838"/>
                </a:moveTo>
                <a:cubicBezTo>
                  <a:pt x="327984" y="2124075"/>
                  <a:pt x="336009" y="2119456"/>
                  <a:pt x="343859" y="2114550"/>
                </a:cubicBezTo>
                <a:cubicBezTo>
                  <a:pt x="348713" y="2111516"/>
                  <a:pt x="354571" y="2109495"/>
                  <a:pt x="358147" y="2105025"/>
                </a:cubicBezTo>
                <a:cubicBezTo>
                  <a:pt x="361283" y="2101105"/>
                  <a:pt x="361322" y="2095500"/>
                  <a:pt x="362909" y="2090738"/>
                </a:cubicBezTo>
                <a:cubicBezTo>
                  <a:pt x="359734" y="2081213"/>
                  <a:pt x="351415" y="2072008"/>
                  <a:pt x="353384" y="2062163"/>
                </a:cubicBezTo>
                <a:cubicBezTo>
                  <a:pt x="360117" y="2028503"/>
                  <a:pt x="355587" y="2046032"/>
                  <a:pt x="367672" y="2009775"/>
                </a:cubicBezTo>
                <a:lnTo>
                  <a:pt x="372434" y="1995488"/>
                </a:lnTo>
                <a:lnTo>
                  <a:pt x="377197" y="1981200"/>
                </a:lnTo>
                <a:cubicBezTo>
                  <a:pt x="375609" y="1963738"/>
                  <a:pt x="374914" y="1946171"/>
                  <a:pt x="372434" y="1928813"/>
                </a:cubicBezTo>
                <a:cubicBezTo>
                  <a:pt x="371724" y="1923843"/>
                  <a:pt x="370457" y="1918702"/>
                  <a:pt x="367672" y="1914525"/>
                </a:cubicBezTo>
                <a:cubicBezTo>
                  <a:pt x="363936" y="1908921"/>
                  <a:pt x="358700" y="1904373"/>
                  <a:pt x="353384" y="1900238"/>
                </a:cubicBezTo>
                <a:cubicBezTo>
                  <a:pt x="344348" y="1893210"/>
                  <a:pt x="334334" y="1887538"/>
                  <a:pt x="324809" y="1881188"/>
                </a:cubicBezTo>
                <a:lnTo>
                  <a:pt x="310522" y="1871663"/>
                </a:lnTo>
                <a:cubicBezTo>
                  <a:pt x="286873" y="1836188"/>
                  <a:pt x="317268" y="1879758"/>
                  <a:pt x="286709" y="1843088"/>
                </a:cubicBezTo>
                <a:cubicBezTo>
                  <a:pt x="253549" y="1803297"/>
                  <a:pt x="304645" y="1856261"/>
                  <a:pt x="262897" y="1814513"/>
                </a:cubicBezTo>
                <a:cubicBezTo>
                  <a:pt x="259722" y="1804988"/>
                  <a:pt x="258941" y="1794292"/>
                  <a:pt x="253372" y="1785938"/>
                </a:cubicBezTo>
                <a:cubicBezTo>
                  <a:pt x="250197" y="1781175"/>
                  <a:pt x="246172" y="1776881"/>
                  <a:pt x="243847" y="1771650"/>
                </a:cubicBezTo>
                <a:cubicBezTo>
                  <a:pt x="221179" y="1720646"/>
                  <a:pt x="246352" y="1761120"/>
                  <a:pt x="224797" y="1728788"/>
                </a:cubicBezTo>
                <a:cubicBezTo>
                  <a:pt x="219457" y="1349665"/>
                  <a:pt x="332631" y="1381925"/>
                  <a:pt x="62872" y="1395413"/>
                </a:cubicBezTo>
                <a:cubicBezTo>
                  <a:pt x="51661" y="1395974"/>
                  <a:pt x="40647" y="1398588"/>
                  <a:pt x="29534" y="1400175"/>
                </a:cubicBezTo>
                <a:cubicBezTo>
                  <a:pt x="24772" y="1403350"/>
                  <a:pt x="20893" y="1408759"/>
                  <a:pt x="15247" y="1409700"/>
                </a:cubicBezTo>
                <a:cubicBezTo>
                  <a:pt x="10295" y="1410525"/>
                  <a:pt x="1944" y="1409861"/>
                  <a:pt x="959" y="1404938"/>
                </a:cubicBezTo>
                <a:cubicBezTo>
                  <a:pt x="-3444" y="1382921"/>
                  <a:pt x="8352" y="1354184"/>
                  <a:pt x="15247" y="1333500"/>
                </a:cubicBezTo>
                <a:lnTo>
                  <a:pt x="20009" y="1319213"/>
                </a:lnTo>
                <a:cubicBezTo>
                  <a:pt x="21597" y="1266825"/>
                  <a:pt x="18648" y="1214103"/>
                  <a:pt x="24772" y="1162050"/>
                </a:cubicBezTo>
                <a:cubicBezTo>
                  <a:pt x="25359" y="1157064"/>
                  <a:pt x="34232" y="1158667"/>
                  <a:pt x="39059" y="1157288"/>
                </a:cubicBezTo>
                <a:cubicBezTo>
                  <a:pt x="45353" y="1155490"/>
                  <a:pt x="51815" y="1154323"/>
                  <a:pt x="58109" y="1152525"/>
                </a:cubicBezTo>
                <a:cubicBezTo>
                  <a:pt x="93645" y="1142372"/>
                  <a:pt x="45616" y="1150739"/>
                  <a:pt x="115259" y="1143000"/>
                </a:cubicBezTo>
                <a:cubicBezTo>
                  <a:pt x="164249" y="1130752"/>
                  <a:pt x="140400" y="1135326"/>
                  <a:pt x="186697" y="1128713"/>
                </a:cubicBezTo>
                <a:cubicBezTo>
                  <a:pt x="198943" y="1124630"/>
                  <a:pt x="206871" y="1121581"/>
                  <a:pt x="220034" y="1119188"/>
                </a:cubicBezTo>
                <a:cubicBezTo>
                  <a:pt x="231078" y="1117180"/>
                  <a:pt x="242259" y="1116013"/>
                  <a:pt x="253372" y="1114425"/>
                </a:cubicBezTo>
                <a:cubicBezTo>
                  <a:pt x="280684" y="1105322"/>
                  <a:pt x="254116" y="1113521"/>
                  <a:pt x="291472" y="1104900"/>
                </a:cubicBezTo>
                <a:cubicBezTo>
                  <a:pt x="351169" y="1091123"/>
                  <a:pt x="307607" y="1098120"/>
                  <a:pt x="367672" y="1090613"/>
                </a:cubicBezTo>
                <a:cubicBezTo>
                  <a:pt x="414347" y="1075055"/>
                  <a:pt x="381545" y="1083658"/>
                  <a:pt x="443872" y="1076325"/>
                </a:cubicBezTo>
                <a:cubicBezTo>
                  <a:pt x="455020" y="1075013"/>
                  <a:pt x="466071" y="1072955"/>
                  <a:pt x="477209" y="1071563"/>
                </a:cubicBezTo>
                <a:cubicBezTo>
                  <a:pt x="491474" y="1069780"/>
                  <a:pt x="505784" y="1068388"/>
                  <a:pt x="520072" y="1066800"/>
                </a:cubicBezTo>
                <a:cubicBezTo>
                  <a:pt x="559296" y="1053725"/>
                  <a:pt x="538708" y="1058695"/>
                  <a:pt x="581984" y="1052513"/>
                </a:cubicBezTo>
                <a:cubicBezTo>
                  <a:pt x="604627" y="1037418"/>
                  <a:pt x="590840" y="1044799"/>
                  <a:pt x="624847" y="1033463"/>
                </a:cubicBezTo>
                <a:lnTo>
                  <a:pt x="639134" y="1028700"/>
                </a:lnTo>
                <a:cubicBezTo>
                  <a:pt x="642309" y="1023938"/>
                  <a:pt x="646099" y="1019532"/>
                  <a:pt x="648659" y="1014413"/>
                </a:cubicBezTo>
                <a:cubicBezTo>
                  <a:pt x="655833" y="1000065"/>
                  <a:pt x="655258" y="981419"/>
                  <a:pt x="658184" y="966788"/>
                </a:cubicBezTo>
                <a:cubicBezTo>
                  <a:pt x="659169" y="961865"/>
                  <a:pt x="661568" y="957327"/>
                  <a:pt x="662947" y="952500"/>
                </a:cubicBezTo>
                <a:cubicBezTo>
                  <a:pt x="664745" y="946206"/>
                  <a:pt x="666122" y="939800"/>
                  <a:pt x="667709" y="933450"/>
                </a:cubicBezTo>
                <a:cubicBezTo>
                  <a:pt x="666122" y="908050"/>
                  <a:pt x="665611" y="882560"/>
                  <a:pt x="662947" y="857250"/>
                </a:cubicBezTo>
                <a:cubicBezTo>
                  <a:pt x="662421" y="852258"/>
                  <a:pt x="658184" y="847983"/>
                  <a:pt x="658184" y="842963"/>
                </a:cubicBezTo>
                <a:cubicBezTo>
                  <a:pt x="658184" y="836861"/>
                  <a:pt x="655901" y="776091"/>
                  <a:pt x="667709" y="752475"/>
                </a:cubicBezTo>
                <a:cubicBezTo>
                  <a:pt x="670269" y="747356"/>
                  <a:pt x="673187" y="742235"/>
                  <a:pt x="677234" y="738188"/>
                </a:cubicBezTo>
                <a:cubicBezTo>
                  <a:pt x="681282" y="734141"/>
                  <a:pt x="686759" y="731838"/>
                  <a:pt x="691522" y="728663"/>
                </a:cubicBezTo>
                <a:lnTo>
                  <a:pt x="710572" y="671513"/>
                </a:lnTo>
                <a:cubicBezTo>
                  <a:pt x="712160" y="666750"/>
                  <a:pt x="712549" y="661402"/>
                  <a:pt x="715334" y="657225"/>
                </a:cubicBezTo>
                <a:cubicBezTo>
                  <a:pt x="727644" y="638761"/>
                  <a:pt x="723049" y="648368"/>
                  <a:pt x="729622" y="628650"/>
                </a:cubicBezTo>
                <a:cubicBezTo>
                  <a:pt x="728034" y="614363"/>
                  <a:pt x="727222" y="599968"/>
                  <a:pt x="724859" y="585788"/>
                </a:cubicBezTo>
                <a:cubicBezTo>
                  <a:pt x="724034" y="580836"/>
                  <a:pt x="719272" y="576452"/>
                  <a:pt x="720097" y="571500"/>
                </a:cubicBezTo>
                <a:cubicBezTo>
                  <a:pt x="722631" y="556295"/>
                  <a:pt x="732766" y="556165"/>
                  <a:pt x="743909" y="552450"/>
                </a:cubicBezTo>
                <a:cubicBezTo>
                  <a:pt x="755773" y="534655"/>
                  <a:pt x="760912" y="535092"/>
                  <a:pt x="743909" y="509588"/>
                </a:cubicBezTo>
                <a:lnTo>
                  <a:pt x="724859" y="481013"/>
                </a:lnTo>
                <a:cubicBezTo>
                  <a:pt x="723272" y="476250"/>
                  <a:pt x="720097" y="471745"/>
                  <a:pt x="720097" y="466725"/>
                </a:cubicBezTo>
                <a:cubicBezTo>
                  <a:pt x="720097" y="452992"/>
                  <a:pt x="728176" y="448399"/>
                  <a:pt x="739147" y="442913"/>
                </a:cubicBezTo>
                <a:cubicBezTo>
                  <a:pt x="763998" y="430487"/>
                  <a:pt x="829647" y="433667"/>
                  <a:pt x="834397" y="433388"/>
                </a:cubicBezTo>
                <a:cubicBezTo>
                  <a:pt x="835984" y="422275"/>
                  <a:pt x="836958" y="411057"/>
                  <a:pt x="839159" y="400050"/>
                </a:cubicBezTo>
                <a:cubicBezTo>
                  <a:pt x="840144" y="395127"/>
                  <a:pt x="840786" y="389683"/>
                  <a:pt x="843922" y="385763"/>
                </a:cubicBezTo>
                <a:cubicBezTo>
                  <a:pt x="847498" y="381294"/>
                  <a:pt x="853447" y="379413"/>
                  <a:pt x="858209" y="376238"/>
                </a:cubicBezTo>
                <a:cubicBezTo>
                  <a:pt x="861384" y="371475"/>
                  <a:pt x="863264" y="365526"/>
                  <a:pt x="867734" y="361950"/>
                </a:cubicBezTo>
                <a:cubicBezTo>
                  <a:pt x="871654" y="358814"/>
                  <a:pt x="877532" y="359433"/>
                  <a:pt x="882022" y="357188"/>
                </a:cubicBezTo>
                <a:cubicBezTo>
                  <a:pt x="887141" y="354628"/>
                  <a:pt x="891190" y="350223"/>
                  <a:pt x="896309" y="347663"/>
                </a:cubicBezTo>
                <a:cubicBezTo>
                  <a:pt x="935743" y="327945"/>
                  <a:pt x="883941" y="360671"/>
                  <a:pt x="924884" y="333375"/>
                </a:cubicBezTo>
                <a:cubicBezTo>
                  <a:pt x="928059" y="328613"/>
                  <a:pt x="933210" y="324685"/>
                  <a:pt x="934409" y="319088"/>
                </a:cubicBezTo>
                <a:cubicBezTo>
                  <a:pt x="938083" y="301943"/>
                  <a:pt x="931757" y="282590"/>
                  <a:pt x="939172" y="266700"/>
                </a:cubicBezTo>
                <a:cubicBezTo>
                  <a:pt x="946661" y="250652"/>
                  <a:pt x="971811" y="246634"/>
                  <a:pt x="986797" y="242888"/>
                </a:cubicBezTo>
                <a:cubicBezTo>
                  <a:pt x="989972" y="238125"/>
                  <a:pt x="996062" y="234318"/>
                  <a:pt x="996322" y="228600"/>
                </a:cubicBezTo>
                <a:cubicBezTo>
                  <a:pt x="997693" y="198427"/>
                  <a:pt x="997211" y="167784"/>
                  <a:pt x="991559" y="138113"/>
                </a:cubicBezTo>
                <a:cubicBezTo>
                  <a:pt x="990122" y="130571"/>
                  <a:pt x="967767" y="126217"/>
                  <a:pt x="962984" y="123825"/>
                </a:cubicBezTo>
                <a:cubicBezTo>
                  <a:pt x="957865" y="121265"/>
                  <a:pt x="953927" y="116625"/>
                  <a:pt x="948697" y="114300"/>
                </a:cubicBezTo>
                <a:cubicBezTo>
                  <a:pt x="922656" y="102726"/>
                  <a:pt x="918778" y="105459"/>
                  <a:pt x="891547" y="100013"/>
                </a:cubicBezTo>
                <a:cubicBezTo>
                  <a:pt x="885129" y="98729"/>
                  <a:pt x="878847" y="96838"/>
                  <a:pt x="872497" y="95250"/>
                </a:cubicBezTo>
                <a:cubicBezTo>
                  <a:pt x="869322" y="90488"/>
                  <a:pt x="865532" y="86082"/>
                  <a:pt x="862972" y="80963"/>
                </a:cubicBezTo>
                <a:cubicBezTo>
                  <a:pt x="854992" y="65004"/>
                  <a:pt x="854956" y="37399"/>
                  <a:pt x="853447" y="23813"/>
                </a:cubicBezTo>
                <a:cubicBezTo>
                  <a:pt x="861384" y="22225"/>
                  <a:pt x="869357" y="20806"/>
                  <a:pt x="877259" y="19050"/>
                </a:cubicBezTo>
                <a:cubicBezTo>
                  <a:pt x="883649" y="17630"/>
                  <a:pt x="889853" y="15364"/>
                  <a:pt x="896309" y="14288"/>
                </a:cubicBezTo>
                <a:cubicBezTo>
                  <a:pt x="964556" y="2914"/>
                  <a:pt x="962984" y="27329"/>
                  <a:pt x="962984" y="0"/>
                </a:cubicBezTo>
              </a:path>
            </a:pathLst>
          </a:custGeom>
          <a:noFill/>
          <a:ln w="22225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386263" y="2190750"/>
            <a:ext cx="1067269" cy="1200150"/>
          </a:xfrm>
          <a:custGeom>
            <a:avLst/>
            <a:gdLst>
              <a:gd name="connsiteX0" fmla="*/ 0 w 1067269"/>
              <a:gd name="connsiteY0" fmla="*/ 0 h 1200150"/>
              <a:gd name="connsiteX1" fmla="*/ 9525 w 1067269"/>
              <a:gd name="connsiteY1" fmla="*/ 23813 h 1200150"/>
              <a:gd name="connsiteX2" fmla="*/ 14287 w 1067269"/>
              <a:gd name="connsiteY2" fmla="*/ 38100 h 1200150"/>
              <a:gd name="connsiteX3" fmla="*/ 38100 w 1067269"/>
              <a:gd name="connsiteY3" fmla="*/ 42863 h 1200150"/>
              <a:gd name="connsiteX4" fmla="*/ 52387 w 1067269"/>
              <a:gd name="connsiteY4" fmla="*/ 47625 h 1200150"/>
              <a:gd name="connsiteX5" fmla="*/ 80962 w 1067269"/>
              <a:gd name="connsiteY5" fmla="*/ 52388 h 1200150"/>
              <a:gd name="connsiteX6" fmla="*/ 109537 w 1067269"/>
              <a:gd name="connsiteY6" fmla="*/ 61913 h 1200150"/>
              <a:gd name="connsiteX7" fmla="*/ 123825 w 1067269"/>
              <a:gd name="connsiteY7" fmla="*/ 66675 h 1200150"/>
              <a:gd name="connsiteX8" fmla="*/ 138112 w 1067269"/>
              <a:gd name="connsiteY8" fmla="*/ 71438 h 1200150"/>
              <a:gd name="connsiteX9" fmla="*/ 161925 w 1067269"/>
              <a:gd name="connsiteY9" fmla="*/ 76200 h 1200150"/>
              <a:gd name="connsiteX10" fmla="*/ 209550 w 1067269"/>
              <a:gd name="connsiteY10" fmla="*/ 90488 h 1200150"/>
              <a:gd name="connsiteX11" fmla="*/ 223837 w 1067269"/>
              <a:gd name="connsiteY11" fmla="*/ 95250 h 1200150"/>
              <a:gd name="connsiteX12" fmla="*/ 238125 w 1067269"/>
              <a:gd name="connsiteY12" fmla="*/ 100013 h 1200150"/>
              <a:gd name="connsiteX13" fmla="*/ 247650 w 1067269"/>
              <a:gd name="connsiteY13" fmla="*/ 114300 h 1200150"/>
              <a:gd name="connsiteX14" fmla="*/ 238125 w 1067269"/>
              <a:gd name="connsiteY14" fmla="*/ 171450 h 1200150"/>
              <a:gd name="connsiteX15" fmla="*/ 233362 w 1067269"/>
              <a:gd name="connsiteY15" fmla="*/ 209550 h 1200150"/>
              <a:gd name="connsiteX16" fmla="*/ 357187 w 1067269"/>
              <a:gd name="connsiteY16" fmla="*/ 228600 h 1200150"/>
              <a:gd name="connsiteX17" fmla="*/ 419100 w 1067269"/>
              <a:gd name="connsiteY17" fmla="*/ 233363 h 1200150"/>
              <a:gd name="connsiteX18" fmla="*/ 457200 w 1067269"/>
              <a:gd name="connsiteY18" fmla="*/ 242888 h 1200150"/>
              <a:gd name="connsiteX19" fmla="*/ 490537 w 1067269"/>
              <a:gd name="connsiteY19" fmla="*/ 247650 h 1200150"/>
              <a:gd name="connsiteX20" fmla="*/ 566737 w 1067269"/>
              <a:gd name="connsiteY20" fmla="*/ 257175 h 1200150"/>
              <a:gd name="connsiteX21" fmla="*/ 566737 w 1067269"/>
              <a:gd name="connsiteY21" fmla="*/ 271463 h 1200150"/>
              <a:gd name="connsiteX22" fmla="*/ 728662 w 1067269"/>
              <a:gd name="connsiteY22" fmla="*/ 266700 h 1200150"/>
              <a:gd name="connsiteX23" fmla="*/ 757237 w 1067269"/>
              <a:gd name="connsiteY23" fmla="*/ 261938 h 1200150"/>
              <a:gd name="connsiteX24" fmla="*/ 771525 w 1067269"/>
              <a:gd name="connsiteY24" fmla="*/ 257175 h 1200150"/>
              <a:gd name="connsiteX25" fmla="*/ 809625 w 1067269"/>
              <a:gd name="connsiteY25" fmla="*/ 252413 h 1200150"/>
              <a:gd name="connsiteX26" fmla="*/ 823912 w 1067269"/>
              <a:gd name="connsiteY26" fmla="*/ 247650 h 1200150"/>
              <a:gd name="connsiteX27" fmla="*/ 871537 w 1067269"/>
              <a:gd name="connsiteY27" fmla="*/ 238125 h 1200150"/>
              <a:gd name="connsiteX28" fmla="*/ 885825 w 1067269"/>
              <a:gd name="connsiteY28" fmla="*/ 242888 h 1200150"/>
              <a:gd name="connsiteX29" fmla="*/ 890587 w 1067269"/>
              <a:gd name="connsiteY29" fmla="*/ 304800 h 1200150"/>
              <a:gd name="connsiteX30" fmla="*/ 895350 w 1067269"/>
              <a:gd name="connsiteY30" fmla="*/ 338138 h 1200150"/>
              <a:gd name="connsiteX31" fmla="*/ 900112 w 1067269"/>
              <a:gd name="connsiteY31" fmla="*/ 385763 h 1200150"/>
              <a:gd name="connsiteX32" fmla="*/ 895350 w 1067269"/>
              <a:gd name="connsiteY32" fmla="*/ 495300 h 1200150"/>
              <a:gd name="connsiteX33" fmla="*/ 890587 w 1067269"/>
              <a:gd name="connsiteY33" fmla="*/ 590550 h 1200150"/>
              <a:gd name="connsiteX34" fmla="*/ 895350 w 1067269"/>
              <a:gd name="connsiteY34" fmla="*/ 623888 h 1200150"/>
              <a:gd name="connsiteX35" fmla="*/ 952500 w 1067269"/>
              <a:gd name="connsiteY35" fmla="*/ 628650 h 1200150"/>
              <a:gd name="connsiteX36" fmla="*/ 928687 w 1067269"/>
              <a:gd name="connsiteY36" fmla="*/ 671513 h 1200150"/>
              <a:gd name="connsiteX37" fmla="*/ 923925 w 1067269"/>
              <a:gd name="connsiteY37" fmla="*/ 690563 h 1200150"/>
              <a:gd name="connsiteX38" fmla="*/ 919162 w 1067269"/>
              <a:gd name="connsiteY38" fmla="*/ 766763 h 1200150"/>
              <a:gd name="connsiteX39" fmla="*/ 914400 w 1067269"/>
              <a:gd name="connsiteY39" fmla="*/ 833438 h 1200150"/>
              <a:gd name="connsiteX40" fmla="*/ 928687 w 1067269"/>
              <a:gd name="connsiteY40" fmla="*/ 838200 h 1200150"/>
              <a:gd name="connsiteX41" fmla="*/ 942975 w 1067269"/>
              <a:gd name="connsiteY41" fmla="*/ 833438 h 1200150"/>
              <a:gd name="connsiteX42" fmla="*/ 1014412 w 1067269"/>
              <a:gd name="connsiteY42" fmla="*/ 838200 h 1200150"/>
              <a:gd name="connsiteX43" fmla="*/ 1019175 w 1067269"/>
              <a:gd name="connsiteY43" fmla="*/ 852488 h 1200150"/>
              <a:gd name="connsiteX44" fmla="*/ 1028700 w 1067269"/>
              <a:gd name="connsiteY44" fmla="*/ 885825 h 1200150"/>
              <a:gd name="connsiteX45" fmla="*/ 1033462 w 1067269"/>
              <a:gd name="connsiteY45" fmla="*/ 966788 h 1200150"/>
              <a:gd name="connsiteX46" fmla="*/ 1047750 w 1067269"/>
              <a:gd name="connsiteY46" fmla="*/ 1028700 h 1200150"/>
              <a:gd name="connsiteX47" fmla="*/ 1057275 w 1067269"/>
              <a:gd name="connsiteY47" fmla="*/ 1071563 h 1200150"/>
              <a:gd name="connsiteX48" fmla="*/ 1066800 w 1067269"/>
              <a:gd name="connsiteY48" fmla="*/ 1133475 h 1200150"/>
              <a:gd name="connsiteX49" fmla="*/ 1066800 w 1067269"/>
              <a:gd name="connsiteY49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67269" h="1200150">
                <a:moveTo>
                  <a:pt x="0" y="0"/>
                </a:moveTo>
                <a:cubicBezTo>
                  <a:pt x="3175" y="7938"/>
                  <a:pt x="6523" y="15808"/>
                  <a:pt x="9525" y="23813"/>
                </a:cubicBezTo>
                <a:cubicBezTo>
                  <a:pt x="11288" y="28513"/>
                  <a:pt x="10110" y="35315"/>
                  <a:pt x="14287" y="38100"/>
                </a:cubicBezTo>
                <a:cubicBezTo>
                  <a:pt x="21022" y="42590"/>
                  <a:pt x="30247" y="40900"/>
                  <a:pt x="38100" y="42863"/>
                </a:cubicBezTo>
                <a:cubicBezTo>
                  <a:pt x="42970" y="44081"/>
                  <a:pt x="47487" y="46536"/>
                  <a:pt x="52387" y="47625"/>
                </a:cubicBezTo>
                <a:cubicBezTo>
                  <a:pt x="61813" y="49720"/>
                  <a:pt x="71594" y="50046"/>
                  <a:pt x="80962" y="52388"/>
                </a:cubicBezTo>
                <a:cubicBezTo>
                  <a:pt x="90702" y="54823"/>
                  <a:pt x="100012" y="58738"/>
                  <a:pt x="109537" y="61913"/>
                </a:cubicBezTo>
                <a:lnTo>
                  <a:pt x="123825" y="66675"/>
                </a:lnTo>
                <a:cubicBezTo>
                  <a:pt x="128587" y="68262"/>
                  <a:pt x="133189" y="70454"/>
                  <a:pt x="138112" y="71438"/>
                </a:cubicBezTo>
                <a:cubicBezTo>
                  <a:pt x="146050" y="73025"/>
                  <a:pt x="154023" y="74444"/>
                  <a:pt x="161925" y="76200"/>
                </a:cubicBezTo>
                <a:cubicBezTo>
                  <a:pt x="183512" y="80997"/>
                  <a:pt x="185816" y="82577"/>
                  <a:pt x="209550" y="90488"/>
                </a:cubicBezTo>
                <a:lnTo>
                  <a:pt x="223837" y="95250"/>
                </a:lnTo>
                <a:lnTo>
                  <a:pt x="238125" y="100013"/>
                </a:lnTo>
                <a:cubicBezTo>
                  <a:pt x="241300" y="104775"/>
                  <a:pt x="247175" y="108596"/>
                  <a:pt x="247650" y="114300"/>
                </a:cubicBezTo>
                <a:cubicBezTo>
                  <a:pt x="249776" y="139819"/>
                  <a:pt x="244833" y="151324"/>
                  <a:pt x="238125" y="171450"/>
                </a:cubicBezTo>
                <a:cubicBezTo>
                  <a:pt x="236537" y="184150"/>
                  <a:pt x="235652" y="196958"/>
                  <a:pt x="233362" y="209550"/>
                </a:cubicBezTo>
                <a:cubicBezTo>
                  <a:pt x="223310" y="264836"/>
                  <a:pt x="152909" y="221035"/>
                  <a:pt x="357187" y="228600"/>
                </a:cubicBezTo>
                <a:cubicBezTo>
                  <a:pt x="377825" y="230188"/>
                  <a:pt x="398609" y="230436"/>
                  <a:pt x="419100" y="233363"/>
                </a:cubicBezTo>
                <a:cubicBezTo>
                  <a:pt x="432059" y="235214"/>
                  <a:pt x="444241" y="241037"/>
                  <a:pt x="457200" y="242888"/>
                </a:cubicBezTo>
                <a:lnTo>
                  <a:pt x="490537" y="247650"/>
                </a:lnTo>
                <a:lnTo>
                  <a:pt x="566737" y="257175"/>
                </a:lnTo>
                <a:cubicBezTo>
                  <a:pt x="559515" y="261990"/>
                  <a:pt x="537161" y="271463"/>
                  <a:pt x="566737" y="271463"/>
                </a:cubicBezTo>
                <a:cubicBezTo>
                  <a:pt x="620735" y="271463"/>
                  <a:pt x="674687" y="268288"/>
                  <a:pt x="728662" y="266700"/>
                </a:cubicBezTo>
                <a:cubicBezTo>
                  <a:pt x="738187" y="265113"/>
                  <a:pt x="747811" y="264033"/>
                  <a:pt x="757237" y="261938"/>
                </a:cubicBezTo>
                <a:cubicBezTo>
                  <a:pt x="762138" y="260849"/>
                  <a:pt x="766586" y="258073"/>
                  <a:pt x="771525" y="257175"/>
                </a:cubicBezTo>
                <a:cubicBezTo>
                  <a:pt x="784117" y="254885"/>
                  <a:pt x="796925" y="254000"/>
                  <a:pt x="809625" y="252413"/>
                </a:cubicBezTo>
                <a:cubicBezTo>
                  <a:pt x="814387" y="250825"/>
                  <a:pt x="819021" y="248779"/>
                  <a:pt x="823912" y="247650"/>
                </a:cubicBezTo>
                <a:cubicBezTo>
                  <a:pt x="839687" y="244010"/>
                  <a:pt x="871537" y="238125"/>
                  <a:pt x="871537" y="238125"/>
                </a:cubicBezTo>
                <a:cubicBezTo>
                  <a:pt x="876300" y="239713"/>
                  <a:pt x="884446" y="238061"/>
                  <a:pt x="885825" y="242888"/>
                </a:cubicBezTo>
                <a:cubicBezTo>
                  <a:pt x="891511" y="262790"/>
                  <a:pt x="888527" y="284204"/>
                  <a:pt x="890587" y="304800"/>
                </a:cubicBezTo>
                <a:cubicBezTo>
                  <a:pt x="891704" y="315970"/>
                  <a:pt x="894038" y="326989"/>
                  <a:pt x="895350" y="338138"/>
                </a:cubicBezTo>
                <a:cubicBezTo>
                  <a:pt x="897214" y="353983"/>
                  <a:pt x="898525" y="369888"/>
                  <a:pt x="900112" y="385763"/>
                </a:cubicBezTo>
                <a:cubicBezTo>
                  <a:pt x="898525" y="422275"/>
                  <a:pt x="897048" y="458793"/>
                  <a:pt x="895350" y="495300"/>
                </a:cubicBezTo>
                <a:cubicBezTo>
                  <a:pt x="893873" y="527055"/>
                  <a:pt x="890587" y="558760"/>
                  <a:pt x="890587" y="590550"/>
                </a:cubicBezTo>
                <a:cubicBezTo>
                  <a:pt x="890587" y="601776"/>
                  <a:pt x="885790" y="618005"/>
                  <a:pt x="895350" y="623888"/>
                </a:cubicBezTo>
                <a:cubicBezTo>
                  <a:pt x="911630" y="633907"/>
                  <a:pt x="933450" y="627063"/>
                  <a:pt x="952500" y="628650"/>
                </a:cubicBezTo>
                <a:cubicBezTo>
                  <a:pt x="935447" y="654230"/>
                  <a:pt x="934973" y="649510"/>
                  <a:pt x="928687" y="671513"/>
                </a:cubicBezTo>
                <a:cubicBezTo>
                  <a:pt x="926889" y="677807"/>
                  <a:pt x="925512" y="684213"/>
                  <a:pt x="923925" y="690563"/>
                </a:cubicBezTo>
                <a:cubicBezTo>
                  <a:pt x="922337" y="715963"/>
                  <a:pt x="920855" y="741370"/>
                  <a:pt x="919162" y="766763"/>
                </a:cubicBezTo>
                <a:cubicBezTo>
                  <a:pt x="917680" y="788995"/>
                  <a:pt x="911455" y="811352"/>
                  <a:pt x="914400" y="833438"/>
                </a:cubicBezTo>
                <a:cubicBezTo>
                  <a:pt x="915063" y="838414"/>
                  <a:pt x="923925" y="836613"/>
                  <a:pt x="928687" y="838200"/>
                </a:cubicBezTo>
                <a:cubicBezTo>
                  <a:pt x="933450" y="836613"/>
                  <a:pt x="937955" y="833438"/>
                  <a:pt x="942975" y="833438"/>
                </a:cubicBezTo>
                <a:cubicBezTo>
                  <a:pt x="966840" y="833438"/>
                  <a:pt x="991259" y="832412"/>
                  <a:pt x="1014412" y="838200"/>
                </a:cubicBezTo>
                <a:cubicBezTo>
                  <a:pt x="1019282" y="839418"/>
                  <a:pt x="1017796" y="847661"/>
                  <a:pt x="1019175" y="852488"/>
                </a:cubicBezTo>
                <a:cubicBezTo>
                  <a:pt x="1031133" y="894340"/>
                  <a:pt x="1017282" y="851576"/>
                  <a:pt x="1028700" y="885825"/>
                </a:cubicBezTo>
                <a:cubicBezTo>
                  <a:pt x="1030287" y="912813"/>
                  <a:pt x="1031014" y="939865"/>
                  <a:pt x="1033462" y="966788"/>
                </a:cubicBezTo>
                <a:cubicBezTo>
                  <a:pt x="1034837" y="981908"/>
                  <a:pt x="1045894" y="1017564"/>
                  <a:pt x="1047750" y="1028700"/>
                </a:cubicBezTo>
                <a:cubicBezTo>
                  <a:pt x="1053337" y="1062227"/>
                  <a:pt x="1049458" y="1048114"/>
                  <a:pt x="1057275" y="1071563"/>
                </a:cubicBezTo>
                <a:cubicBezTo>
                  <a:pt x="1058961" y="1081680"/>
                  <a:pt x="1066392" y="1124907"/>
                  <a:pt x="1066800" y="1133475"/>
                </a:cubicBezTo>
                <a:cubicBezTo>
                  <a:pt x="1067857" y="1155675"/>
                  <a:pt x="1066800" y="1177925"/>
                  <a:pt x="1066800" y="1200150"/>
                </a:cubicBezTo>
              </a:path>
            </a:pathLst>
          </a:custGeom>
          <a:noFill/>
          <a:ln w="22225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243263" y="5395913"/>
            <a:ext cx="1538287" cy="533610"/>
          </a:xfrm>
          <a:custGeom>
            <a:avLst/>
            <a:gdLst>
              <a:gd name="connsiteX0" fmla="*/ 1538287 w 1538287"/>
              <a:gd name="connsiteY0" fmla="*/ 114300 h 533610"/>
              <a:gd name="connsiteX1" fmla="*/ 1514475 w 1538287"/>
              <a:gd name="connsiteY1" fmla="*/ 104775 h 533610"/>
              <a:gd name="connsiteX2" fmla="*/ 1500187 w 1538287"/>
              <a:gd name="connsiteY2" fmla="*/ 95250 h 533610"/>
              <a:gd name="connsiteX3" fmla="*/ 1485900 w 1538287"/>
              <a:gd name="connsiteY3" fmla="*/ 100012 h 533610"/>
              <a:gd name="connsiteX4" fmla="*/ 1471612 w 1538287"/>
              <a:gd name="connsiteY4" fmla="*/ 109537 h 533610"/>
              <a:gd name="connsiteX5" fmla="*/ 1457325 w 1538287"/>
              <a:gd name="connsiteY5" fmla="*/ 114300 h 533610"/>
              <a:gd name="connsiteX6" fmla="*/ 1452562 w 1538287"/>
              <a:gd name="connsiteY6" fmla="*/ 128587 h 533610"/>
              <a:gd name="connsiteX7" fmla="*/ 1443037 w 1538287"/>
              <a:gd name="connsiteY7" fmla="*/ 190500 h 533610"/>
              <a:gd name="connsiteX8" fmla="*/ 1433512 w 1538287"/>
              <a:gd name="connsiteY8" fmla="*/ 204787 h 533610"/>
              <a:gd name="connsiteX9" fmla="*/ 1419225 w 1538287"/>
              <a:gd name="connsiteY9" fmla="*/ 214312 h 533610"/>
              <a:gd name="connsiteX10" fmla="*/ 1400175 w 1538287"/>
              <a:gd name="connsiteY10" fmla="*/ 219075 h 533610"/>
              <a:gd name="connsiteX11" fmla="*/ 1352550 w 1538287"/>
              <a:gd name="connsiteY11" fmla="*/ 204787 h 533610"/>
              <a:gd name="connsiteX12" fmla="*/ 1343025 w 1538287"/>
              <a:gd name="connsiteY12" fmla="*/ 190500 h 533610"/>
              <a:gd name="connsiteX13" fmla="*/ 1338262 w 1538287"/>
              <a:gd name="connsiteY13" fmla="*/ 142875 h 533610"/>
              <a:gd name="connsiteX14" fmla="*/ 1328737 w 1538287"/>
              <a:gd name="connsiteY14" fmla="*/ 128587 h 533610"/>
              <a:gd name="connsiteX15" fmla="*/ 1290637 w 1538287"/>
              <a:gd name="connsiteY15" fmla="*/ 133350 h 533610"/>
              <a:gd name="connsiteX16" fmla="*/ 1295400 w 1538287"/>
              <a:gd name="connsiteY16" fmla="*/ 147637 h 533610"/>
              <a:gd name="connsiteX17" fmla="*/ 1247775 w 1538287"/>
              <a:gd name="connsiteY17" fmla="*/ 133350 h 533610"/>
              <a:gd name="connsiteX18" fmla="*/ 1233487 w 1538287"/>
              <a:gd name="connsiteY18" fmla="*/ 138112 h 533610"/>
              <a:gd name="connsiteX19" fmla="*/ 1223962 w 1538287"/>
              <a:gd name="connsiteY19" fmla="*/ 123825 h 533610"/>
              <a:gd name="connsiteX20" fmla="*/ 1209675 w 1538287"/>
              <a:gd name="connsiteY20" fmla="*/ 114300 h 533610"/>
              <a:gd name="connsiteX21" fmla="*/ 1176337 w 1538287"/>
              <a:gd name="connsiteY21" fmla="*/ 119062 h 533610"/>
              <a:gd name="connsiteX22" fmla="*/ 1162050 w 1538287"/>
              <a:gd name="connsiteY22" fmla="*/ 123825 h 533610"/>
              <a:gd name="connsiteX23" fmla="*/ 1143000 w 1538287"/>
              <a:gd name="connsiteY23" fmla="*/ 128587 h 533610"/>
              <a:gd name="connsiteX24" fmla="*/ 1114425 w 1538287"/>
              <a:gd name="connsiteY24" fmla="*/ 133350 h 533610"/>
              <a:gd name="connsiteX25" fmla="*/ 1100137 w 1538287"/>
              <a:gd name="connsiteY25" fmla="*/ 138112 h 533610"/>
              <a:gd name="connsiteX26" fmla="*/ 1076325 w 1538287"/>
              <a:gd name="connsiteY26" fmla="*/ 142875 h 533610"/>
              <a:gd name="connsiteX27" fmla="*/ 1057275 w 1538287"/>
              <a:gd name="connsiteY27" fmla="*/ 147637 h 533610"/>
              <a:gd name="connsiteX28" fmla="*/ 1047750 w 1538287"/>
              <a:gd name="connsiteY28" fmla="*/ 161925 h 533610"/>
              <a:gd name="connsiteX29" fmla="*/ 1019175 w 1538287"/>
              <a:gd name="connsiteY29" fmla="*/ 176212 h 533610"/>
              <a:gd name="connsiteX30" fmla="*/ 985837 w 1538287"/>
              <a:gd name="connsiteY30" fmla="*/ 157162 h 533610"/>
              <a:gd name="connsiteX31" fmla="*/ 1000125 w 1538287"/>
              <a:gd name="connsiteY31" fmla="*/ 142875 h 533610"/>
              <a:gd name="connsiteX32" fmla="*/ 985837 w 1538287"/>
              <a:gd name="connsiteY32" fmla="*/ 138112 h 533610"/>
              <a:gd name="connsiteX33" fmla="*/ 947737 w 1538287"/>
              <a:gd name="connsiteY33" fmla="*/ 147637 h 533610"/>
              <a:gd name="connsiteX34" fmla="*/ 928687 w 1538287"/>
              <a:gd name="connsiteY34" fmla="*/ 190500 h 533610"/>
              <a:gd name="connsiteX35" fmla="*/ 914400 w 1538287"/>
              <a:gd name="connsiteY35" fmla="*/ 185737 h 533610"/>
              <a:gd name="connsiteX36" fmla="*/ 885825 w 1538287"/>
              <a:gd name="connsiteY36" fmla="*/ 166687 h 533610"/>
              <a:gd name="connsiteX37" fmla="*/ 838200 w 1538287"/>
              <a:gd name="connsiteY37" fmla="*/ 190500 h 533610"/>
              <a:gd name="connsiteX38" fmla="*/ 823912 w 1538287"/>
              <a:gd name="connsiteY38" fmla="*/ 200025 h 533610"/>
              <a:gd name="connsiteX39" fmla="*/ 819150 w 1538287"/>
              <a:gd name="connsiteY39" fmla="*/ 214312 h 533610"/>
              <a:gd name="connsiteX40" fmla="*/ 790575 w 1538287"/>
              <a:gd name="connsiteY40" fmla="*/ 223837 h 533610"/>
              <a:gd name="connsiteX41" fmla="*/ 733425 w 1538287"/>
              <a:gd name="connsiteY41" fmla="*/ 219075 h 533610"/>
              <a:gd name="connsiteX42" fmla="*/ 714375 w 1538287"/>
              <a:gd name="connsiteY42" fmla="*/ 214312 h 533610"/>
              <a:gd name="connsiteX43" fmla="*/ 704850 w 1538287"/>
              <a:gd name="connsiteY43" fmla="*/ 185737 h 533610"/>
              <a:gd name="connsiteX44" fmla="*/ 709612 w 1538287"/>
              <a:gd name="connsiteY44" fmla="*/ 152400 h 533610"/>
              <a:gd name="connsiteX45" fmla="*/ 723900 w 1538287"/>
              <a:gd name="connsiteY45" fmla="*/ 147637 h 533610"/>
              <a:gd name="connsiteX46" fmla="*/ 719137 w 1538287"/>
              <a:gd name="connsiteY46" fmla="*/ 119062 h 533610"/>
              <a:gd name="connsiteX47" fmla="*/ 700087 w 1538287"/>
              <a:gd name="connsiteY47" fmla="*/ 76200 h 533610"/>
              <a:gd name="connsiteX48" fmla="*/ 695325 w 1538287"/>
              <a:gd name="connsiteY48" fmla="*/ 61912 h 533610"/>
              <a:gd name="connsiteX49" fmla="*/ 685800 w 1538287"/>
              <a:gd name="connsiteY49" fmla="*/ 14287 h 533610"/>
              <a:gd name="connsiteX50" fmla="*/ 676275 w 1538287"/>
              <a:gd name="connsiteY50" fmla="*/ 0 h 533610"/>
              <a:gd name="connsiteX51" fmla="*/ 657225 w 1538287"/>
              <a:gd name="connsiteY51" fmla="*/ 4762 h 533610"/>
              <a:gd name="connsiteX52" fmla="*/ 628650 w 1538287"/>
              <a:gd name="connsiteY52" fmla="*/ 23812 h 533610"/>
              <a:gd name="connsiteX53" fmla="*/ 609600 w 1538287"/>
              <a:gd name="connsiteY53" fmla="*/ 52387 h 533610"/>
              <a:gd name="connsiteX54" fmla="*/ 595312 w 1538287"/>
              <a:gd name="connsiteY54" fmla="*/ 80962 h 533610"/>
              <a:gd name="connsiteX55" fmla="*/ 600075 w 1538287"/>
              <a:gd name="connsiteY55" fmla="*/ 95250 h 533610"/>
              <a:gd name="connsiteX56" fmla="*/ 628650 w 1538287"/>
              <a:gd name="connsiteY56" fmla="*/ 109537 h 533610"/>
              <a:gd name="connsiteX57" fmla="*/ 604837 w 1538287"/>
              <a:gd name="connsiteY57" fmla="*/ 133350 h 533610"/>
              <a:gd name="connsiteX58" fmla="*/ 576262 w 1538287"/>
              <a:gd name="connsiteY58" fmla="*/ 142875 h 533610"/>
              <a:gd name="connsiteX59" fmla="*/ 533400 w 1538287"/>
              <a:gd name="connsiteY59" fmla="*/ 166687 h 533610"/>
              <a:gd name="connsiteX60" fmla="*/ 519112 w 1538287"/>
              <a:gd name="connsiteY60" fmla="*/ 171450 h 533610"/>
              <a:gd name="connsiteX61" fmla="*/ 504825 w 1538287"/>
              <a:gd name="connsiteY61" fmla="*/ 176212 h 533610"/>
              <a:gd name="connsiteX62" fmla="*/ 490537 w 1538287"/>
              <a:gd name="connsiteY62" fmla="*/ 204787 h 533610"/>
              <a:gd name="connsiteX63" fmla="*/ 476250 w 1538287"/>
              <a:gd name="connsiteY63" fmla="*/ 233362 h 533610"/>
              <a:gd name="connsiteX64" fmla="*/ 461962 w 1538287"/>
              <a:gd name="connsiteY64" fmla="*/ 238125 h 533610"/>
              <a:gd name="connsiteX65" fmla="*/ 452437 w 1538287"/>
              <a:gd name="connsiteY65" fmla="*/ 252412 h 533610"/>
              <a:gd name="connsiteX66" fmla="*/ 438150 w 1538287"/>
              <a:gd name="connsiteY66" fmla="*/ 257175 h 533610"/>
              <a:gd name="connsiteX67" fmla="*/ 409575 w 1538287"/>
              <a:gd name="connsiteY67" fmla="*/ 276225 h 533610"/>
              <a:gd name="connsiteX68" fmla="*/ 395287 w 1538287"/>
              <a:gd name="connsiteY68" fmla="*/ 285750 h 533610"/>
              <a:gd name="connsiteX69" fmla="*/ 385762 w 1538287"/>
              <a:gd name="connsiteY69" fmla="*/ 314325 h 533610"/>
              <a:gd name="connsiteX70" fmla="*/ 357187 w 1538287"/>
              <a:gd name="connsiteY70" fmla="*/ 333375 h 533610"/>
              <a:gd name="connsiteX71" fmla="*/ 342900 w 1538287"/>
              <a:gd name="connsiteY71" fmla="*/ 361950 h 533610"/>
              <a:gd name="connsiteX72" fmla="*/ 333375 w 1538287"/>
              <a:gd name="connsiteY72" fmla="*/ 376237 h 533610"/>
              <a:gd name="connsiteX73" fmla="*/ 328612 w 1538287"/>
              <a:gd name="connsiteY73" fmla="*/ 390525 h 533610"/>
              <a:gd name="connsiteX74" fmla="*/ 300037 w 1538287"/>
              <a:gd name="connsiteY74" fmla="*/ 400050 h 533610"/>
              <a:gd name="connsiteX75" fmla="*/ 285750 w 1538287"/>
              <a:gd name="connsiteY75" fmla="*/ 404812 h 533610"/>
              <a:gd name="connsiteX76" fmla="*/ 209550 w 1538287"/>
              <a:gd name="connsiteY76" fmla="*/ 400050 h 533610"/>
              <a:gd name="connsiteX77" fmla="*/ 180975 w 1538287"/>
              <a:gd name="connsiteY77" fmla="*/ 376237 h 533610"/>
              <a:gd name="connsiteX78" fmla="*/ 157162 w 1538287"/>
              <a:gd name="connsiteY78" fmla="*/ 404812 h 533610"/>
              <a:gd name="connsiteX79" fmla="*/ 142875 w 1538287"/>
              <a:gd name="connsiteY79" fmla="*/ 433387 h 533610"/>
              <a:gd name="connsiteX80" fmla="*/ 128587 w 1538287"/>
              <a:gd name="connsiteY80" fmla="*/ 442912 h 533610"/>
              <a:gd name="connsiteX81" fmla="*/ 119062 w 1538287"/>
              <a:gd name="connsiteY81" fmla="*/ 457200 h 533610"/>
              <a:gd name="connsiteX82" fmla="*/ 90487 w 1538287"/>
              <a:gd name="connsiteY82" fmla="*/ 466725 h 533610"/>
              <a:gd name="connsiteX83" fmla="*/ 66675 w 1538287"/>
              <a:gd name="connsiteY83" fmla="*/ 485775 h 533610"/>
              <a:gd name="connsiteX84" fmla="*/ 38100 w 1538287"/>
              <a:gd name="connsiteY84" fmla="*/ 504825 h 533610"/>
              <a:gd name="connsiteX85" fmla="*/ 23812 w 1538287"/>
              <a:gd name="connsiteY85" fmla="*/ 514350 h 533610"/>
              <a:gd name="connsiteX86" fmla="*/ 9525 w 1538287"/>
              <a:gd name="connsiteY86" fmla="*/ 519112 h 533610"/>
              <a:gd name="connsiteX87" fmla="*/ 0 w 1538287"/>
              <a:gd name="connsiteY87" fmla="*/ 528637 h 53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538287" h="533610">
                <a:moveTo>
                  <a:pt x="1538287" y="114300"/>
                </a:moveTo>
                <a:cubicBezTo>
                  <a:pt x="1530350" y="111125"/>
                  <a:pt x="1522121" y="108598"/>
                  <a:pt x="1514475" y="104775"/>
                </a:cubicBezTo>
                <a:cubicBezTo>
                  <a:pt x="1509355" y="102215"/>
                  <a:pt x="1505833" y="96191"/>
                  <a:pt x="1500187" y="95250"/>
                </a:cubicBezTo>
                <a:cubicBezTo>
                  <a:pt x="1495235" y="94425"/>
                  <a:pt x="1490662" y="98425"/>
                  <a:pt x="1485900" y="100012"/>
                </a:cubicBezTo>
                <a:cubicBezTo>
                  <a:pt x="1481137" y="103187"/>
                  <a:pt x="1476732" y="106977"/>
                  <a:pt x="1471612" y="109537"/>
                </a:cubicBezTo>
                <a:cubicBezTo>
                  <a:pt x="1467122" y="111782"/>
                  <a:pt x="1460875" y="110750"/>
                  <a:pt x="1457325" y="114300"/>
                </a:cubicBezTo>
                <a:cubicBezTo>
                  <a:pt x="1453775" y="117850"/>
                  <a:pt x="1454150" y="123825"/>
                  <a:pt x="1452562" y="128587"/>
                </a:cubicBezTo>
                <a:cubicBezTo>
                  <a:pt x="1451196" y="142251"/>
                  <a:pt x="1451620" y="173335"/>
                  <a:pt x="1443037" y="190500"/>
                </a:cubicBezTo>
                <a:cubicBezTo>
                  <a:pt x="1440477" y="195619"/>
                  <a:pt x="1437559" y="200740"/>
                  <a:pt x="1433512" y="204787"/>
                </a:cubicBezTo>
                <a:cubicBezTo>
                  <a:pt x="1429465" y="208834"/>
                  <a:pt x="1424486" y="212057"/>
                  <a:pt x="1419225" y="214312"/>
                </a:cubicBezTo>
                <a:cubicBezTo>
                  <a:pt x="1413209" y="216890"/>
                  <a:pt x="1406525" y="217487"/>
                  <a:pt x="1400175" y="219075"/>
                </a:cubicBezTo>
                <a:cubicBezTo>
                  <a:pt x="1379190" y="216077"/>
                  <a:pt x="1366989" y="219226"/>
                  <a:pt x="1352550" y="204787"/>
                </a:cubicBezTo>
                <a:cubicBezTo>
                  <a:pt x="1348503" y="200740"/>
                  <a:pt x="1346200" y="195262"/>
                  <a:pt x="1343025" y="190500"/>
                </a:cubicBezTo>
                <a:cubicBezTo>
                  <a:pt x="1341437" y="174625"/>
                  <a:pt x="1341850" y="158421"/>
                  <a:pt x="1338262" y="142875"/>
                </a:cubicBezTo>
                <a:cubicBezTo>
                  <a:pt x="1336975" y="137298"/>
                  <a:pt x="1334350" y="129710"/>
                  <a:pt x="1328737" y="128587"/>
                </a:cubicBezTo>
                <a:cubicBezTo>
                  <a:pt x="1316187" y="126077"/>
                  <a:pt x="1303337" y="131762"/>
                  <a:pt x="1290637" y="133350"/>
                </a:cubicBezTo>
                <a:cubicBezTo>
                  <a:pt x="1292225" y="138112"/>
                  <a:pt x="1295400" y="152657"/>
                  <a:pt x="1295400" y="147637"/>
                </a:cubicBezTo>
                <a:cubicBezTo>
                  <a:pt x="1295400" y="113724"/>
                  <a:pt x="1279024" y="129877"/>
                  <a:pt x="1247775" y="133350"/>
                </a:cubicBezTo>
                <a:cubicBezTo>
                  <a:pt x="1243012" y="134937"/>
                  <a:pt x="1238148" y="139976"/>
                  <a:pt x="1233487" y="138112"/>
                </a:cubicBezTo>
                <a:cubicBezTo>
                  <a:pt x="1228173" y="135986"/>
                  <a:pt x="1228009" y="127872"/>
                  <a:pt x="1223962" y="123825"/>
                </a:cubicBezTo>
                <a:cubicBezTo>
                  <a:pt x="1219915" y="119778"/>
                  <a:pt x="1214437" y="117475"/>
                  <a:pt x="1209675" y="114300"/>
                </a:cubicBezTo>
                <a:cubicBezTo>
                  <a:pt x="1198562" y="115887"/>
                  <a:pt x="1187344" y="116861"/>
                  <a:pt x="1176337" y="119062"/>
                </a:cubicBezTo>
                <a:cubicBezTo>
                  <a:pt x="1171414" y="120047"/>
                  <a:pt x="1166877" y="122446"/>
                  <a:pt x="1162050" y="123825"/>
                </a:cubicBezTo>
                <a:cubicBezTo>
                  <a:pt x="1155756" y="125623"/>
                  <a:pt x="1149418" y="127303"/>
                  <a:pt x="1143000" y="128587"/>
                </a:cubicBezTo>
                <a:cubicBezTo>
                  <a:pt x="1133531" y="130481"/>
                  <a:pt x="1123851" y="131255"/>
                  <a:pt x="1114425" y="133350"/>
                </a:cubicBezTo>
                <a:cubicBezTo>
                  <a:pt x="1109524" y="134439"/>
                  <a:pt x="1105007" y="136894"/>
                  <a:pt x="1100137" y="138112"/>
                </a:cubicBezTo>
                <a:cubicBezTo>
                  <a:pt x="1092284" y="140075"/>
                  <a:pt x="1084227" y="141119"/>
                  <a:pt x="1076325" y="142875"/>
                </a:cubicBezTo>
                <a:cubicBezTo>
                  <a:pt x="1069935" y="144295"/>
                  <a:pt x="1063625" y="146050"/>
                  <a:pt x="1057275" y="147637"/>
                </a:cubicBezTo>
                <a:cubicBezTo>
                  <a:pt x="1054100" y="152400"/>
                  <a:pt x="1051797" y="157878"/>
                  <a:pt x="1047750" y="161925"/>
                </a:cubicBezTo>
                <a:cubicBezTo>
                  <a:pt x="1038518" y="171157"/>
                  <a:pt x="1030795" y="172339"/>
                  <a:pt x="1019175" y="176212"/>
                </a:cubicBezTo>
                <a:cubicBezTo>
                  <a:pt x="1013726" y="175122"/>
                  <a:pt x="982898" y="174795"/>
                  <a:pt x="985837" y="157162"/>
                </a:cubicBezTo>
                <a:cubicBezTo>
                  <a:pt x="986944" y="150518"/>
                  <a:pt x="995362" y="147637"/>
                  <a:pt x="1000125" y="142875"/>
                </a:cubicBezTo>
                <a:cubicBezTo>
                  <a:pt x="995362" y="141287"/>
                  <a:pt x="990857" y="138112"/>
                  <a:pt x="985837" y="138112"/>
                </a:cubicBezTo>
                <a:cubicBezTo>
                  <a:pt x="974348" y="138112"/>
                  <a:pt x="959009" y="143880"/>
                  <a:pt x="947737" y="147637"/>
                </a:cubicBezTo>
                <a:cubicBezTo>
                  <a:pt x="905359" y="175890"/>
                  <a:pt x="971035" y="126978"/>
                  <a:pt x="928687" y="190500"/>
                </a:cubicBezTo>
                <a:cubicBezTo>
                  <a:pt x="925902" y="194677"/>
                  <a:pt x="918788" y="188175"/>
                  <a:pt x="914400" y="185737"/>
                </a:cubicBezTo>
                <a:cubicBezTo>
                  <a:pt x="904393" y="180177"/>
                  <a:pt x="885825" y="166687"/>
                  <a:pt x="885825" y="166687"/>
                </a:cubicBezTo>
                <a:cubicBezTo>
                  <a:pt x="851804" y="189368"/>
                  <a:pt x="868356" y="182960"/>
                  <a:pt x="838200" y="190500"/>
                </a:cubicBezTo>
                <a:cubicBezTo>
                  <a:pt x="833437" y="193675"/>
                  <a:pt x="827488" y="195555"/>
                  <a:pt x="823912" y="200025"/>
                </a:cubicBezTo>
                <a:cubicBezTo>
                  <a:pt x="820776" y="203945"/>
                  <a:pt x="823235" y="211394"/>
                  <a:pt x="819150" y="214312"/>
                </a:cubicBezTo>
                <a:cubicBezTo>
                  <a:pt x="810980" y="220148"/>
                  <a:pt x="790575" y="223837"/>
                  <a:pt x="790575" y="223837"/>
                </a:cubicBezTo>
                <a:cubicBezTo>
                  <a:pt x="771525" y="222250"/>
                  <a:pt x="752393" y="221446"/>
                  <a:pt x="733425" y="219075"/>
                </a:cubicBezTo>
                <a:cubicBezTo>
                  <a:pt x="726930" y="218263"/>
                  <a:pt x="718635" y="219282"/>
                  <a:pt x="714375" y="214312"/>
                </a:cubicBezTo>
                <a:cubicBezTo>
                  <a:pt x="707841" y="206689"/>
                  <a:pt x="704850" y="185737"/>
                  <a:pt x="704850" y="185737"/>
                </a:cubicBezTo>
                <a:cubicBezTo>
                  <a:pt x="706437" y="174625"/>
                  <a:pt x="704592" y="162440"/>
                  <a:pt x="709612" y="152400"/>
                </a:cubicBezTo>
                <a:cubicBezTo>
                  <a:pt x="711857" y="147910"/>
                  <a:pt x="722521" y="152464"/>
                  <a:pt x="723900" y="147637"/>
                </a:cubicBezTo>
                <a:cubicBezTo>
                  <a:pt x="726553" y="138352"/>
                  <a:pt x="721479" y="128430"/>
                  <a:pt x="719137" y="119062"/>
                </a:cubicBezTo>
                <a:cubicBezTo>
                  <a:pt x="712336" y="91857"/>
                  <a:pt x="712597" y="94964"/>
                  <a:pt x="700087" y="76200"/>
                </a:cubicBezTo>
                <a:cubicBezTo>
                  <a:pt x="698500" y="71437"/>
                  <a:pt x="696310" y="66835"/>
                  <a:pt x="695325" y="61912"/>
                </a:cubicBezTo>
                <a:cubicBezTo>
                  <a:pt x="692402" y="47295"/>
                  <a:pt x="692971" y="28629"/>
                  <a:pt x="685800" y="14287"/>
                </a:cubicBezTo>
                <a:cubicBezTo>
                  <a:pt x="683240" y="9168"/>
                  <a:pt x="679450" y="4762"/>
                  <a:pt x="676275" y="0"/>
                </a:cubicBezTo>
                <a:cubicBezTo>
                  <a:pt x="669925" y="1587"/>
                  <a:pt x="663079" y="1835"/>
                  <a:pt x="657225" y="4762"/>
                </a:cubicBezTo>
                <a:cubicBezTo>
                  <a:pt x="646986" y="9881"/>
                  <a:pt x="628650" y="23812"/>
                  <a:pt x="628650" y="23812"/>
                </a:cubicBezTo>
                <a:cubicBezTo>
                  <a:pt x="622300" y="33337"/>
                  <a:pt x="613220" y="41527"/>
                  <a:pt x="609600" y="52387"/>
                </a:cubicBezTo>
                <a:cubicBezTo>
                  <a:pt x="603027" y="72105"/>
                  <a:pt x="607622" y="62498"/>
                  <a:pt x="595312" y="80962"/>
                </a:cubicBezTo>
                <a:cubicBezTo>
                  <a:pt x="596900" y="85725"/>
                  <a:pt x="596939" y="91330"/>
                  <a:pt x="600075" y="95250"/>
                </a:cubicBezTo>
                <a:cubicBezTo>
                  <a:pt x="606790" y="103644"/>
                  <a:pt x="619237" y="106400"/>
                  <a:pt x="628650" y="109537"/>
                </a:cubicBezTo>
                <a:cubicBezTo>
                  <a:pt x="619960" y="122572"/>
                  <a:pt x="619878" y="126665"/>
                  <a:pt x="604837" y="133350"/>
                </a:cubicBezTo>
                <a:cubicBezTo>
                  <a:pt x="595662" y="137428"/>
                  <a:pt x="576262" y="142875"/>
                  <a:pt x="576262" y="142875"/>
                </a:cubicBezTo>
                <a:cubicBezTo>
                  <a:pt x="554875" y="164262"/>
                  <a:pt x="568365" y="155032"/>
                  <a:pt x="533400" y="166687"/>
                </a:cubicBezTo>
                <a:lnTo>
                  <a:pt x="519112" y="171450"/>
                </a:lnTo>
                <a:lnTo>
                  <a:pt x="504825" y="176212"/>
                </a:lnTo>
                <a:cubicBezTo>
                  <a:pt x="492850" y="212133"/>
                  <a:pt x="509005" y="167850"/>
                  <a:pt x="490537" y="204787"/>
                </a:cubicBezTo>
                <a:cubicBezTo>
                  <a:pt x="484785" y="216292"/>
                  <a:pt x="487626" y="224262"/>
                  <a:pt x="476250" y="233362"/>
                </a:cubicBezTo>
                <a:cubicBezTo>
                  <a:pt x="472330" y="236498"/>
                  <a:pt x="466725" y="236537"/>
                  <a:pt x="461962" y="238125"/>
                </a:cubicBezTo>
                <a:cubicBezTo>
                  <a:pt x="458787" y="242887"/>
                  <a:pt x="456906" y="248836"/>
                  <a:pt x="452437" y="252412"/>
                </a:cubicBezTo>
                <a:cubicBezTo>
                  <a:pt x="448517" y="255548"/>
                  <a:pt x="442538" y="254737"/>
                  <a:pt x="438150" y="257175"/>
                </a:cubicBezTo>
                <a:cubicBezTo>
                  <a:pt x="428143" y="262735"/>
                  <a:pt x="419100" y="269875"/>
                  <a:pt x="409575" y="276225"/>
                </a:cubicBezTo>
                <a:lnTo>
                  <a:pt x="395287" y="285750"/>
                </a:lnTo>
                <a:cubicBezTo>
                  <a:pt x="392112" y="295275"/>
                  <a:pt x="394116" y="308756"/>
                  <a:pt x="385762" y="314325"/>
                </a:cubicBezTo>
                <a:lnTo>
                  <a:pt x="357187" y="333375"/>
                </a:lnTo>
                <a:cubicBezTo>
                  <a:pt x="329890" y="374318"/>
                  <a:pt x="362617" y="322515"/>
                  <a:pt x="342900" y="361950"/>
                </a:cubicBezTo>
                <a:cubicBezTo>
                  <a:pt x="340340" y="367069"/>
                  <a:pt x="335935" y="371118"/>
                  <a:pt x="333375" y="376237"/>
                </a:cubicBezTo>
                <a:cubicBezTo>
                  <a:pt x="331130" y="380727"/>
                  <a:pt x="332697" y="387607"/>
                  <a:pt x="328612" y="390525"/>
                </a:cubicBezTo>
                <a:cubicBezTo>
                  <a:pt x="320442" y="396361"/>
                  <a:pt x="309562" y="396875"/>
                  <a:pt x="300037" y="400050"/>
                </a:cubicBezTo>
                <a:lnTo>
                  <a:pt x="285750" y="404812"/>
                </a:lnTo>
                <a:cubicBezTo>
                  <a:pt x="260350" y="403225"/>
                  <a:pt x="233083" y="409740"/>
                  <a:pt x="209550" y="400050"/>
                </a:cubicBezTo>
                <a:cubicBezTo>
                  <a:pt x="147795" y="374622"/>
                  <a:pt x="260914" y="360251"/>
                  <a:pt x="180975" y="376237"/>
                </a:cubicBezTo>
                <a:cubicBezTo>
                  <a:pt x="170444" y="386768"/>
                  <a:pt x="163791" y="391553"/>
                  <a:pt x="157162" y="404812"/>
                </a:cubicBezTo>
                <a:cubicBezTo>
                  <a:pt x="149415" y="420307"/>
                  <a:pt x="156525" y="419737"/>
                  <a:pt x="142875" y="433387"/>
                </a:cubicBezTo>
                <a:cubicBezTo>
                  <a:pt x="138827" y="437434"/>
                  <a:pt x="133350" y="439737"/>
                  <a:pt x="128587" y="442912"/>
                </a:cubicBezTo>
                <a:cubicBezTo>
                  <a:pt x="125412" y="447675"/>
                  <a:pt x="123916" y="454166"/>
                  <a:pt x="119062" y="457200"/>
                </a:cubicBezTo>
                <a:cubicBezTo>
                  <a:pt x="110548" y="462521"/>
                  <a:pt x="90487" y="466725"/>
                  <a:pt x="90487" y="466725"/>
                </a:cubicBezTo>
                <a:cubicBezTo>
                  <a:pt x="72888" y="493122"/>
                  <a:pt x="91031" y="472244"/>
                  <a:pt x="66675" y="485775"/>
                </a:cubicBezTo>
                <a:cubicBezTo>
                  <a:pt x="56668" y="491335"/>
                  <a:pt x="47625" y="498475"/>
                  <a:pt x="38100" y="504825"/>
                </a:cubicBezTo>
                <a:cubicBezTo>
                  <a:pt x="33337" y="508000"/>
                  <a:pt x="29242" y="512540"/>
                  <a:pt x="23812" y="514350"/>
                </a:cubicBezTo>
                <a:lnTo>
                  <a:pt x="9525" y="519112"/>
                </a:lnTo>
                <a:cubicBezTo>
                  <a:pt x="4052" y="535530"/>
                  <a:pt x="8312" y="536950"/>
                  <a:pt x="0" y="528637"/>
                </a:cubicBezTo>
              </a:path>
            </a:pathLst>
          </a:custGeom>
          <a:noFill/>
          <a:ln w="22225">
            <a:solidFill>
              <a:schemeClr val="accent6">
                <a:lumMod val="75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042599" y="4395774"/>
            <a:ext cx="348301" cy="1648256"/>
          </a:xfrm>
          <a:custGeom>
            <a:avLst/>
            <a:gdLst>
              <a:gd name="connsiteX0" fmla="*/ 195901 w 348301"/>
              <a:gd name="connsiteY0" fmla="*/ 1543064 h 1648256"/>
              <a:gd name="connsiteX1" fmla="*/ 200664 w 348301"/>
              <a:gd name="connsiteY1" fmla="*/ 1609739 h 1648256"/>
              <a:gd name="connsiteX2" fmla="*/ 219714 w 348301"/>
              <a:gd name="connsiteY2" fmla="*/ 1638314 h 1648256"/>
              <a:gd name="connsiteX3" fmla="*/ 205426 w 348301"/>
              <a:gd name="connsiteY3" fmla="*/ 1643076 h 1648256"/>
              <a:gd name="connsiteX4" fmla="*/ 81601 w 348301"/>
              <a:gd name="connsiteY4" fmla="*/ 1643076 h 1648256"/>
              <a:gd name="connsiteX5" fmla="*/ 38739 w 348301"/>
              <a:gd name="connsiteY5" fmla="*/ 1614501 h 1648256"/>
              <a:gd name="connsiteX6" fmla="*/ 24451 w 348301"/>
              <a:gd name="connsiteY6" fmla="*/ 1604976 h 1648256"/>
              <a:gd name="connsiteX7" fmla="*/ 10164 w 348301"/>
              <a:gd name="connsiteY7" fmla="*/ 1595451 h 1648256"/>
              <a:gd name="connsiteX8" fmla="*/ 639 w 348301"/>
              <a:gd name="connsiteY8" fmla="*/ 1566876 h 1648256"/>
              <a:gd name="connsiteX9" fmla="*/ 14926 w 348301"/>
              <a:gd name="connsiteY9" fmla="*/ 1524014 h 1648256"/>
              <a:gd name="connsiteX10" fmla="*/ 19689 w 348301"/>
              <a:gd name="connsiteY10" fmla="*/ 1509726 h 1648256"/>
              <a:gd name="connsiteX11" fmla="*/ 24451 w 348301"/>
              <a:gd name="connsiteY11" fmla="*/ 1485914 h 1648256"/>
              <a:gd name="connsiteX12" fmla="*/ 29214 w 348301"/>
              <a:gd name="connsiteY12" fmla="*/ 1290651 h 1648256"/>
              <a:gd name="connsiteX13" fmla="*/ 43501 w 348301"/>
              <a:gd name="connsiteY13" fmla="*/ 1285889 h 1648256"/>
              <a:gd name="connsiteX14" fmla="*/ 57789 w 348301"/>
              <a:gd name="connsiteY14" fmla="*/ 1276364 h 1648256"/>
              <a:gd name="connsiteX15" fmla="*/ 62551 w 348301"/>
              <a:gd name="connsiteY15" fmla="*/ 1252551 h 1648256"/>
              <a:gd name="connsiteX16" fmla="*/ 67314 w 348301"/>
              <a:gd name="connsiteY16" fmla="*/ 1238264 h 1648256"/>
              <a:gd name="connsiteX17" fmla="*/ 62551 w 348301"/>
              <a:gd name="connsiteY17" fmla="*/ 1176351 h 1648256"/>
              <a:gd name="connsiteX18" fmla="*/ 67314 w 348301"/>
              <a:gd name="connsiteY18" fmla="*/ 1147776 h 1648256"/>
              <a:gd name="connsiteX19" fmla="*/ 100651 w 348301"/>
              <a:gd name="connsiteY19" fmla="*/ 1143014 h 1648256"/>
              <a:gd name="connsiteX20" fmla="*/ 119701 w 348301"/>
              <a:gd name="connsiteY20" fmla="*/ 1138251 h 1648256"/>
              <a:gd name="connsiteX21" fmla="*/ 138751 w 348301"/>
              <a:gd name="connsiteY21" fmla="*/ 1109676 h 1648256"/>
              <a:gd name="connsiteX22" fmla="*/ 157801 w 348301"/>
              <a:gd name="connsiteY22" fmla="*/ 1081101 h 1648256"/>
              <a:gd name="connsiteX23" fmla="*/ 172089 w 348301"/>
              <a:gd name="connsiteY23" fmla="*/ 1033476 h 1648256"/>
              <a:gd name="connsiteX24" fmla="*/ 214951 w 348301"/>
              <a:gd name="connsiteY24" fmla="*/ 1009664 h 1648256"/>
              <a:gd name="connsiteX25" fmla="*/ 310201 w 348301"/>
              <a:gd name="connsiteY25" fmla="*/ 1014426 h 1648256"/>
              <a:gd name="connsiteX26" fmla="*/ 338776 w 348301"/>
              <a:gd name="connsiteY26" fmla="*/ 1004901 h 1648256"/>
              <a:gd name="connsiteX27" fmla="*/ 319726 w 348301"/>
              <a:gd name="connsiteY27" fmla="*/ 976326 h 1648256"/>
              <a:gd name="connsiteX28" fmla="*/ 314964 w 348301"/>
              <a:gd name="connsiteY28" fmla="*/ 962039 h 1648256"/>
              <a:gd name="connsiteX29" fmla="*/ 291151 w 348301"/>
              <a:gd name="connsiteY29" fmla="*/ 933464 h 1648256"/>
              <a:gd name="connsiteX30" fmla="*/ 267339 w 348301"/>
              <a:gd name="connsiteY30" fmla="*/ 909651 h 1648256"/>
              <a:gd name="connsiteX31" fmla="*/ 257814 w 348301"/>
              <a:gd name="connsiteY31" fmla="*/ 895364 h 1648256"/>
              <a:gd name="connsiteX32" fmla="*/ 229239 w 348301"/>
              <a:gd name="connsiteY32" fmla="*/ 881076 h 1648256"/>
              <a:gd name="connsiteX33" fmla="*/ 219714 w 348301"/>
              <a:gd name="connsiteY33" fmla="*/ 866789 h 1648256"/>
              <a:gd name="connsiteX34" fmla="*/ 191139 w 348301"/>
              <a:gd name="connsiteY34" fmla="*/ 852501 h 1648256"/>
              <a:gd name="connsiteX35" fmla="*/ 176851 w 348301"/>
              <a:gd name="connsiteY35" fmla="*/ 842976 h 1648256"/>
              <a:gd name="connsiteX36" fmla="*/ 167326 w 348301"/>
              <a:gd name="connsiteY36" fmla="*/ 828689 h 1648256"/>
              <a:gd name="connsiteX37" fmla="*/ 153039 w 348301"/>
              <a:gd name="connsiteY37" fmla="*/ 819164 h 1648256"/>
              <a:gd name="connsiteX38" fmla="*/ 148276 w 348301"/>
              <a:gd name="connsiteY38" fmla="*/ 804876 h 1648256"/>
              <a:gd name="connsiteX39" fmla="*/ 138751 w 348301"/>
              <a:gd name="connsiteY39" fmla="*/ 790589 h 1648256"/>
              <a:gd name="connsiteX40" fmla="*/ 133989 w 348301"/>
              <a:gd name="connsiteY40" fmla="*/ 771539 h 1648256"/>
              <a:gd name="connsiteX41" fmla="*/ 119701 w 348301"/>
              <a:gd name="connsiteY41" fmla="*/ 728676 h 1648256"/>
              <a:gd name="connsiteX42" fmla="*/ 114939 w 348301"/>
              <a:gd name="connsiteY42" fmla="*/ 714389 h 1648256"/>
              <a:gd name="connsiteX43" fmla="*/ 100651 w 348301"/>
              <a:gd name="connsiteY43" fmla="*/ 685814 h 1648256"/>
              <a:gd name="connsiteX44" fmla="*/ 86364 w 348301"/>
              <a:gd name="connsiteY44" fmla="*/ 676289 h 1648256"/>
              <a:gd name="connsiteX45" fmla="*/ 62551 w 348301"/>
              <a:gd name="connsiteY45" fmla="*/ 647714 h 1648256"/>
              <a:gd name="connsiteX46" fmla="*/ 76839 w 348301"/>
              <a:gd name="connsiteY46" fmla="*/ 638189 h 1648256"/>
              <a:gd name="connsiteX47" fmla="*/ 91126 w 348301"/>
              <a:gd name="connsiteY47" fmla="*/ 633426 h 1648256"/>
              <a:gd name="connsiteX48" fmla="*/ 119701 w 348301"/>
              <a:gd name="connsiteY48" fmla="*/ 614376 h 1648256"/>
              <a:gd name="connsiteX49" fmla="*/ 143514 w 348301"/>
              <a:gd name="connsiteY49" fmla="*/ 595326 h 1648256"/>
              <a:gd name="connsiteX50" fmla="*/ 157801 w 348301"/>
              <a:gd name="connsiteY50" fmla="*/ 585801 h 1648256"/>
              <a:gd name="connsiteX51" fmla="*/ 186376 w 348301"/>
              <a:gd name="connsiteY51" fmla="*/ 576276 h 1648256"/>
              <a:gd name="connsiteX52" fmla="*/ 195901 w 348301"/>
              <a:gd name="connsiteY52" fmla="*/ 547701 h 1648256"/>
              <a:gd name="connsiteX53" fmla="*/ 200664 w 348301"/>
              <a:gd name="connsiteY53" fmla="*/ 533414 h 1648256"/>
              <a:gd name="connsiteX54" fmla="*/ 214951 w 348301"/>
              <a:gd name="connsiteY54" fmla="*/ 523889 h 1648256"/>
              <a:gd name="connsiteX55" fmla="*/ 253051 w 348301"/>
              <a:gd name="connsiteY55" fmla="*/ 514364 h 1648256"/>
              <a:gd name="connsiteX56" fmla="*/ 272101 w 348301"/>
              <a:gd name="connsiteY56" fmla="*/ 509601 h 1648256"/>
              <a:gd name="connsiteX57" fmla="*/ 281626 w 348301"/>
              <a:gd name="connsiteY57" fmla="*/ 466739 h 1648256"/>
              <a:gd name="connsiteX58" fmla="*/ 267339 w 348301"/>
              <a:gd name="connsiteY58" fmla="*/ 461976 h 1648256"/>
              <a:gd name="connsiteX59" fmla="*/ 267339 w 348301"/>
              <a:gd name="connsiteY59" fmla="*/ 381014 h 1648256"/>
              <a:gd name="connsiteX60" fmla="*/ 286389 w 348301"/>
              <a:gd name="connsiteY60" fmla="*/ 352439 h 1648256"/>
              <a:gd name="connsiteX61" fmla="*/ 291151 w 348301"/>
              <a:gd name="connsiteY61" fmla="*/ 333389 h 1648256"/>
              <a:gd name="connsiteX62" fmla="*/ 295914 w 348301"/>
              <a:gd name="connsiteY62" fmla="*/ 319101 h 1648256"/>
              <a:gd name="connsiteX63" fmla="*/ 300676 w 348301"/>
              <a:gd name="connsiteY63" fmla="*/ 295289 h 1648256"/>
              <a:gd name="connsiteX64" fmla="*/ 305439 w 348301"/>
              <a:gd name="connsiteY64" fmla="*/ 242901 h 1648256"/>
              <a:gd name="connsiteX65" fmla="*/ 310201 w 348301"/>
              <a:gd name="connsiteY65" fmla="*/ 228614 h 1648256"/>
              <a:gd name="connsiteX66" fmla="*/ 291151 w 348301"/>
              <a:gd name="connsiteY66" fmla="*/ 195276 h 1648256"/>
              <a:gd name="connsiteX67" fmla="*/ 276864 w 348301"/>
              <a:gd name="connsiteY67" fmla="*/ 190514 h 1648256"/>
              <a:gd name="connsiteX68" fmla="*/ 262576 w 348301"/>
              <a:gd name="connsiteY68" fmla="*/ 176226 h 1648256"/>
              <a:gd name="connsiteX69" fmla="*/ 243526 w 348301"/>
              <a:gd name="connsiteY69" fmla="*/ 147651 h 1648256"/>
              <a:gd name="connsiteX70" fmla="*/ 229239 w 348301"/>
              <a:gd name="connsiteY70" fmla="*/ 138126 h 1648256"/>
              <a:gd name="connsiteX71" fmla="*/ 224476 w 348301"/>
              <a:gd name="connsiteY71" fmla="*/ 119076 h 1648256"/>
              <a:gd name="connsiteX72" fmla="*/ 219714 w 348301"/>
              <a:gd name="connsiteY72" fmla="*/ 104789 h 1648256"/>
              <a:gd name="connsiteX73" fmla="*/ 224476 w 348301"/>
              <a:gd name="connsiteY73" fmla="*/ 76214 h 1648256"/>
              <a:gd name="connsiteX74" fmla="*/ 243526 w 348301"/>
              <a:gd name="connsiteY74" fmla="*/ 47639 h 1648256"/>
              <a:gd name="connsiteX75" fmla="*/ 248289 w 348301"/>
              <a:gd name="connsiteY75" fmla="*/ 33351 h 1648256"/>
              <a:gd name="connsiteX76" fmla="*/ 253051 w 348301"/>
              <a:gd name="connsiteY76" fmla="*/ 14301 h 1648256"/>
              <a:gd name="connsiteX77" fmla="*/ 267339 w 348301"/>
              <a:gd name="connsiteY77" fmla="*/ 9539 h 1648256"/>
              <a:gd name="connsiteX78" fmla="*/ 310201 w 348301"/>
              <a:gd name="connsiteY78" fmla="*/ 4776 h 1648256"/>
              <a:gd name="connsiteX79" fmla="*/ 348301 w 348301"/>
              <a:gd name="connsiteY79" fmla="*/ 14 h 164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48301" h="1648256">
                <a:moveTo>
                  <a:pt x="195901" y="1543064"/>
                </a:moveTo>
                <a:cubicBezTo>
                  <a:pt x="197489" y="1565289"/>
                  <a:pt x="195260" y="1588123"/>
                  <a:pt x="200664" y="1609739"/>
                </a:cubicBezTo>
                <a:cubicBezTo>
                  <a:pt x="203441" y="1620845"/>
                  <a:pt x="219714" y="1638314"/>
                  <a:pt x="219714" y="1638314"/>
                </a:cubicBezTo>
                <a:cubicBezTo>
                  <a:pt x="214951" y="1639901"/>
                  <a:pt x="210419" y="1642550"/>
                  <a:pt x="205426" y="1643076"/>
                </a:cubicBezTo>
                <a:cubicBezTo>
                  <a:pt x="132491" y="1650753"/>
                  <a:pt x="142520" y="1649169"/>
                  <a:pt x="81601" y="1643076"/>
                </a:cubicBezTo>
                <a:lnTo>
                  <a:pt x="38739" y="1614501"/>
                </a:lnTo>
                <a:lnTo>
                  <a:pt x="24451" y="1604976"/>
                </a:lnTo>
                <a:lnTo>
                  <a:pt x="10164" y="1595451"/>
                </a:lnTo>
                <a:cubicBezTo>
                  <a:pt x="6989" y="1585926"/>
                  <a:pt x="-2536" y="1576401"/>
                  <a:pt x="639" y="1566876"/>
                </a:cubicBezTo>
                <a:lnTo>
                  <a:pt x="14926" y="1524014"/>
                </a:lnTo>
                <a:cubicBezTo>
                  <a:pt x="16514" y="1519251"/>
                  <a:pt x="18705" y="1514649"/>
                  <a:pt x="19689" y="1509726"/>
                </a:cubicBezTo>
                <a:lnTo>
                  <a:pt x="24451" y="1485914"/>
                </a:lnTo>
                <a:cubicBezTo>
                  <a:pt x="26039" y="1420826"/>
                  <a:pt x="23041" y="1355465"/>
                  <a:pt x="29214" y="1290651"/>
                </a:cubicBezTo>
                <a:cubicBezTo>
                  <a:pt x="29690" y="1285654"/>
                  <a:pt x="39011" y="1288134"/>
                  <a:pt x="43501" y="1285889"/>
                </a:cubicBezTo>
                <a:cubicBezTo>
                  <a:pt x="48621" y="1283329"/>
                  <a:pt x="53026" y="1279539"/>
                  <a:pt x="57789" y="1276364"/>
                </a:cubicBezTo>
                <a:cubicBezTo>
                  <a:pt x="59376" y="1268426"/>
                  <a:pt x="60588" y="1260404"/>
                  <a:pt x="62551" y="1252551"/>
                </a:cubicBezTo>
                <a:cubicBezTo>
                  <a:pt x="63769" y="1247681"/>
                  <a:pt x="67314" y="1243284"/>
                  <a:pt x="67314" y="1238264"/>
                </a:cubicBezTo>
                <a:cubicBezTo>
                  <a:pt x="67314" y="1217565"/>
                  <a:pt x="64139" y="1196989"/>
                  <a:pt x="62551" y="1176351"/>
                </a:cubicBezTo>
                <a:cubicBezTo>
                  <a:pt x="64139" y="1166826"/>
                  <a:pt x="60047" y="1154135"/>
                  <a:pt x="67314" y="1147776"/>
                </a:cubicBezTo>
                <a:cubicBezTo>
                  <a:pt x="75762" y="1140384"/>
                  <a:pt x="89607" y="1145022"/>
                  <a:pt x="100651" y="1143014"/>
                </a:cubicBezTo>
                <a:cubicBezTo>
                  <a:pt x="107091" y="1141843"/>
                  <a:pt x="113351" y="1139839"/>
                  <a:pt x="119701" y="1138251"/>
                </a:cubicBezTo>
                <a:cubicBezTo>
                  <a:pt x="151410" y="1106545"/>
                  <a:pt x="121521" y="1140692"/>
                  <a:pt x="138751" y="1109676"/>
                </a:cubicBezTo>
                <a:cubicBezTo>
                  <a:pt x="144310" y="1099669"/>
                  <a:pt x="157801" y="1081101"/>
                  <a:pt x="157801" y="1081101"/>
                </a:cubicBezTo>
                <a:cubicBezTo>
                  <a:pt x="159707" y="1073476"/>
                  <a:pt x="168612" y="1035794"/>
                  <a:pt x="172089" y="1033476"/>
                </a:cubicBezTo>
                <a:cubicBezTo>
                  <a:pt x="204841" y="1011641"/>
                  <a:pt x="189804" y="1018046"/>
                  <a:pt x="214951" y="1009664"/>
                </a:cubicBezTo>
                <a:cubicBezTo>
                  <a:pt x="246701" y="1011251"/>
                  <a:pt x="278435" y="1015648"/>
                  <a:pt x="310201" y="1014426"/>
                </a:cubicBezTo>
                <a:cubicBezTo>
                  <a:pt x="320234" y="1014040"/>
                  <a:pt x="338776" y="1004901"/>
                  <a:pt x="338776" y="1004901"/>
                </a:cubicBezTo>
                <a:cubicBezTo>
                  <a:pt x="332426" y="995376"/>
                  <a:pt x="323346" y="987186"/>
                  <a:pt x="319726" y="976326"/>
                </a:cubicBezTo>
                <a:cubicBezTo>
                  <a:pt x="318139" y="971564"/>
                  <a:pt x="317209" y="966529"/>
                  <a:pt x="314964" y="962039"/>
                </a:cubicBezTo>
                <a:cubicBezTo>
                  <a:pt x="306094" y="944299"/>
                  <a:pt x="304319" y="949266"/>
                  <a:pt x="291151" y="933464"/>
                </a:cubicBezTo>
                <a:cubicBezTo>
                  <a:pt x="271305" y="909649"/>
                  <a:pt x="293534" y="927115"/>
                  <a:pt x="267339" y="909651"/>
                </a:cubicBezTo>
                <a:cubicBezTo>
                  <a:pt x="264164" y="904889"/>
                  <a:pt x="261861" y="899411"/>
                  <a:pt x="257814" y="895364"/>
                </a:cubicBezTo>
                <a:cubicBezTo>
                  <a:pt x="248582" y="886133"/>
                  <a:pt x="240858" y="884950"/>
                  <a:pt x="229239" y="881076"/>
                </a:cubicBezTo>
                <a:cubicBezTo>
                  <a:pt x="226064" y="876314"/>
                  <a:pt x="223761" y="870836"/>
                  <a:pt x="219714" y="866789"/>
                </a:cubicBezTo>
                <a:cubicBezTo>
                  <a:pt x="206066" y="853142"/>
                  <a:pt x="206631" y="860247"/>
                  <a:pt x="191139" y="852501"/>
                </a:cubicBezTo>
                <a:cubicBezTo>
                  <a:pt x="186019" y="849941"/>
                  <a:pt x="181614" y="846151"/>
                  <a:pt x="176851" y="842976"/>
                </a:cubicBezTo>
                <a:cubicBezTo>
                  <a:pt x="173676" y="838214"/>
                  <a:pt x="171373" y="832736"/>
                  <a:pt x="167326" y="828689"/>
                </a:cubicBezTo>
                <a:cubicBezTo>
                  <a:pt x="163279" y="824642"/>
                  <a:pt x="156615" y="823633"/>
                  <a:pt x="153039" y="819164"/>
                </a:cubicBezTo>
                <a:cubicBezTo>
                  <a:pt x="149903" y="815244"/>
                  <a:pt x="150521" y="809366"/>
                  <a:pt x="148276" y="804876"/>
                </a:cubicBezTo>
                <a:cubicBezTo>
                  <a:pt x="145716" y="799757"/>
                  <a:pt x="141926" y="795351"/>
                  <a:pt x="138751" y="790589"/>
                </a:cubicBezTo>
                <a:cubicBezTo>
                  <a:pt x="137164" y="784239"/>
                  <a:pt x="135870" y="777808"/>
                  <a:pt x="133989" y="771539"/>
                </a:cubicBezTo>
                <a:cubicBezTo>
                  <a:pt x="133979" y="771506"/>
                  <a:pt x="122088" y="735836"/>
                  <a:pt x="119701" y="728676"/>
                </a:cubicBezTo>
                <a:lnTo>
                  <a:pt x="114939" y="714389"/>
                </a:lnTo>
                <a:cubicBezTo>
                  <a:pt x="111066" y="702769"/>
                  <a:pt x="109883" y="695046"/>
                  <a:pt x="100651" y="685814"/>
                </a:cubicBezTo>
                <a:cubicBezTo>
                  <a:pt x="96604" y="681767"/>
                  <a:pt x="90761" y="679953"/>
                  <a:pt x="86364" y="676289"/>
                </a:cubicBezTo>
                <a:cubicBezTo>
                  <a:pt x="72613" y="664829"/>
                  <a:pt x="71917" y="661762"/>
                  <a:pt x="62551" y="647714"/>
                </a:cubicBezTo>
                <a:cubicBezTo>
                  <a:pt x="67314" y="644539"/>
                  <a:pt x="71719" y="640749"/>
                  <a:pt x="76839" y="638189"/>
                </a:cubicBezTo>
                <a:cubicBezTo>
                  <a:pt x="81329" y="635944"/>
                  <a:pt x="86738" y="635864"/>
                  <a:pt x="91126" y="633426"/>
                </a:cubicBezTo>
                <a:cubicBezTo>
                  <a:pt x="101133" y="627866"/>
                  <a:pt x="119701" y="614376"/>
                  <a:pt x="119701" y="614376"/>
                </a:cubicBezTo>
                <a:cubicBezTo>
                  <a:pt x="135758" y="590292"/>
                  <a:pt x="120510" y="606829"/>
                  <a:pt x="143514" y="595326"/>
                </a:cubicBezTo>
                <a:cubicBezTo>
                  <a:pt x="148633" y="592766"/>
                  <a:pt x="152571" y="588126"/>
                  <a:pt x="157801" y="585801"/>
                </a:cubicBezTo>
                <a:cubicBezTo>
                  <a:pt x="166976" y="581723"/>
                  <a:pt x="186376" y="576276"/>
                  <a:pt x="186376" y="576276"/>
                </a:cubicBezTo>
                <a:lnTo>
                  <a:pt x="195901" y="547701"/>
                </a:lnTo>
                <a:cubicBezTo>
                  <a:pt x="197489" y="542939"/>
                  <a:pt x="196487" y="536199"/>
                  <a:pt x="200664" y="533414"/>
                </a:cubicBezTo>
                <a:cubicBezTo>
                  <a:pt x="205426" y="530239"/>
                  <a:pt x="209832" y="526449"/>
                  <a:pt x="214951" y="523889"/>
                </a:cubicBezTo>
                <a:cubicBezTo>
                  <a:pt x="225166" y="518781"/>
                  <a:pt x="243265" y="516539"/>
                  <a:pt x="253051" y="514364"/>
                </a:cubicBezTo>
                <a:cubicBezTo>
                  <a:pt x="259441" y="512944"/>
                  <a:pt x="265751" y="511189"/>
                  <a:pt x="272101" y="509601"/>
                </a:cubicBezTo>
                <a:cubicBezTo>
                  <a:pt x="284664" y="490757"/>
                  <a:pt x="302332" y="483304"/>
                  <a:pt x="281626" y="466739"/>
                </a:cubicBezTo>
                <a:cubicBezTo>
                  <a:pt x="277706" y="463603"/>
                  <a:pt x="272101" y="463564"/>
                  <a:pt x="267339" y="461976"/>
                </a:cubicBezTo>
                <a:cubicBezTo>
                  <a:pt x="257177" y="431494"/>
                  <a:pt x="254904" y="430755"/>
                  <a:pt x="267339" y="381014"/>
                </a:cubicBezTo>
                <a:cubicBezTo>
                  <a:pt x="270116" y="369908"/>
                  <a:pt x="286389" y="352439"/>
                  <a:pt x="286389" y="352439"/>
                </a:cubicBezTo>
                <a:cubicBezTo>
                  <a:pt x="287976" y="346089"/>
                  <a:pt x="289353" y="339683"/>
                  <a:pt x="291151" y="333389"/>
                </a:cubicBezTo>
                <a:cubicBezTo>
                  <a:pt x="292530" y="328562"/>
                  <a:pt x="294696" y="323971"/>
                  <a:pt x="295914" y="319101"/>
                </a:cubicBezTo>
                <a:cubicBezTo>
                  <a:pt x="297877" y="311248"/>
                  <a:pt x="299089" y="303226"/>
                  <a:pt x="300676" y="295289"/>
                </a:cubicBezTo>
                <a:cubicBezTo>
                  <a:pt x="302264" y="277826"/>
                  <a:pt x="302959" y="260259"/>
                  <a:pt x="305439" y="242901"/>
                </a:cubicBezTo>
                <a:cubicBezTo>
                  <a:pt x="306149" y="237932"/>
                  <a:pt x="310201" y="233634"/>
                  <a:pt x="310201" y="228614"/>
                </a:cubicBezTo>
                <a:cubicBezTo>
                  <a:pt x="310201" y="213421"/>
                  <a:pt x="303486" y="203499"/>
                  <a:pt x="291151" y="195276"/>
                </a:cubicBezTo>
                <a:cubicBezTo>
                  <a:pt x="286974" y="192491"/>
                  <a:pt x="281626" y="192101"/>
                  <a:pt x="276864" y="190514"/>
                </a:cubicBezTo>
                <a:cubicBezTo>
                  <a:pt x="272101" y="185751"/>
                  <a:pt x="266711" y="181543"/>
                  <a:pt x="262576" y="176226"/>
                </a:cubicBezTo>
                <a:cubicBezTo>
                  <a:pt x="255548" y="167190"/>
                  <a:pt x="253051" y="154001"/>
                  <a:pt x="243526" y="147651"/>
                </a:cubicBezTo>
                <a:lnTo>
                  <a:pt x="229239" y="138126"/>
                </a:lnTo>
                <a:cubicBezTo>
                  <a:pt x="227651" y="131776"/>
                  <a:pt x="226274" y="125370"/>
                  <a:pt x="224476" y="119076"/>
                </a:cubicBezTo>
                <a:cubicBezTo>
                  <a:pt x="223097" y="114249"/>
                  <a:pt x="219714" y="109809"/>
                  <a:pt x="219714" y="104789"/>
                </a:cubicBezTo>
                <a:cubicBezTo>
                  <a:pt x="219714" y="95133"/>
                  <a:pt x="220762" y="85128"/>
                  <a:pt x="224476" y="76214"/>
                </a:cubicBezTo>
                <a:cubicBezTo>
                  <a:pt x="228879" y="65647"/>
                  <a:pt x="239906" y="58499"/>
                  <a:pt x="243526" y="47639"/>
                </a:cubicBezTo>
                <a:cubicBezTo>
                  <a:pt x="245114" y="42876"/>
                  <a:pt x="246910" y="38178"/>
                  <a:pt x="248289" y="33351"/>
                </a:cubicBezTo>
                <a:cubicBezTo>
                  <a:pt x="250087" y="27057"/>
                  <a:pt x="248962" y="19412"/>
                  <a:pt x="253051" y="14301"/>
                </a:cubicBezTo>
                <a:cubicBezTo>
                  <a:pt x="256187" y="10381"/>
                  <a:pt x="262387" y="10364"/>
                  <a:pt x="267339" y="9539"/>
                </a:cubicBezTo>
                <a:cubicBezTo>
                  <a:pt x="281519" y="7176"/>
                  <a:pt x="295952" y="6676"/>
                  <a:pt x="310201" y="4776"/>
                </a:cubicBezTo>
                <a:cubicBezTo>
                  <a:pt x="349830" y="-508"/>
                  <a:pt x="326515" y="14"/>
                  <a:pt x="348301" y="14"/>
                </a:cubicBezTo>
              </a:path>
            </a:pathLst>
          </a:custGeom>
          <a:noFill/>
          <a:ln w="22225">
            <a:solidFill>
              <a:schemeClr val="accent6">
                <a:lumMod val="75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386138" y="4210050"/>
            <a:ext cx="1752600" cy="1301503"/>
          </a:xfrm>
          <a:custGeom>
            <a:avLst/>
            <a:gdLst>
              <a:gd name="connsiteX0" fmla="*/ 0 w 1752600"/>
              <a:gd name="connsiteY0" fmla="*/ 195263 h 1301503"/>
              <a:gd name="connsiteX1" fmla="*/ 38100 w 1752600"/>
              <a:gd name="connsiteY1" fmla="*/ 185738 h 1301503"/>
              <a:gd name="connsiteX2" fmla="*/ 52387 w 1752600"/>
              <a:gd name="connsiteY2" fmla="*/ 171450 h 1301503"/>
              <a:gd name="connsiteX3" fmla="*/ 66675 w 1752600"/>
              <a:gd name="connsiteY3" fmla="*/ 161925 h 1301503"/>
              <a:gd name="connsiteX4" fmla="*/ 80962 w 1752600"/>
              <a:gd name="connsiteY4" fmla="*/ 133350 h 1301503"/>
              <a:gd name="connsiteX5" fmla="*/ 95250 w 1752600"/>
              <a:gd name="connsiteY5" fmla="*/ 104775 h 1301503"/>
              <a:gd name="connsiteX6" fmla="*/ 109537 w 1752600"/>
              <a:gd name="connsiteY6" fmla="*/ 76200 h 1301503"/>
              <a:gd name="connsiteX7" fmla="*/ 123825 w 1752600"/>
              <a:gd name="connsiteY7" fmla="*/ 71438 h 1301503"/>
              <a:gd name="connsiteX8" fmla="*/ 233362 w 1752600"/>
              <a:gd name="connsiteY8" fmla="*/ 80963 h 1301503"/>
              <a:gd name="connsiteX9" fmla="*/ 261937 w 1752600"/>
              <a:gd name="connsiteY9" fmla="*/ 90488 h 1301503"/>
              <a:gd name="connsiteX10" fmla="*/ 271462 w 1752600"/>
              <a:gd name="connsiteY10" fmla="*/ 104775 h 1301503"/>
              <a:gd name="connsiteX11" fmla="*/ 285750 w 1752600"/>
              <a:gd name="connsiteY11" fmla="*/ 109538 h 1301503"/>
              <a:gd name="connsiteX12" fmla="*/ 328612 w 1752600"/>
              <a:gd name="connsiteY12" fmla="*/ 114300 h 1301503"/>
              <a:gd name="connsiteX13" fmla="*/ 342900 w 1752600"/>
              <a:gd name="connsiteY13" fmla="*/ 119063 h 1301503"/>
              <a:gd name="connsiteX14" fmla="*/ 357187 w 1752600"/>
              <a:gd name="connsiteY14" fmla="*/ 128588 h 1301503"/>
              <a:gd name="connsiteX15" fmla="*/ 385762 w 1752600"/>
              <a:gd name="connsiteY15" fmla="*/ 138113 h 1301503"/>
              <a:gd name="connsiteX16" fmla="*/ 400050 w 1752600"/>
              <a:gd name="connsiteY16" fmla="*/ 142875 h 1301503"/>
              <a:gd name="connsiteX17" fmla="*/ 423862 w 1752600"/>
              <a:gd name="connsiteY17" fmla="*/ 166688 h 1301503"/>
              <a:gd name="connsiteX18" fmla="*/ 452437 w 1752600"/>
              <a:gd name="connsiteY18" fmla="*/ 180975 h 1301503"/>
              <a:gd name="connsiteX19" fmla="*/ 438150 w 1752600"/>
              <a:gd name="connsiteY19" fmla="*/ 257175 h 1301503"/>
              <a:gd name="connsiteX20" fmla="*/ 409575 w 1752600"/>
              <a:gd name="connsiteY20" fmla="*/ 300038 h 1301503"/>
              <a:gd name="connsiteX21" fmla="*/ 400050 w 1752600"/>
              <a:gd name="connsiteY21" fmla="*/ 314325 h 1301503"/>
              <a:gd name="connsiteX22" fmla="*/ 385762 w 1752600"/>
              <a:gd name="connsiteY22" fmla="*/ 357188 h 1301503"/>
              <a:gd name="connsiteX23" fmla="*/ 381000 w 1752600"/>
              <a:gd name="connsiteY23" fmla="*/ 371475 h 1301503"/>
              <a:gd name="connsiteX24" fmla="*/ 385762 w 1752600"/>
              <a:gd name="connsiteY24" fmla="*/ 395288 h 1301503"/>
              <a:gd name="connsiteX25" fmla="*/ 404812 w 1752600"/>
              <a:gd name="connsiteY25" fmla="*/ 400050 h 1301503"/>
              <a:gd name="connsiteX26" fmla="*/ 419100 w 1752600"/>
              <a:gd name="connsiteY26" fmla="*/ 409575 h 1301503"/>
              <a:gd name="connsiteX27" fmla="*/ 447675 w 1752600"/>
              <a:gd name="connsiteY27" fmla="*/ 414338 h 1301503"/>
              <a:gd name="connsiteX28" fmla="*/ 476250 w 1752600"/>
              <a:gd name="connsiteY28" fmla="*/ 423863 h 1301503"/>
              <a:gd name="connsiteX29" fmla="*/ 504825 w 1752600"/>
              <a:gd name="connsiteY29" fmla="*/ 433388 h 1301503"/>
              <a:gd name="connsiteX30" fmla="*/ 519112 w 1752600"/>
              <a:gd name="connsiteY30" fmla="*/ 438150 h 1301503"/>
              <a:gd name="connsiteX31" fmla="*/ 533400 w 1752600"/>
              <a:gd name="connsiteY31" fmla="*/ 447675 h 1301503"/>
              <a:gd name="connsiteX32" fmla="*/ 542925 w 1752600"/>
              <a:gd name="connsiteY32" fmla="*/ 461963 h 1301503"/>
              <a:gd name="connsiteX33" fmla="*/ 571500 w 1752600"/>
              <a:gd name="connsiteY33" fmla="*/ 471488 h 1301503"/>
              <a:gd name="connsiteX34" fmla="*/ 600075 w 1752600"/>
              <a:gd name="connsiteY34" fmla="*/ 481013 h 1301503"/>
              <a:gd name="connsiteX35" fmla="*/ 614362 w 1752600"/>
              <a:gd name="connsiteY35" fmla="*/ 485775 h 1301503"/>
              <a:gd name="connsiteX36" fmla="*/ 628650 w 1752600"/>
              <a:gd name="connsiteY36" fmla="*/ 481013 h 1301503"/>
              <a:gd name="connsiteX37" fmla="*/ 638175 w 1752600"/>
              <a:gd name="connsiteY37" fmla="*/ 452438 h 1301503"/>
              <a:gd name="connsiteX38" fmla="*/ 647700 w 1752600"/>
              <a:gd name="connsiteY38" fmla="*/ 423863 h 1301503"/>
              <a:gd name="connsiteX39" fmla="*/ 657225 w 1752600"/>
              <a:gd name="connsiteY39" fmla="*/ 409575 h 1301503"/>
              <a:gd name="connsiteX40" fmla="*/ 666750 w 1752600"/>
              <a:gd name="connsiteY40" fmla="*/ 381000 h 1301503"/>
              <a:gd name="connsiteX41" fmla="*/ 671512 w 1752600"/>
              <a:gd name="connsiteY41" fmla="*/ 366713 h 1301503"/>
              <a:gd name="connsiteX42" fmla="*/ 685800 w 1752600"/>
              <a:gd name="connsiteY42" fmla="*/ 357188 h 1301503"/>
              <a:gd name="connsiteX43" fmla="*/ 704850 w 1752600"/>
              <a:gd name="connsiteY43" fmla="*/ 328613 h 1301503"/>
              <a:gd name="connsiteX44" fmla="*/ 709612 w 1752600"/>
              <a:gd name="connsiteY44" fmla="*/ 314325 h 1301503"/>
              <a:gd name="connsiteX45" fmla="*/ 723900 w 1752600"/>
              <a:gd name="connsiteY45" fmla="*/ 304800 h 1301503"/>
              <a:gd name="connsiteX46" fmla="*/ 733425 w 1752600"/>
              <a:gd name="connsiteY46" fmla="*/ 271463 h 1301503"/>
              <a:gd name="connsiteX47" fmla="*/ 742950 w 1752600"/>
              <a:gd name="connsiteY47" fmla="*/ 257175 h 1301503"/>
              <a:gd name="connsiteX48" fmla="*/ 747712 w 1752600"/>
              <a:gd name="connsiteY48" fmla="*/ 242888 h 1301503"/>
              <a:gd name="connsiteX49" fmla="*/ 733425 w 1752600"/>
              <a:gd name="connsiteY49" fmla="*/ 223838 h 1301503"/>
              <a:gd name="connsiteX50" fmla="*/ 742950 w 1752600"/>
              <a:gd name="connsiteY50" fmla="*/ 180975 h 1301503"/>
              <a:gd name="connsiteX51" fmla="*/ 757237 w 1752600"/>
              <a:gd name="connsiteY51" fmla="*/ 171450 h 1301503"/>
              <a:gd name="connsiteX52" fmla="*/ 790575 w 1752600"/>
              <a:gd name="connsiteY52" fmla="*/ 176213 h 1301503"/>
              <a:gd name="connsiteX53" fmla="*/ 804862 w 1752600"/>
              <a:gd name="connsiteY53" fmla="*/ 180975 h 1301503"/>
              <a:gd name="connsiteX54" fmla="*/ 823912 w 1752600"/>
              <a:gd name="connsiteY54" fmla="*/ 185738 h 1301503"/>
              <a:gd name="connsiteX55" fmla="*/ 838200 w 1752600"/>
              <a:gd name="connsiteY55" fmla="*/ 195263 h 1301503"/>
              <a:gd name="connsiteX56" fmla="*/ 881062 w 1752600"/>
              <a:gd name="connsiteY56" fmla="*/ 209550 h 1301503"/>
              <a:gd name="connsiteX57" fmla="*/ 909637 w 1752600"/>
              <a:gd name="connsiteY57" fmla="*/ 219075 h 1301503"/>
              <a:gd name="connsiteX58" fmla="*/ 923925 w 1752600"/>
              <a:gd name="connsiteY58" fmla="*/ 223838 h 1301503"/>
              <a:gd name="connsiteX59" fmla="*/ 942975 w 1752600"/>
              <a:gd name="connsiteY59" fmla="*/ 228600 h 1301503"/>
              <a:gd name="connsiteX60" fmla="*/ 957262 w 1752600"/>
              <a:gd name="connsiteY60" fmla="*/ 233363 h 1301503"/>
              <a:gd name="connsiteX61" fmla="*/ 985837 w 1752600"/>
              <a:gd name="connsiteY61" fmla="*/ 238125 h 1301503"/>
              <a:gd name="connsiteX62" fmla="*/ 1042987 w 1752600"/>
              <a:gd name="connsiteY62" fmla="*/ 247650 h 1301503"/>
              <a:gd name="connsiteX63" fmla="*/ 1100137 w 1752600"/>
              <a:gd name="connsiteY63" fmla="*/ 247650 h 1301503"/>
              <a:gd name="connsiteX64" fmla="*/ 1090612 w 1752600"/>
              <a:gd name="connsiteY64" fmla="*/ 161925 h 1301503"/>
              <a:gd name="connsiteX65" fmla="*/ 1085850 w 1752600"/>
              <a:gd name="connsiteY65" fmla="*/ 119063 h 1301503"/>
              <a:gd name="connsiteX66" fmla="*/ 1090612 w 1752600"/>
              <a:gd name="connsiteY66" fmla="*/ 57150 h 1301503"/>
              <a:gd name="connsiteX67" fmla="*/ 1295400 w 1752600"/>
              <a:gd name="connsiteY67" fmla="*/ 52388 h 1301503"/>
              <a:gd name="connsiteX68" fmla="*/ 1366837 w 1752600"/>
              <a:gd name="connsiteY68" fmla="*/ 42863 h 1301503"/>
              <a:gd name="connsiteX69" fmla="*/ 1428750 w 1752600"/>
              <a:gd name="connsiteY69" fmla="*/ 38100 h 1301503"/>
              <a:gd name="connsiteX70" fmla="*/ 1462087 w 1752600"/>
              <a:gd name="connsiteY70" fmla="*/ 28575 h 1301503"/>
              <a:gd name="connsiteX71" fmla="*/ 1495425 w 1752600"/>
              <a:gd name="connsiteY71" fmla="*/ 23813 h 1301503"/>
              <a:gd name="connsiteX72" fmla="*/ 1514475 w 1752600"/>
              <a:gd name="connsiteY72" fmla="*/ 19050 h 1301503"/>
              <a:gd name="connsiteX73" fmla="*/ 1552575 w 1752600"/>
              <a:gd name="connsiteY73" fmla="*/ 14288 h 1301503"/>
              <a:gd name="connsiteX74" fmla="*/ 1624012 w 1752600"/>
              <a:gd name="connsiteY74" fmla="*/ 0 h 1301503"/>
              <a:gd name="connsiteX75" fmla="*/ 1724025 w 1752600"/>
              <a:gd name="connsiteY75" fmla="*/ 4763 h 1301503"/>
              <a:gd name="connsiteX76" fmla="*/ 1738312 w 1752600"/>
              <a:gd name="connsiteY76" fmla="*/ 9525 h 1301503"/>
              <a:gd name="connsiteX77" fmla="*/ 1752600 w 1752600"/>
              <a:gd name="connsiteY77" fmla="*/ 38100 h 1301503"/>
              <a:gd name="connsiteX78" fmla="*/ 1747837 w 1752600"/>
              <a:gd name="connsiteY78" fmla="*/ 128588 h 1301503"/>
              <a:gd name="connsiteX79" fmla="*/ 1743075 w 1752600"/>
              <a:gd name="connsiteY79" fmla="*/ 142875 h 1301503"/>
              <a:gd name="connsiteX80" fmla="*/ 1724025 w 1752600"/>
              <a:gd name="connsiteY80" fmla="*/ 171450 h 1301503"/>
              <a:gd name="connsiteX81" fmla="*/ 1695450 w 1752600"/>
              <a:gd name="connsiteY81" fmla="*/ 190500 h 1301503"/>
              <a:gd name="connsiteX82" fmla="*/ 1666875 w 1752600"/>
              <a:gd name="connsiteY82" fmla="*/ 200025 h 1301503"/>
              <a:gd name="connsiteX83" fmla="*/ 1652587 w 1752600"/>
              <a:gd name="connsiteY83" fmla="*/ 204788 h 1301503"/>
              <a:gd name="connsiteX84" fmla="*/ 1633537 w 1752600"/>
              <a:gd name="connsiteY84" fmla="*/ 209550 h 1301503"/>
              <a:gd name="connsiteX85" fmla="*/ 1609725 w 1752600"/>
              <a:gd name="connsiteY85" fmla="*/ 214313 h 1301503"/>
              <a:gd name="connsiteX86" fmla="*/ 1528762 w 1752600"/>
              <a:gd name="connsiteY86" fmla="*/ 219075 h 1301503"/>
              <a:gd name="connsiteX87" fmla="*/ 1476375 w 1752600"/>
              <a:gd name="connsiteY87" fmla="*/ 223838 h 1301503"/>
              <a:gd name="connsiteX88" fmla="*/ 1447800 w 1752600"/>
              <a:gd name="connsiteY88" fmla="*/ 228600 h 1301503"/>
              <a:gd name="connsiteX89" fmla="*/ 1362075 w 1752600"/>
              <a:gd name="connsiteY89" fmla="*/ 233363 h 1301503"/>
              <a:gd name="connsiteX90" fmla="*/ 1319212 w 1752600"/>
              <a:gd name="connsiteY90" fmla="*/ 242888 h 1301503"/>
              <a:gd name="connsiteX91" fmla="*/ 1295400 w 1752600"/>
              <a:gd name="connsiteY91" fmla="*/ 247650 h 1301503"/>
              <a:gd name="connsiteX92" fmla="*/ 1262062 w 1752600"/>
              <a:gd name="connsiteY92" fmla="*/ 257175 h 1301503"/>
              <a:gd name="connsiteX93" fmla="*/ 1219200 w 1752600"/>
              <a:gd name="connsiteY93" fmla="*/ 261938 h 1301503"/>
              <a:gd name="connsiteX94" fmla="*/ 1200150 w 1752600"/>
              <a:gd name="connsiteY94" fmla="*/ 266700 h 1301503"/>
              <a:gd name="connsiteX95" fmla="*/ 1185862 w 1752600"/>
              <a:gd name="connsiteY95" fmla="*/ 271463 h 1301503"/>
              <a:gd name="connsiteX96" fmla="*/ 1152525 w 1752600"/>
              <a:gd name="connsiteY96" fmla="*/ 276225 h 1301503"/>
              <a:gd name="connsiteX97" fmla="*/ 1114425 w 1752600"/>
              <a:gd name="connsiteY97" fmla="*/ 290513 h 1301503"/>
              <a:gd name="connsiteX98" fmla="*/ 1095375 w 1752600"/>
              <a:gd name="connsiteY98" fmla="*/ 300038 h 1301503"/>
              <a:gd name="connsiteX99" fmla="*/ 1133475 w 1752600"/>
              <a:gd name="connsiteY99" fmla="*/ 285750 h 1301503"/>
              <a:gd name="connsiteX100" fmla="*/ 1147762 w 1752600"/>
              <a:gd name="connsiteY100" fmla="*/ 280988 h 1301503"/>
              <a:gd name="connsiteX101" fmla="*/ 1166812 w 1752600"/>
              <a:gd name="connsiteY101" fmla="*/ 276225 h 1301503"/>
              <a:gd name="connsiteX102" fmla="*/ 1204912 w 1752600"/>
              <a:gd name="connsiteY102" fmla="*/ 266700 h 1301503"/>
              <a:gd name="connsiteX103" fmla="*/ 1266825 w 1752600"/>
              <a:gd name="connsiteY103" fmla="*/ 261938 h 1301503"/>
              <a:gd name="connsiteX104" fmla="*/ 1281112 w 1752600"/>
              <a:gd name="connsiteY104" fmla="*/ 257175 h 1301503"/>
              <a:gd name="connsiteX105" fmla="*/ 1328737 w 1752600"/>
              <a:gd name="connsiteY105" fmla="*/ 247650 h 1301503"/>
              <a:gd name="connsiteX106" fmla="*/ 1381125 w 1752600"/>
              <a:gd name="connsiteY106" fmla="*/ 238125 h 1301503"/>
              <a:gd name="connsiteX107" fmla="*/ 1395412 w 1752600"/>
              <a:gd name="connsiteY107" fmla="*/ 233363 h 1301503"/>
              <a:gd name="connsiteX108" fmla="*/ 1409700 w 1752600"/>
              <a:gd name="connsiteY108" fmla="*/ 238125 h 1301503"/>
              <a:gd name="connsiteX109" fmla="*/ 1381125 w 1752600"/>
              <a:gd name="connsiteY109" fmla="*/ 242888 h 1301503"/>
              <a:gd name="connsiteX110" fmla="*/ 1304925 w 1752600"/>
              <a:gd name="connsiteY110" fmla="*/ 257175 h 1301503"/>
              <a:gd name="connsiteX111" fmla="*/ 1262062 w 1752600"/>
              <a:gd name="connsiteY111" fmla="*/ 266700 h 1301503"/>
              <a:gd name="connsiteX112" fmla="*/ 1233487 w 1752600"/>
              <a:gd name="connsiteY112" fmla="*/ 271463 h 1301503"/>
              <a:gd name="connsiteX113" fmla="*/ 1204912 w 1752600"/>
              <a:gd name="connsiteY113" fmla="*/ 280988 h 1301503"/>
              <a:gd name="connsiteX114" fmla="*/ 1171575 w 1752600"/>
              <a:gd name="connsiteY114" fmla="*/ 285750 h 1301503"/>
              <a:gd name="connsiteX115" fmla="*/ 1123950 w 1752600"/>
              <a:gd name="connsiteY115" fmla="*/ 300038 h 1301503"/>
              <a:gd name="connsiteX116" fmla="*/ 1085850 w 1752600"/>
              <a:gd name="connsiteY116" fmla="*/ 309563 h 1301503"/>
              <a:gd name="connsiteX117" fmla="*/ 1081087 w 1752600"/>
              <a:gd name="connsiteY117" fmla="*/ 323850 h 1301503"/>
              <a:gd name="connsiteX118" fmla="*/ 1090612 w 1752600"/>
              <a:gd name="connsiteY118" fmla="*/ 600075 h 1301503"/>
              <a:gd name="connsiteX119" fmla="*/ 1238250 w 1752600"/>
              <a:gd name="connsiteY119" fmla="*/ 595313 h 1301503"/>
              <a:gd name="connsiteX120" fmla="*/ 1257300 w 1752600"/>
              <a:gd name="connsiteY120" fmla="*/ 590550 h 1301503"/>
              <a:gd name="connsiteX121" fmla="*/ 1304925 w 1752600"/>
              <a:gd name="connsiteY121" fmla="*/ 585788 h 1301503"/>
              <a:gd name="connsiteX122" fmla="*/ 1190625 w 1752600"/>
              <a:gd name="connsiteY122" fmla="*/ 590550 h 1301503"/>
              <a:gd name="connsiteX123" fmla="*/ 1171575 w 1752600"/>
              <a:gd name="connsiteY123" fmla="*/ 585788 h 1301503"/>
              <a:gd name="connsiteX124" fmla="*/ 1200150 w 1752600"/>
              <a:gd name="connsiteY124" fmla="*/ 576263 h 1301503"/>
              <a:gd name="connsiteX125" fmla="*/ 1304925 w 1752600"/>
              <a:gd name="connsiteY125" fmla="*/ 581025 h 1301503"/>
              <a:gd name="connsiteX126" fmla="*/ 1290637 w 1752600"/>
              <a:gd name="connsiteY126" fmla="*/ 590550 h 1301503"/>
              <a:gd name="connsiteX127" fmla="*/ 1281112 w 1752600"/>
              <a:gd name="connsiteY127" fmla="*/ 604838 h 1301503"/>
              <a:gd name="connsiteX128" fmla="*/ 1309687 w 1752600"/>
              <a:gd name="connsiteY128" fmla="*/ 595313 h 1301503"/>
              <a:gd name="connsiteX129" fmla="*/ 1309687 w 1752600"/>
              <a:gd name="connsiteY129" fmla="*/ 676275 h 1301503"/>
              <a:gd name="connsiteX130" fmla="*/ 1300162 w 1752600"/>
              <a:gd name="connsiteY130" fmla="*/ 704850 h 1301503"/>
              <a:gd name="connsiteX131" fmla="*/ 1295400 w 1752600"/>
              <a:gd name="connsiteY131" fmla="*/ 719138 h 1301503"/>
              <a:gd name="connsiteX132" fmla="*/ 1300162 w 1752600"/>
              <a:gd name="connsiteY132" fmla="*/ 838200 h 1301503"/>
              <a:gd name="connsiteX133" fmla="*/ 1304925 w 1752600"/>
              <a:gd name="connsiteY133" fmla="*/ 852488 h 1301503"/>
              <a:gd name="connsiteX134" fmla="*/ 1309687 w 1752600"/>
              <a:gd name="connsiteY134" fmla="*/ 871538 h 1301503"/>
              <a:gd name="connsiteX135" fmla="*/ 1314450 w 1752600"/>
              <a:gd name="connsiteY135" fmla="*/ 904875 h 1301503"/>
              <a:gd name="connsiteX136" fmla="*/ 1319212 w 1752600"/>
              <a:gd name="connsiteY136" fmla="*/ 923925 h 1301503"/>
              <a:gd name="connsiteX137" fmla="*/ 1343025 w 1752600"/>
              <a:gd name="connsiteY137" fmla="*/ 990600 h 1301503"/>
              <a:gd name="connsiteX138" fmla="*/ 1362075 w 1752600"/>
              <a:gd name="connsiteY138" fmla="*/ 1009650 h 1301503"/>
              <a:gd name="connsiteX139" fmla="*/ 1390650 w 1752600"/>
              <a:gd name="connsiteY139" fmla="*/ 1028700 h 1301503"/>
              <a:gd name="connsiteX140" fmla="*/ 1423987 w 1752600"/>
              <a:gd name="connsiteY140" fmla="*/ 1066800 h 1301503"/>
              <a:gd name="connsiteX141" fmla="*/ 1447800 w 1752600"/>
              <a:gd name="connsiteY141" fmla="*/ 1109663 h 1301503"/>
              <a:gd name="connsiteX142" fmla="*/ 1438275 w 1752600"/>
              <a:gd name="connsiteY142" fmla="*/ 1204913 h 1301503"/>
              <a:gd name="connsiteX143" fmla="*/ 1428750 w 1752600"/>
              <a:gd name="connsiteY143" fmla="*/ 1219200 h 1301503"/>
              <a:gd name="connsiteX144" fmla="*/ 1414462 w 1752600"/>
              <a:gd name="connsiteY144" fmla="*/ 1228725 h 1301503"/>
              <a:gd name="connsiteX145" fmla="*/ 1400175 w 1752600"/>
              <a:gd name="connsiteY145" fmla="*/ 1281113 h 1301503"/>
              <a:gd name="connsiteX146" fmla="*/ 1395412 w 1752600"/>
              <a:gd name="connsiteY146" fmla="*/ 1300163 h 1301503"/>
              <a:gd name="connsiteX147" fmla="*/ 1400175 w 1752600"/>
              <a:gd name="connsiteY147" fmla="*/ 1276350 h 1301503"/>
              <a:gd name="connsiteX148" fmla="*/ 1404937 w 1752600"/>
              <a:gd name="connsiteY148" fmla="*/ 1257300 h 1301503"/>
              <a:gd name="connsiteX149" fmla="*/ 1438275 w 1752600"/>
              <a:gd name="connsiteY149" fmla="*/ 1252538 h 130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752600" h="1301503">
                <a:moveTo>
                  <a:pt x="0" y="195263"/>
                </a:moveTo>
                <a:cubicBezTo>
                  <a:pt x="3430" y="194577"/>
                  <a:pt x="31827" y="189920"/>
                  <a:pt x="38100" y="185738"/>
                </a:cubicBezTo>
                <a:cubicBezTo>
                  <a:pt x="43704" y="182002"/>
                  <a:pt x="47213" y="175762"/>
                  <a:pt x="52387" y="171450"/>
                </a:cubicBezTo>
                <a:cubicBezTo>
                  <a:pt x="56784" y="167786"/>
                  <a:pt x="61912" y="165100"/>
                  <a:pt x="66675" y="161925"/>
                </a:cubicBezTo>
                <a:cubicBezTo>
                  <a:pt x="78642" y="126022"/>
                  <a:pt x="62501" y="170271"/>
                  <a:pt x="80962" y="133350"/>
                </a:cubicBezTo>
                <a:cubicBezTo>
                  <a:pt x="100681" y="93914"/>
                  <a:pt x="67952" y="145724"/>
                  <a:pt x="95250" y="104775"/>
                </a:cubicBezTo>
                <a:cubicBezTo>
                  <a:pt x="98387" y="95363"/>
                  <a:pt x="101144" y="82914"/>
                  <a:pt x="109537" y="76200"/>
                </a:cubicBezTo>
                <a:cubicBezTo>
                  <a:pt x="113457" y="73064"/>
                  <a:pt x="119062" y="73025"/>
                  <a:pt x="123825" y="71438"/>
                </a:cubicBezTo>
                <a:cubicBezTo>
                  <a:pt x="138367" y="72407"/>
                  <a:pt x="208943" y="75730"/>
                  <a:pt x="233362" y="80963"/>
                </a:cubicBezTo>
                <a:cubicBezTo>
                  <a:pt x="243179" y="83067"/>
                  <a:pt x="261937" y="90488"/>
                  <a:pt x="261937" y="90488"/>
                </a:cubicBezTo>
                <a:cubicBezTo>
                  <a:pt x="265112" y="95250"/>
                  <a:pt x="266993" y="101199"/>
                  <a:pt x="271462" y="104775"/>
                </a:cubicBezTo>
                <a:cubicBezTo>
                  <a:pt x="275382" y="107911"/>
                  <a:pt x="280798" y="108713"/>
                  <a:pt x="285750" y="109538"/>
                </a:cubicBezTo>
                <a:cubicBezTo>
                  <a:pt x="299930" y="111901"/>
                  <a:pt x="314325" y="112713"/>
                  <a:pt x="328612" y="114300"/>
                </a:cubicBezTo>
                <a:cubicBezTo>
                  <a:pt x="333375" y="115888"/>
                  <a:pt x="338410" y="116818"/>
                  <a:pt x="342900" y="119063"/>
                </a:cubicBezTo>
                <a:cubicBezTo>
                  <a:pt x="348019" y="121623"/>
                  <a:pt x="351957" y="126263"/>
                  <a:pt x="357187" y="128588"/>
                </a:cubicBezTo>
                <a:cubicBezTo>
                  <a:pt x="366362" y="132666"/>
                  <a:pt x="376237" y="134938"/>
                  <a:pt x="385762" y="138113"/>
                </a:cubicBezTo>
                <a:lnTo>
                  <a:pt x="400050" y="142875"/>
                </a:lnTo>
                <a:cubicBezTo>
                  <a:pt x="438152" y="168277"/>
                  <a:pt x="392109" y="134935"/>
                  <a:pt x="423862" y="166688"/>
                </a:cubicBezTo>
                <a:cubicBezTo>
                  <a:pt x="433094" y="175920"/>
                  <a:pt x="440817" y="177102"/>
                  <a:pt x="452437" y="180975"/>
                </a:cubicBezTo>
                <a:cubicBezTo>
                  <a:pt x="450761" y="197734"/>
                  <a:pt x="450149" y="239176"/>
                  <a:pt x="438150" y="257175"/>
                </a:cubicBezTo>
                <a:lnTo>
                  <a:pt x="409575" y="300038"/>
                </a:lnTo>
                <a:cubicBezTo>
                  <a:pt x="406400" y="304800"/>
                  <a:pt x="401860" y="308895"/>
                  <a:pt x="400050" y="314325"/>
                </a:cubicBezTo>
                <a:lnTo>
                  <a:pt x="385762" y="357188"/>
                </a:lnTo>
                <a:lnTo>
                  <a:pt x="381000" y="371475"/>
                </a:lnTo>
                <a:cubicBezTo>
                  <a:pt x="382587" y="379413"/>
                  <a:pt x="380580" y="389069"/>
                  <a:pt x="385762" y="395288"/>
                </a:cubicBezTo>
                <a:cubicBezTo>
                  <a:pt x="389952" y="400316"/>
                  <a:pt x="398796" y="397472"/>
                  <a:pt x="404812" y="400050"/>
                </a:cubicBezTo>
                <a:cubicBezTo>
                  <a:pt x="410073" y="402305"/>
                  <a:pt x="413670" y="407765"/>
                  <a:pt x="419100" y="409575"/>
                </a:cubicBezTo>
                <a:cubicBezTo>
                  <a:pt x="428261" y="412629"/>
                  <a:pt x="438307" y="411996"/>
                  <a:pt x="447675" y="414338"/>
                </a:cubicBezTo>
                <a:cubicBezTo>
                  <a:pt x="457415" y="416773"/>
                  <a:pt x="466725" y="420688"/>
                  <a:pt x="476250" y="423863"/>
                </a:cubicBezTo>
                <a:lnTo>
                  <a:pt x="504825" y="433388"/>
                </a:lnTo>
                <a:lnTo>
                  <a:pt x="519112" y="438150"/>
                </a:lnTo>
                <a:cubicBezTo>
                  <a:pt x="523875" y="441325"/>
                  <a:pt x="529353" y="443628"/>
                  <a:pt x="533400" y="447675"/>
                </a:cubicBezTo>
                <a:cubicBezTo>
                  <a:pt x="537447" y="451722"/>
                  <a:pt x="538071" y="458929"/>
                  <a:pt x="542925" y="461963"/>
                </a:cubicBezTo>
                <a:cubicBezTo>
                  <a:pt x="551439" y="467284"/>
                  <a:pt x="561975" y="468313"/>
                  <a:pt x="571500" y="471488"/>
                </a:cubicBezTo>
                <a:lnTo>
                  <a:pt x="600075" y="481013"/>
                </a:lnTo>
                <a:lnTo>
                  <a:pt x="614362" y="485775"/>
                </a:lnTo>
                <a:cubicBezTo>
                  <a:pt x="619125" y="484188"/>
                  <a:pt x="625732" y="485098"/>
                  <a:pt x="628650" y="481013"/>
                </a:cubicBezTo>
                <a:cubicBezTo>
                  <a:pt x="634486" y="472843"/>
                  <a:pt x="635000" y="461963"/>
                  <a:pt x="638175" y="452438"/>
                </a:cubicBezTo>
                <a:cubicBezTo>
                  <a:pt x="638177" y="452433"/>
                  <a:pt x="647696" y="423868"/>
                  <a:pt x="647700" y="423863"/>
                </a:cubicBezTo>
                <a:lnTo>
                  <a:pt x="657225" y="409575"/>
                </a:lnTo>
                <a:lnTo>
                  <a:pt x="666750" y="381000"/>
                </a:lnTo>
                <a:cubicBezTo>
                  <a:pt x="668337" y="376238"/>
                  <a:pt x="667335" y="369497"/>
                  <a:pt x="671512" y="366713"/>
                </a:cubicBezTo>
                <a:lnTo>
                  <a:pt x="685800" y="357188"/>
                </a:lnTo>
                <a:cubicBezTo>
                  <a:pt x="692150" y="347663"/>
                  <a:pt x="701230" y="339473"/>
                  <a:pt x="704850" y="328613"/>
                </a:cubicBezTo>
                <a:cubicBezTo>
                  <a:pt x="706437" y="323850"/>
                  <a:pt x="706476" y="318245"/>
                  <a:pt x="709612" y="314325"/>
                </a:cubicBezTo>
                <a:cubicBezTo>
                  <a:pt x="713188" y="309855"/>
                  <a:pt x="719137" y="307975"/>
                  <a:pt x="723900" y="304800"/>
                </a:cubicBezTo>
                <a:cubicBezTo>
                  <a:pt x="725427" y="298690"/>
                  <a:pt x="730006" y="278300"/>
                  <a:pt x="733425" y="271463"/>
                </a:cubicBezTo>
                <a:cubicBezTo>
                  <a:pt x="735985" y="266343"/>
                  <a:pt x="739775" y="261938"/>
                  <a:pt x="742950" y="257175"/>
                </a:cubicBezTo>
                <a:cubicBezTo>
                  <a:pt x="744537" y="252413"/>
                  <a:pt x="750724" y="246904"/>
                  <a:pt x="747712" y="242888"/>
                </a:cubicBezTo>
                <a:cubicBezTo>
                  <a:pt x="729772" y="218969"/>
                  <a:pt x="722005" y="258092"/>
                  <a:pt x="733425" y="223838"/>
                </a:cubicBezTo>
                <a:cubicBezTo>
                  <a:pt x="733474" y="223542"/>
                  <a:pt x="738012" y="187147"/>
                  <a:pt x="742950" y="180975"/>
                </a:cubicBezTo>
                <a:cubicBezTo>
                  <a:pt x="746526" y="176506"/>
                  <a:pt x="752475" y="174625"/>
                  <a:pt x="757237" y="171450"/>
                </a:cubicBezTo>
                <a:cubicBezTo>
                  <a:pt x="768350" y="173038"/>
                  <a:pt x="779567" y="174011"/>
                  <a:pt x="790575" y="176213"/>
                </a:cubicBezTo>
                <a:cubicBezTo>
                  <a:pt x="795497" y="177197"/>
                  <a:pt x="800035" y="179596"/>
                  <a:pt x="804862" y="180975"/>
                </a:cubicBezTo>
                <a:cubicBezTo>
                  <a:pt x="811156" y="182773"/>
                  <a:pt x="817562" y="184150"/>
                  <a:pt x="823912" y="185738"/>
                </a:cubicBezTo>
                <a:cubicBezTo>
                  <a:pt x="828675" y="188913"/>
                  <a:pt x="832969" y="192938"/>
                  <a:pt x="838200" y="195263"/>
                </a:cubicBezTo>
                <a:cubicBezTo>
                  <a:pt x="838210" y="195267"/>
                  <a:pt x="873913" y="207167"/>
                  <a:pt x="881062" y="209550"/>
                </a:cubicBezTo>
                <a:lnTo>
                  <a:pt x="909637" y="219075"/>
                </a:lnTo>
                <a:cubicBezTo>
                  <a:pt x="914400" y="220663"/>
                  <a:pt x="919055" y="222621"/>
                  <a:pt x="923925" y="223838"/>
                </a:cubicBezTo>
                <a:cubicBezTo>
                  <a:pt x="930275" y="225425"/>
                  <a:pt x="936681" y="226802"/>
                  <a:pt x="942975" y="228600"/>
                </a:cubicBezTo>
                <a:cubicBezTo>
                  <a:pt x="947802" y="229979"/>
                  <a:pt x="952362" y="232274"/>
                  <a:pt x="957262" y="233363"/>
                </a:cubicBezTo>
                <a:cubicBezTo>
                  <a:pt x="966688" y="235458"/>
                  <a:pt x="976368" y="236231"/>
                  <a:pt x="985837" y="238125"/>
                </a:cubicBezTo>
                <a:cubicBezTo>
                  <a:pt x="1038289" y="248615"/>
                  <a:pt x="957358" y="236948"/>
                  <a:pt x="1042987" y="247650"/>
                </a:cubicBezTo>
                <a:cubicBezTo>
                  <a:pt x="1054151" y="250441"/>
                  <a:pt x="1095242" y="263151"/>
                  <a:pt x="1100137" y="247650"/>
                </a:cubicBezTo>
                <a:cubicBezTo>
                  <a:pt x="1108795" y="220234"/>
                  <a:pt x="1093787" y="190500"/>
                  <a:pt x="1090612" y="161925"/>
                </a:cubicBezTo>
                <a:lnTo>
                  <a:pt x="1085850" y="119063"/>
                </a:lnTo>
                <a:cubicBezTo>
                  <a:pt x="1087437" y="98425"/>
                  <a:pt x="1070888" y="63426"/>
                  <a:pt x="1090612" y="57150"/>
                </a:cubicBezTo>
                <a:cubicBezTo>
                  <a:pt x="1155679" y="36447"/>
                  <a:pt x="1227171" y="55064"/>
                  <a:pt x="1295400" y="52388"/>
                </a:cubicBezTo>
                <a:cubicBezTo>
                  <a:pt x="1312113" y="51733"/>
                  <a:pt x="1349356" y="44611"/>
                  <a:pt x="1366837" y="42863"/>
                </a:cubicBezTo>
                <a:cubicBezTo>
                  <a:pt x="1387433" y="40803"/>
                  <a:pt x="1408112" y="39688"/>
                  <a:pt x="1428750" y="38100"/>
                </a:cubicBezTo>
                <a:cubicBezTo>
                  <a:pt x="1440987" y="34021"/>
                  <a:pt x="1448937" y="30966"/>
                  <a:pt x="1462087" y="28575"/>
                </a:cubicBezTo>
                <a:cubicBezTo>
                  <a:pt x="1473131" y="26567"/>
                  <a:pt x="1484381" y="25821"/>
                  <a:pt x="1495425" y="23813"/>
                </a:cubicBezTo>
                <a:cubicBezTo>
                  <a:pt x="1501865" y="22642"/>
                  <a:pt x="1508019" y="20126"/>
                  <a:pt x="1514475" y="19050"/>
                </a:cubicBezTo>
                <a:cubicBezTo>
                  <a:pt x="1527100" y="16946"/>
                  <a:pt x="1539875" y="15875"/>
                  <a:pt x="1552575" y="14288"/>
                </a:cubicBezTo>
                <a:cubicBezTo>
                  <a:pt x="1594788" y="217"/>
                  <a:pt x="1571171" y="5872"/>
                  <a:pt x="1624012" y="0"/>
                </a:cubicBezTo>
                <a:cubicBezTo>
                  <a:pt x="1657350" y="1588"/>
                  <a:pt x="1690765" y="1991"/>
                  <a:pt x="1724025" y="4763"/>
                </a:cubicBezTo>
                <a:cubicBezTo>
                  <a:pt x="1729028" y="5180"/>
                  <a:pt x="1734392" y="6389"/>
                  <a:pt x="1738312" y="9525"/>
                </a:cubicBezTo>
                <a:cubicBezTo>
                  <a:pt x="1746704" y="16239"/>
                  <a:pt x="1749463" y="28689"/>
                  <a:pt x="1752600" y="38100"/>
                </a:cubicBezTo>
                <a:cubicBezTo>
                  <a:pt x="1751012" y="68263"/>
                  <a:pt x="1750572" y="98508"/>
                  <a:pt x="1747837" y="128588"/>
                </a:cubicBezTo>
                <a:cubicBezTo>
                  <a:pt x="1747383" y="133587"/>
                  <a:pt x="1745513" y="138487"/>
                  <a:pt x="1743075" y="142875"/>
                </a:cubicBezTo>
                <a:cubicBezTo>
                  <a:pt x="1737516" y="152882"/>
                  <a:pt x="1733550" y="165100"/>
                  <a:pt x="1724025" y="171450"/>
                </a:cubicBezTo>
                <a:cubicBezTo>
                  <a:pt x="1714500" y="177800"/>
                  <a:pt x="1706310" y="186880"/>
                  <a:pt x="1695450" y="190500"/>
                </a:cubicBezTo>
                <a:lnTo>
                  <a:pt x="1666875" y="200025"/>
                </a:lnTo>
                <a:cubicBezTo>
                  <a:pt x="1662112" y="201613"/>
                  <a:pt x="1657457" y="203571"/>
                  <a:pt x="1652587" y="204788"/>
                </a:cubicBezTo>
                <a:cubicBezTo>
                  <a:pt x="1646237" y="206375"/>
                  <a:pt x="1639927" y="208130"/>
                  <a:pt x="1633537" y="209550"/>
                </a:cubicBezTo>
                <a:cubicBezTo>
                  <a:pt x="1625635" y="211306"/>
                  <a:pt x="1617786" y="213580"/>
                  <a:pt x="1609725" y="214313"/>
                </a:cubicBezTo>
                <a:cubicBezTo>
                  <a:pt x="1582802" y="216761"/>
                  <a:pt x="1555728" y="217149"/>
                  <a:pt x="1528762" y="219075"/>
                </a:cubicBezTo>
                <a:cubicBezTo>
                  <a:pt x="1511272" y="220324"/>
                  <a:pt x="1493789" y="221789"/>
                  <a:pt x="1476375" y="223838"/>
                </a:cubicBezTo>
                <a:cubicBezTo>
                  <a:pt x="1466785" y="224966"/>
                  <a:pt x="1457423" y="227798"/>
                  <a:pt x="1447800" y="228600"/>
                </a:cubicBezTo>
                <a:cubicBezTo>
                  <a:pt x="1419280" y="230977"/>
                  <a:pt x="1390650" y="231775"/>
                  <a:pt x="1362075" y="233363"/>
                </a:cubicBezTo>
                <a:cubicBezTo>
                  <a:pt x="1283442" y="246467"/>
                  <a:pt x="1366111" y="231163"/>
                  <a:pt x="1319212" y="242888"/>
                </a:cubicBezTo>
                <a:cubicBezTo>
                  <a:pt x="1311359" y="244851"/>
                  <a:pt x="1303253" y="245687"/>
                  <a:pt x="1295400" y="247650"/>
                </a:cubicBezTo>
                <a:cubicBezTo>
                  <a:pt x="1275475" y="252631"/>
                  <a:pt x="1285236" y="253610"/>
                  <a:pt x="1262062" y="257175"/>
                </a:cubicBezTo>
                <a:cubicBezTo>
                  <a:pt x="1247854" y="259361"/>
                  <a:pt x="1233487" y="260350"/>
                  <a:pt x="1219200" y="261938"/>
                </a:cubicBezTo>
                <a:cubicBezTo>
                  <a:pt x="1212850" y="263525"/>
                  <a:pt x="1206444" y="264902"/>
                  <a:pt x="1200150" y="266700"/>
                </a:cubicBezTo>
                <a:cubicBezTo>
                  <a:pt x="1195323" y="268079"/>
                  <a:pt x="1190785" y="270478"/>
                  <a:pt x="1185862" y="271463"/>
                </a:cubicBezTo>
                <a:cubicBezTo>
                  <a:pt x="1174855" y="273664"/>
                  <a:pt x="1163637" y="274638"/>
                  <a:pt x="1152525" y="276225"/>
                </a:cubicBezTo>
                <a:cubicBezTo>
                  <a:pt x="1099488" y="302744"/>
                  <a:pt x="1166300" y="271059"/>
                  <a:pt x="1114425" y="290513"/>
                </a:cubicBezTo>
                <a:cubicBezTo>
                  <a:pt x="1107778" y="293006"/>
                  <a:pt x="1095375" y="300038"/>
                  <a:pt x="1095375" y="300038"/>
                </a:cubicBezTo>
                <a:cubicBezTo>
                  <a:pt x="1118893" y="284359"/>
                  <a:pt x="1100520" y="293989"/>
                  <a:pt x="1133475" y="285750"/>
                </a:cubicBezTo>
                <a:cubicBezTo>
                  <a:pt x="1138345" y="284532"/>
                  <a:pt x="1142935" y="282367"/>
                  <a:pt x="1147762" y="280988"/>
                </a:cubicBezTo>
                <a:cubicBezTo>
                  <a:pt x="1154056" y="279190"/>
                  <a:pt x="1160518" y="278023"/>
                  <a:pt x="1166812" y="276225"/>
                </a:cubicBezTo>
                <a:cubicBezTo>
                  <a:pt x="1185690" y="270831"/>
                  <a:pt x="1181159" y="269339"/>
                  <a:pt x="1204912" y="266700"/>
                </a:cubicBezTo>
                <a:cubicBezTo>
                  <a:pt x="1225484" y="264414"/>
                  <a:pt x="1246187" y="263525"/>
                  <a:pt x="1266825" y="261938"/>
                </a:cubicBezTo>
                <a:cubicBezTo>
                  <a:pt x="1271587" y="260350"/>
                  <a:pt x="1276221" y="258304"/>
                  <a:pt x="1281112" y="257175"/>
                </a:cubicBezTo>
                <a:cubicBezTo>
                  <a:pt x="1296887" y="253535"/>
                  <a:pt x="1313378" y="252769"/>
                  <a:pt x="1328737" y="247650"/>
                </a:cubicBezTo>
                <a:cubicBezTo>
                  <a:pt x="1355167" y="238841"/>
                  <a:pt x="1338044" y="243511"/>
                  <a:pt x="1381125" y="238125"/>
                </a:cubicBezTo>
                <a:cubicBezTo>
                  <a:pt x="1385887" y="236538"/>
                  <a:pt x="1390392" y="233363"/>
                  <a:pt x="1395412" y="233363"/>
                </a:cubicBezTo>
                <a:cubicBezTo>
                  <a:pt x="1400432" y="233363"/>
                  <a:pt x="1413877" y="235340"/>
                  <a:pt x="1409700" y="238125"/>
                </a:cubicBezTo>
                <a:cubicBezTo>
                  <a:pt x="1401665" y="243482"/>
                  <a:pt x="1390567" y="240865"/>
                  <a:pt x="1381125" y="242888"/>
                </a:cubicBezTo>
                <a:cubicBezTo>
                  <a:pt x="1275821" y="265454"/>
                  <a:pt x="1409580" y="241074"/>
                  <a:pt x="1304925" y="257175"/>
                </a:cubicBezTo>
                <a:cubicBezTo>
                  <a:pt x="1268911" y="262716"/>
                  <a:pt x="1293641" y="260384"/>
                  <a:pt x="1262062" y="266700"/>
                </a:cubicBezTo>
                <a:cubicBezTo>
                  <a:pt x="1252593" y="268594"/>
                  <a:pt x="1242855" y="269121"/>
                  <a:pt x="1233487" y="271463"/>
                </a:cubicBezTo>
                <a:cubicBezTo>
                  <a:pt x="1223747" y="273898"/>
                  <a:pt x="1214851" y="279568"/>
                  <a:pt x="1204912" y="280988"/>
                </a:cubicBezTo>
                <a:lnTo>
                  <a:pt x="1171575" y="285750"/>
                </a:lnTo>
                <a:cubicBezTo>
                  <a:pt x="1145512" y="303125"/>
                  <a:pt x="1167729" y="291282"/>
                  <a:pt x="1123950" y="300038"/>
                </a:cubicBezTo>
                <a:cubicBezTo>
                  <a:pt x="1111113" y="302605"/>
                  <a:pt x="1085850" y="309563"/>
                  <a:pt x="1085850" y="309563"/>
                </a:cubicBezTo>
                <a:cubicBezTo>
                  <a:pt x="1084262" y="314325"/>
                  <a:pt x="1081005" y="318831"/>
                  <a:pt x="1081087" y="323850"/>
                </a:cubicBezTo>
                <a:cubicBezTo>
                  <a:pt x="1082597" y="415967"/>
                  <a:pt x="1090612" y="600075"/>
                  <a:pt x="1090612" y="600075"/>
                </a:cubicBezTo>
                <a:cubicBezTo>
                  <a:pt x="1139825" y="598488"/>
                  <a:pt x="1189092" y="598122"/>
                  <a:pt x="1238250" y="595313"/>
                </a:cubicBezTo>
                <a:cubicBezTo>
                  <a:pt x="1244785" y="594940"/>
                  <a:pt x="1250820" y="591476"/>
                  <a:pt x="1257300" y="590550"/>
                </a:cubicBezTo>
                <a:cubicBezTo>
                  <a:pt x="1273094" y="588294"/>
                  <a:pt x="1320879" y="585788"/>
                  <a:pt x="1304925" y="585788"/>
                </a:cubicBezTo>
                <a:cubicBezTo>
                  <a:pt x="1266792" y="585788"/>
                  <a:pt x="1228725" y="588963"/>
                  <a:pt x="1190625" y="590550"/>
                </a:cubicBezTo>
                <a:cubicBezTo>
                  <a:pt x="1184275" y="588963"/>
                  <a:pt x="1167944" y="591234"/>
                  <a:pt x="1171575" y="585788"/>
                </a:cubicBezTo>
                <a:cubicBezTo>
                  <a:pt x="1177144" y="577434"/>
                  <a:pt x="1200150" y="576263"/>
                  <a:pt x="1200150" y="576263"/>
                </a:cubicBezTo>
                <a:cubicBezTo>
                  <a:pt x="1235075" y="577850"/>
                  <a:pt x="1270392" y="575573"/>
                  <a:pt x="1304925" y="581025"/>
                </a:cubicBezTo>
                <a:cubicBezTo>
                  <a:pt x="1310579" y="581918"/>
                  <a:pt x="1294684" y="586503"/>
                  <a:pt x="1290637" y="590550"/>
                </a:cubicBezTo>
                <a:cubicBezTo>
                  <a:pt x="1286590" y="594597"/>
                  <a:pt x="1275559" y="603450"/>
                  <a:pt x="1281112" y="604838"/>
                </a:cubicBezTo>
                <a:cubicBezTo>
                  <a:pt x="1290852" y="607273"/>
                  <a:pt x="1309687" y="595313"/>
                  <a:pt x="1309687" y="595313"/>
                </a:cubicBezTo>
                <a:cubicBezTo>
                  <a:pt x="1320622" y="628113"/>
                  <a:pt x="1318692" y="616244"/>
                  <a:pt x="1309687" y="676275"/>
                </a:cubicBezTo>
                <a:cubicBezTo>
                  <a:pt x="1308198" y="686204"/>
                  <a:pt x="1303337" y="695325"/>
                  <a:pt x="1300162" y="704850"/>
                </a:cubicBezTo>
                <a:lnTo>
                  <a:pt x="1295400" y="719138"/>
                </a:lnTo>
                <a:cubicBezTo>
                  <a:pt x="1296987" y="758825"/>
                  <a:pt x="1297332" y="798582"/>
                  <a:pt x="1300162" y="838200"/>
                </a:cubicBezTo>
                <a:cubicBezTo>
                  <a:pt x="1300520" y="843208"/>
                  <a:pt x="1303546" y="847661"/>
                  <a:pt x="1304925" y="852488"/>
                </a:cubicBezTo>
                <a:cubicBezTo>
                  <a:pt x="1306723" y="858782"/>
                  <a:pt x="1308516" y="865098"/>
                  <a:pt x="1309687" y="871538"/>
                </a:cubicBezTo>
                <a:cubicBezTo>
                  <a:pt x="1311695" y="882582"/>
                  <a:pt x="1312442" y="893831"/>
                  <a:pt x="1314450" y="904875"/>
                </a:cubicBezTo>
                <a:cubicBezTo>
                  <a:pt x="1315621" y="911315"/>
                  <a:pt x="1318006" y="917492"/>
                  <a:pt x="1319212" y="923925"/>
                </a:cubicBezTo>
                <a:cubicBezTo>
                  <a:pt x="1331173" y="987717"/>
                  <a:pt x="1312225" y="970067"/>
                  <a:pt x="1343025" y="990600"/>
                </a:cubicBezTo>
                <a:cubicBezTo>
                  <a:pt x="1352096" y="1017816"/>
                  <a:pt x="1340303" y="995135"/>
                  <a:pt x="1362075" y="1009650"/>
                </a:cubicBezTo>
                <a:cubicBezTo>
                  <a:pt x="1397750" y="1033433"/>
                  <a:pt x="1356676" y="1017377"/>
                  <a:pt x="1390650" y="1028700"/>
                </a:cubicBezTo>
                <a:cubicBezTo>
                  <a:pt x="1412875" y="1062037"/>
                  <a:pt x="1400175" y="1050925"/>
                  <a:pt x="1423987" y="1066800"/>
                </a:cubicBezTo>
                <a:cubicBezTo>
                  <a:pt x="1445822" y="1099552"/>
                  <a:pt x="1439417" y="1084515"/>
                  <a:pt x="1447800" y="1109663"/>
                </a:cubicBezTo>
                <a:cubicBezTo>
                  <a:pt x="1447523" y="1114376"/>
                  <a:pt x="1450697" y="1180068"/>
                  <a:pt x="1438275" y="1204913"/>
                </a:cubicBezTo>
                <a:cubicBezTo>
                  <a:pt x="1435715" y="1210032"/>
                  <a:pt x="1432797" y="1215153"/>
                  <a:pt x="1428750" y="1219200"/>
                </a:cubicBezTo>
                <a:cubicBezTo>
                  <a:pt x="1424702" y="1223247"/>
                  <a:pt x="1419225" y="1225550"/>
                  <a:pt x="1414462" y="1228725"/>
                </a:cubicBezTo>
                <a:cubicBezTo>
                  <a:pt x="1399591" y="1273337"/>
                  <a:pt x="1409152" y="1240716"/>
                  <a:pt x="1400175" y="1281113"/>
                </a:cubicBezTo>
                <a:cubicBezTo>
                  <a:pt x="1398755" y="1287503"/>
                  <a:pt x="1395412" y="1306708"/>
                  <a:pt x="1395412" y="1300163"/>
                </a:cubicBezTo>
                <a:cubicBezTo>
                  <a:pt x="1395412" y="1292068"/>
                  <a:pt x="1398419" y="1284252"/>
                  <a:pt x="1400175" y="1276350"/>
                </a:cubicBezTo>
                <a:cubicBezTo>
                  <a:pt x="1401595" y="1269960"/>
                  <a:pt x="1400848" y="1262411"/>
                  <a:pt x="1404937" y="1257300"/>
                </a:cubicBezTo>
                <a:cubicBezTo>
                  <a:pt x="1410353" y="1250530"/>
                  <a:pt x="1433047" y="1252538"/>
                  <a:pt x="1438275" y="1252538"/>
                </a:cubicBezTo>
              </a:path>
            </a:pathLst>
          </a:custGeom>
          <a:noFill/>
          <a:ln w="22225">
            <a:solidFill>
              <a:schemeClr val="accent6">
                <a:lumMod val="7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975338" y="1998785"/>
            <a:ext cx="1172308" cy="46892"/>
          </a:xfrm>
          <a:custGeom>
            <a:avLst/>
            <a:gdLst>
              <a:gd name="connsiteX0" fmla="*/ 0 w 1172308"/>
              <a:gd name="connsiteY0" fmla="*/ 0 h 46892"/>
              <a:gd name="connsiteX1" fmla="*/ 521677 w 1172308"/>
              <a:gd name="connsiteY1" fmla="*/ 5861 h 46892"/>
              <a:gd name="connsiteX2" fmla="*/ 603739 w 1172308"/>
              <a:gd name="connsiteY2" fmla="*/ 11723 h 46892"/>
              <a:gd name="connsiteX3" fmla="*/ 820616 w 1172308"/>
              <a:gd name="connsiteY3" fmla="*/ 17584 h 46892"/>
              <a:gd name="connsiteX4" fmla="*/ 1025770 w 1172308"/>
              <a:gd name="connsiteY4" fmla="*/ 35169 h 46892"/>
              <a:gd name="connsiteX5" fmla="*/ 1172308 w 1172308"/>
              <a:gd name="connsiteY5" fmla="*/ 46892 h 4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308" h="46892">
                <a:moveTo>
                  <a:pt x="0" y="0"/>
                </a:moveTo>
                <a:lnTo>
                  <a:pt x="521677" y="5861"/>
                </a:lnTo>
                <a:cubicBezTo>
                  <a:pt x="549096" y="6393"/>
                  <a:pt x="576336" y="10648"/>
                  <a:pt x="603739" y="11723"/>
                </a:cubicBezTo>
                <a:cubicBezTo>
                  <a:pt x="676002" y="14557"/>
                  <a:pt x="748324" y="15630"/>
                  <a:pt x="820616" y="17584"/>
                </a:cubicBezTo>
                <a:cubicBezTo>
                  <a:pt x="993756" y="39226"/>
                  <a:pt x="832828" y="21387"/>
                  <a:pt x="1025770" y="35169"/>
                </a:cubicBezTo>
                <a:cubicBezTo>
                  <a:pt x="1194628" y="47231"/>
                  <a:pt x="1112865" y="46892"/>
                  <a:pt x="1172308" y="46892"/>
                </a:cubicBezTo>
              </a:path>
            </a:pathLst>
          </a:custGeom>
          <a:noFill/>
          <a:ln w="22225">
            <a:solidFill>
              <a:schemeClr val="tx2">
                <a:lumMod val="60000"/>
                <a:lumOff val="4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892681" y="2016369"/>
            <a:ext cx="88519" cy="1137139"/>
          </a:xfrm>
          <a:custGeom>
            <a:avLst/>
            <a:gdLst>
              <a:gd name="connsiteX0" fmla="*/ 88519 w 88519"/>
              <a:gd name="connsiteY0" fmla="*/ 0 h 1137139"/>
              <a:gd name="connsiteX1" fmla="*/ 70934 w 88519"/>
              <a:gd name="connsiteY1" fmla="*/ 29308 h 1137139"/>
              <a:gd name="connsiteX2" fmla="*/ 65073 w 88519"/>
              <a:gd name="connsiteY2" fmla="*/ 169985 h 1137139"/>
              <a:gd name="connsiteX3" fmla="*/ 59211 w 88519"/>
              <a:gd name="connsiteY3" fmla="*/ 193431 h 1137139"/>
              <a:gd name="connsiteX4" fmla="*/ 47488 w 88519"/>
              <a:gd name="connsiteY4" fmla="*/ 410308 h 1137139"/>
              <a:gd name="connsiteX5" fmla="*/ 35765 w 88519"/>
              <a:gd name="connsiteY5" fmla="*/ 650631 h 1137139"/>
              <a:gd name="connsiteX6" fmla="*/ 24042 w 88519"/>
              <a:gd name="connsiteY6" fmla="*/ 726831 h 1137139"/>
              <a:gd name="connsiteX7" fmla="*/ 18181 w 88519"/>
              <a:gd name="connsiteY7" fmla="*/ 896816 h 1137139"/>
              <a:gd name="connsiteX8" fmla="*/ 12319 w 88519"/>
              <a:gd name="connsiteY8" fmla="*/ 926123 h 1137139"/>
              <a:gd name="connsiteX9" fmla="*/ 6457 w 88519"/>
              <a:gd name="connsiteY9" fmla="*/ 1043354 h 1137139"/>
              <a:gd name="connsiteX10" fmla="*/ 596 w 88519"/>
              <a:gd name="connsiteY10" fmla="*/ 1072662 h 1137139"/>
              <a:gd name="connsiteX11" fmla="*/ 596 w 88519"/>
              <a:gd name="connsiteY11" fmla="*/ 1137139 h 11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519" h="1137139">
                <a:moveTo>
                  <a:pt x="88519" y="0"/>
                </a:moveTo>
                <a:cubicBezTo>
                  <a:pt x="82657" y="9769"/>
                  <a:pt x="72491" y="18022"/>
                  <a:pt x="70934" y="29308"/>
                </a:cubicBezTo>
                <a:cubicBezTo>
                  <a:pt x="64521" y="75801"/>
                  <a:pt x="68417" y="123171"/>
                  <a:pt x="65073" y="169985"/>
                </a:cubicBezTo>
                <a:cubicBezTo>
                  <a:pt x="64499" y="178020"/>
                  <a:pt x="61165" y="185616"/>
                  <a:pt x="59211" y="193431"/>
                </a:cubicBezTo>
                <a:cubicBezTo>
                  <a:pt x="46912" y="304132"/>
                  <a:pt x="55198" y="217553"/>
                  <a:pt x="47488" y="410308"/>
                </a:cubicBezTo>
                <a:cubicBezTo>
                  <a:pt x="46525" y="434372"/>
                  <a:pt x="38199" y="618994"/>
                  <a:pt x="35765" y="650631"/>
                </a:cubicBezTo>
                <a:cubicBezTo>
                  <a:pt x="34686" y="664652"/>
                  <a:pt x="26616" y="711389"/>
                  <a:pt x="24042" y="726831"/>
                </a:cubicBezTo>
                <a:cubicBezTo>
                  <a:pt x="22088" y="783493"/>
                  <a:pt x="21510" y="840218"/>
                  <a:pt x="18181" y="896816"/>
                </a:cubicBezTo>
                <a:cubicBezTo>
                  <a:pt x="17596" y="906761"/>
                  <a:pt x="13114" y="916192"/>
                  <a:pt x="12319" y="926123"/>
                </a:cubicBezTo>
                <a:cubicBezTo>
                  <a:pt x="9199" y="965124"/>
                  <a:pt x="9577" y="1004353"/>
                  <a:pt x="6457" y="1043354"/>
                </a:cubicBezTo>
                <a:cubicBezTo>
                  <a:pt x="5663" y="1053285"/>
                  <a:pt x="1217" y="1062719"/>
                  <a:pt x="596" y="1072662"/>
                </a:cubicBezTo>
                <a:cubicBezTo>
                  <a:pt x="-745" y="1094112"/>
                  <a:pt x="596" y="1115647"/>
                  <a:pt x="596" y="1137139"/>
                </a:cubicBezTo>
              </a:path>
            </a:pathLst>
          </a:custGeom>
          <a:noFill/>
          <a:ln w="22225">
            <a:solidFill>
              <a:schemeClr val="tx2">
                <a:lumMod val="60000"/>
                <a:lumOff val="4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87130" y="3147646"/>
            <a:ext cx="100285" cy="1588477"/>
          </a:xfrm>
          <a:custGeom>
            <a:avLst/>
            <a:gdLst>
              <a:gd name="connsiteX0" fmla="*/ 100285 w 100285"/>
              <a:gd name="connsiteY0" fmla="*/ 0 h 1588477"/>
              <a:gd name="connsiteX1" fmla="*/ 88562 w 100285"/>
              <a:gd name="connsiteY1" fmla="*/ 117231 h 1588477"/>
              <a:gd name="connsiteX2" fmla="*/ 82701 w 100285"/>
              <a:gd name="connsiteY2" fmla="*/ 134816 h 1588477"/>
              <a:gd name="connsiteX3" fmla="*/ 76839 w 100285"/>
              <a:gd name="connsiteY3" fmla="*/ 216877 h 1588477"/>
              <a:gd name="connsiteX4" fmla="*/ 70978 w 100285"/>
              <a:gd name="connsiteY4" fmla="*/ 257908 h 1588477"/>
              <a:gd name="connsiteX5" fmla="*/ 65116 w 100285"/>
              <a:gd name="connsiteY5" fmla="*/ 767862 h 1588477"/>
              <a:gd name="connsiteX6" fmla="*/ 53393 w 100285"/>
              <a:gd name="connsiteY6" fmla="*/ 803031 h 1588477"/>
              <a:gd name="connsiteX7" fmla="*/ 47532 w 100285"/>
              <a:gd name="connsiteY7" fmla="*/ 937846 h 1588477"/>
              <a:gd name="connsiteX8" fmla="*/ 35808 w 100285"/>
              <a:gd name="connsiteY8" fmla="*/ 973016 h 1588477"/>
              <a:gd name="connsiteX9" fmla="*/ 18224 w 100285"/>
              <a:gd name="connsiteY9" fmla="*/ 1014046 h 1588477"/>
              <a:gd name="connsiteX10" fmla="*/ 12362 w 100285"/>
              <a:gd name="connsiteY10" fmla="*/ 1453662 h 1588477"/>
              <a:gd name="connsiteX11" fmla="*/ 6501 w 100285"/>
              <a:gd name="connsiteY11" fmla="*/ 1477108 h 1588477"/>
              <a:gd name="connsiteX12" fmla="*/ 639 w 100285"/>
              <a:gd name="connsiteY12" fmla="*/ 1506416 h 1588477"/>
              <a:gd name="connsiteX13" fmla="*/ 639 w 100285"/>
              <a:gd name="connsiteY13" fmla="*/ 1588477 h 15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285" h="1588477">
                <a:moveTo>
                  <a:pt x="100285" y="0"/>
                </a:moveTo>
                <a:cubicBezTo>
                  <a:pt x="96875" y="51157"/>
                  <a:pt x="99129" y="74963"/>
                  <a:pt x="88562" y="117231"/>
                </a:cubicBezTo>
                <a:cubicBezTo>
                  <a:pt x="87063" y="123225"/>
                  <a:pt x="84655" y="128954"/>
                  <a:pt x="82701" y="134816"/>
                </a:cubicBezTo>
                <a:cubicBezTo>
                  <a:pt x="80747" y="162170"/>
                  <a:pt x="79439" y="189577"/>
                  <a:pt x="76839" y="216877"/>
                </a:cubicBezTo>
                <a:cubicBezTo>
                  <a:pt x="75529" y="230631"/>
                  <a:pt x="71272" y="244095"/>
                  <a:pt x="70978" y="257908"/>
                </a:cubicBezTo>
                <a:cubicBezTo>
                  <a:pt x="67362" y="427865"/>
                  <a:pt x="70597" y="597954"/>
                  <a:pt x="65116" y="767862"/>
                </a:cubicBezTo>
                <a:cubicBezTo>
                  <a:pt x="64718" y="780213"/>
                  <a:pt x="53393" y="803031"/>
                  <a:pt x="53393" y="803031"/>
                </a:cubicBezTo>
                <a:cubicBezTo>
                  <a:pt x="51439" y="847969"/>
                  <a:pt x="52161" y="893104"/>
                  <a:pt x="47532" y="937846"/>
                </a:cubicBezTo>
                <a:cubicBezTo>
                  <a:pt x="46260" y="950138"/>
                  <a:pt x="38805" y="961027"/>
                  <a:pt x="35808" y="973016"/>
                </a:cubicBezTo>
                <a:cubicBezTo>
                  <a:pt x="28239" y="1003296"/>
                  <a:pt x="34416" y="989759"/>
                  <a:pt x="18224" y="1014046"/>
                </a:cubicBezTo>
                <a:cubicBezTo>
                  <a:pt x="16270" y="1160585"/>
                  <a:pt x="16071" y="1307157"/>
                  <a:pt x="12362" y="1453662"/>
                </a:cubicBezTo>
                <a:cubicBezTo>
                  <a:pt x="12158" y="1461715"/>
                  <a:pt x="8249" y="1469244"/>
                  <a:pt x="6501" y="1477108"/>
                </a:cubicBezTo>
                <a:cubicBezTo>
                  <a:pt x="4340" y="1486834"/>
                  <a:pt x="1163" y="1496467"/>
                  <a:pt x="639" y="1506416"/>
                </a:cubicBezTo>
                <a:cubicBezTo>
                  <a:pt x="-799" y="1533732"/>
                  <a:pt x="639" y="1561123"/>
                  <a:pt x="639" y="1588477"/>
                </a:cubicBezTo>
              </a:path>
            </a:pathLst>
          </a:custGeom>
          <a:noFill/>
          <a:ln w="22225">
            <a:solidFill>
              <a:schemeClr val="tx2">
                <a:lumMod val="60000"/>
                <a:lumOff val="4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734924" y="4724400"/>
            <a:ext cx="52845" cy="685800"/>
          </a:xfrm>
          <a:custGeom>
            <a:avLst/>
            <a:gdLst>
              <a:gd name="connsiteX0" fmla="*/ 52845 w 52845"/>
              <a:gd name="connsiteY0" fmla="*/ 0 h 685800"/>
              <a:gd name="connsiteX1" fmla="*/ 46984 w 52845"/>
              <a:gd name="connsiteY1" fmla="*/ 29308 h 685800"/>
              <a:gd name="connsiteX2" fmla="*/ 35261 w 52845"/>
              <a:gd name="connsiteY2" fmla="*/ 140677 h 685800"/>
              <a:gd name="connsiteX3" fmla="*/ 29399 w 52845"/>
              <a:gd name="connsiteY3" fmla="*/ 205154 h 685800"/>
              <a:gd name="connsiteX4" fmla="*/ 23538 w 52845"/>
              <a:gd name="connsiteY4" fmla="*/ 228600 h 685800"/>
              <a:gd name="connsiteX5" fmla="*/ 17676 w 52845"/>
              <a:gd name="connsiteY5" fmla="*/ 275492 h 685800"/>
              <a:gd name="connsiteX6" fmla="*/ 11814 w 52845"/>
              <a:gd name="connsiteY6" fmla="*/ 539262 h 685800"/>
              <a:gd name="connsiteX7" fmla="*/ 5953 w 52845"/>
              <a:gd name="connsiteY7" fmla="*/ 568569 h 685800"/>
              <a:gd name="connsiteX8" fmla="*/ 91 w 52845"/>
              <a:gd name="connsiteY8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45" h="685800">
                <a:moveTo>
                  <a:pt x="52845" y="0"/>
                </a:moveTo>
                <a:cubicBezTo>
                  <a:pt x="50891" y="9769"/>
                  <a:pt x="48027" y="19400"/>
                  <a:pt x="46984" y="29308"/>
                </a:cubicBezTo>
                <a:cubicBezTo>
                  <a:pt x="33841" y="154164"/>
                  <a:pt x="48887" y="72541"/>
                  <a:pt x="35261" y="140677"/>
                </a:cubicBezTo>
                <a:cubicBezTo>
                  <a:pt x="33307" y="162169"/>
                  <a:pt x="32251" y="183762"/>
                  <a:pt x="29399" y="205154"/>
                </a:cubicBezTo>
                <a:cubicBezTo>
                  <a:pt x="28334" y="213139"/>
                  <a:pt x="24862" y="220654"/>
                  <a:pt x="23538" y="228600"/>
                </a:cubicBezTo>
                <a:cubicBezTo>
                  <a:pt x="20948" y="244138"/>
                  <a:pt x="19630" y="259861"/>
                  <a:pt x="17676" y="275492"/>
                </a:cubicBezTo>
                <a:cubicBezTo>
                  <a:pt x="15722" y="363415"/>
                  <a:pt x="15329" y="451387"/>
                  <a:pt x="11814" y="539262"/>
                </a:cubicBezTo>
                <a:cubicBezTo>
                  <a:pt x="11416" y="549216"/>
                  <a:pt x="7117" y="558675"/>
                  <a:pt x="5953" y="568569"/>
                </a:cubicBezTo>
                <a:cubicBezTo>
                  <a:pt x="-1207" y="629431"/>
                  <a:pt x="91" y="632025"/>
                  <a:pt x="91" y="685800"/>
                </a:cubicBezTo>
              </a:path>
            </a:pathLst>
          </a:custGeom>
          <a:noFill/>
          <a:ln w="22225">
            <a:solidFill>
              <a:schemeClr val="tx2">
                <a:lumMod val="60000"/>
                <a:lumOff val="4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13556" y="5410200"/>
            <a:ext cx="1916859" cy="1336435"/>
          </a:xfrm>
          <a:custGeom>
            <a:avLst/>
            <a:gdLst>
              <a:gd name="connsiteX0" fmla="*/ 609736 w 1916859"/>
              <a:gd name="connsiteY0" fmla="*/ 0 h 1336435"/>
              <a:gd name="connsiteX1" fmla="*/ 650767 w 1916859"/>
              <a:gd name="connsiteY1" fmla="*/ 64477 h 1336435"/>
              <a:gd name="connsiteX2" fmla="*/ 668352 w 1916859"/>
              <a:gd name="connsiteY2" fmla="*/ 70338 h 1336435"/>
              <a:gd name="connsiteX3" fmla="*/ 691798 w 1916859"/>
              <a:gd name="connsiteY3" fmla="*/ 99646 h 1336435"/>
              <a:gd name="connsiteX4" fmla="*/ 715244 w 1916859"/>
              <a:gd name="connsiteY4" fmla="*/ 123092 h 1336435"/>
              <a:gd name="connsiteX5" fmla="*/ 721106 w 1916859"/>
              <a:gd name="connsiteY5" fmla="*/ 140677 h 1336435"/>
              <a:gd name="connsiteX6" fmla="*/ 744552 w 1916859"/>
              <a:gd name="connsiteY6" fmla="*/ 175846 h 1336435"/>
              <a:gd name="connsiteX7" fmla="*/ 762136 w 1916859"/>
              <a:gd name="connsiteY7" fmla="*/ 211015 h 1336435"/>
              <a:gd name="connsiteX8" fmla="*/ 779721 w 1916859"/>
              <a:gd name="connsiteY8" fmla="*/ 246185 h 1336435"/>
              <a:gd name="connsiteX9" fmla="*/ 791444 w 1916859"/>
              <a:gd name="connsiteY9" fmla="*/ 281354 h 1336435"/>
              <a:gd name="connsiteX10" fmla="*/ 803167 w 1916859"/>
              <a:gd name="connsiteY10" fmla="*/ 298938 h 1336435"/>
              <a:gd name="connsiteX11" fmla="*/ 809029 w 1916859"/>
              <a:gd name="connsiteY11" fmla="*/ 316523 h 1336435"/>
              <a:gd name="connsiteX12" fmla="*/ 826613 w 1916859"/>
              <a:gd name="connsiteY12" fmla="*/ 334108 h 1336435"/>
              <a:gd name="connsiteX13" fmla="*/ 838336 w 1916859"/>
              <a:gd name="connsiteY13" fmla="*/ 369277 h 1336435"/>
              <a:gd name="connsiteX14" fmla="*/ 820752 w 1916859"/>
              <a:gd name="connsiteY14" fmla="*/ 386862 h 1336435"/>
              <a:gd name="connsiteX15" fmla="*/ 797306 w 1916859"/>
              <a:gd name="connsiteY15" fmla="*/ 392723 h 1336435"/>
              <a:gd name="connsiteX16" fmla="*/ 779721 w 1916859"/>
              <a:gd name="connsiteY16" fmla="*/ 398585 h 1336435"/>
              <a:gd name="connsiteX17" fmla="*/ 744552 w 1916859"/>
              <a:gd name="connsiteY17" fmla="*/ 416169 h 1336435"/>
              <a:gd name="connsiteX18" fmla="*/ 732829 w 1916859"/>
              <a:gd name="connsiteY18" fmla="*/ 433754 h 1336435"/>
              <a:gd name="connsiteX19" fmla="*/ 715244 w 1916859"/>
              <a:gd name="connsiteY19" fmla="*/ 439615 h 1336435"/>
              <a:gd name="connsiteX20" fmla="*/ 697659 w 1916859"/>
              <a:gd name="connsiteY20" fmla="*/ 451338 h 1336435"/>
              <a:gd name="connsiteX21" fmla="*/ 685936 w 1916859"/>
              <a:gd name="connsiteY21" fmla="*/ 463062 h 1336435"/>
              <a:gd name="connsiteX22" fmla="*/ 633182 w 1916859"/>
              <a:gd name="connsiteY22" fmla="*/ 492369 h 1336435"/>
              <a:gd name="connsiteX23" fmla="*/ 615598 w 1916859"/>
              <a:gd name="connsiteY23" fmla="*/ 504092 h 1336435"/>
              <a:gd name="connsiteX24" fmla="*/ 598013 w 1916859"/>
              <a:gd name="connsiteY24" fmla="*/ 509954 h 1336435"/>
              <a:gd name="connsiteX25" fmla="*/ 562844 w 1916859"/>
              <a:gd name="connsiteY25" fmla="*/ 533400 h 1336435"/>
              <a:gd name="connsiteX26" fmla="*/ 527675 w 1916859"/>
              <a:gd name="connsiteY26" fmla="*/ 545123 h 1336435"/>
              <a:gd name="connsiteX27" fmla="*/ 510090 w 1916859"/>
              <a:gd name="connsiteY27" fmla="*/ 556846 h 1336435"/>
              <a:gd name="connsiteX28" fmla="*/ 492506 w 1916859"/>
              <a:gd name="connsiteY28" fmla="*/ 562708 h 1336435"/>
              <a:gd name="connsiteX29" fmla="*/ 463198 w 1916859"/>
              <a:gd name="connsiteY29" fmla="*/ 580292 h 1336435"/>
              <a:gd name="connsiteX30" fmla="*/ 445613 w 1916859"/>
              <a:gd name="connsiteY30" fmla="*/ 592015 h 1336435"/>
              <a:gd name="connsiteX31" fmla="*/ 428029 w 1916859"/>
              <a:gd name="connsiteY31" fmla="*/ 597877 h 1336435"/>
              <a:gd name="connsiteX32" fmla="*/ 392859 w 1916859"/>
              <a:gd name="connsiteY32" fmla="*/ 621323 h 1336435"/>
              <a:gd name="connsiteX33" fmla="*/ 357690 w 1916859"/>
              <a:gd name="connsiteY33" fmla="*/ 633046 h 1336435"/>
              <a:gd name="connsiteX34" fmla="*/ 340106 w 1916859"/>
              <a:gd name="connsiteY34" fmla="*/ 644769 h 1336435"/>
              <a:gd name="connsiteX35" fmla="*/ 322521 w 1916859"/>
              <a:gd name="connsiteY35" fmla="*/ 650631 h 1336435"/>
              <a:gd name="connsiteX36" fmla="*/ 304936 w 1916859"/>
              <a:gd name="connsiteY36" fmla="*/ 668215 h 1336435"/>
              <a:gd name="connsiteX37" fmla="*/ 287352 w 1916859"/>
              <a:gd name="connsiteY37" fmla="*/ 674077 h 1336435"/>
              <a:gd name="connsiteX38" fmla="*/ 246321 w 1916859"/>
              <a:gd name="connsiteY38" fmla="*/ 691662 h 1336435"/>
              <a:gd name="connsiteX39" fmla="*/ 193567 w 1916859"/>
              <a:gd name="connsiteY39" fmla="*/ 720969 h 1336435"/>
              <a:gd name="connsiteX40" fmla="*/ 158398 w 1916859"/>
              <a:gd name="connsiteY40" fmla="*/ 744415 h 1336435"/>
              <a:gd name="connsiteX41" fmla="*/ 140813 w 1916859"/>
              <a:gd name="connsiteY41" fmla="*/ 756138 h 1336435"/>
              <a:gd name="connsiteX42" fmla="*/ 111506 w 1916859"/>
              <a:gd name="connsiteY42" fmla="*/ 779585 h 1336435"/>
              <a:gd name="connsiteX43" fmla="*/ 99782 w 1916859"/>
              <a:gd name="connsiteY43" fmla="*/ 791308 h 1336435"/>
              <a:gd name="connsiteX44" fmla="*/ 82198 w 1916859"/>
              <a:gd name="connsiteY44" fmla="*/ 797169 h 1336435"/>
              <a:gd name="connsiteX45" fmla="*/ 70475 w 1916859"/>
              <a:gd name="connsiteY45" fmla="*/ 814754 h 1336435"/>
              <a:gd name="connsiteX46" fmla="*/ 52890 w 1916859"/>
              <a:gd name="connsiteY46" fmla="*/ 820615 h 1336435"/>
              <a:gd name="connsiteX47" fmla="*/ 35306 w 1916859"/>
              <a:gd name="connsiteY47" fmla="*/ 832338 h 1336435"/>
              <a:gd name="connsiteX48" fmla="*/ 5998 w 1916859"/>
              <a:gd name="connsiteY48" fmla="*/ 855785 h 1336435"/>
              <a:gd name="connsiteX49" fmla="*/ 136 w 1916859"/>
              <a:gd name="connsiteY49" fmla="*/ 873369 h 1336435"/>
              <a:gd name="connsiteX50" fmla="*/ 29444 w 1916859"/>
              <a:gd name="connsiteY50" fmla="*/ 896815 h 1336435"/>
              <a:gd name="connsiteX51" fmla="*/ 58752 w 1916859"/>
              <a:gd name="connsiteY51" fmla="*/ 949569 h 1336435"/>
              <a:gd name="connsiteX52" fmla="*/ 76336 w 1916859"/>
              <a:gd name="connsiteY52" fmla="*/ 984738 h 1336435"/>
              <a:gd name="connsiteX53" fmla="*/ 88059 w 1916859"/>
              <a:gd name="connsiteY53" fmla="*/ 1019908 h 1336435"/>
              <a:gd name="connsiteX54" fmla="*/ 99782 w 1916859"/>
              <a:gd name="connsiteY54" fmla="*/ 1037492 h 1336435"/>
              <a:gd name="connsiteX55" fmla="*/ 111506 w 1916859"/>
              <a:gd name="connsiteY55" fmla="*/ 1072662 h 1336435"/>
              <a:gd name="connsiteX56" fmla="*/ 117367 w 1916859"/>
              <a:gd name="connsiteY56" fmla="*/ 1090246 h 1336435"/>
              <a:gd name="connsiteX57" fmla="*/ 129090 w 1916859"/>
              <a:gd name="connsiteY57" fmla="*/ 1107831 h 1336435"/>
              <a:gd name="connsiteX58" fmla="*/ 134952 w 1916859"/>
              <a:gd name="connsiteY58" fmla="*/ 1125415 h 1336435"/>
              <a:gd name="connsiteX59" fmla="*/ 170121 w 1916859"/>
              <a:gd name="connsiteY59" fmla="*/ 1178169 h 1336435"/>
              <a:gd name="connsiteX60" fmla="*/ 181844 w 1916859"/>
              <a:gd name="connsiteY60" fmla="*/ 1195754 h 1336435"/>
              <a:gd name="connsiteX61" fmla="*/ 187706 w 1916859"/>
              <a:gd name="connsiteY61" fmla="*/ 1213338 h 1336435"/>
              <a:gd name="connsiteX62" fmla="*/ 217013 w 1916859"/>
              <a:gd name="connsiteY62" fmla="*/ 1236785 h 1336435"/>
              <a:gd name="connsiteX63" fmla="*/ 228736 w 1916859"/>
              <a:gd name="connsiteY63" fmla="*/ 1254369 h 1336435"/>
              <a:gd name="connsiteX64" fmla="*/ 246321 w 1916859"/>
              <a:gd name="connsiteY64" fmla="*/ 1266092 h 1336435"/>
              <a:gd name="connsiteX65" fmla="*/ 258044 w 1916859"/>
              <a:gd name="connsiteY65" fmla="*/ 1301262 h 1336435"/>
              <a:gd name="connsiteX66" fmla="*/ 252182 w 1916859"/>
              <a:gd name="connsiteY66" fmla="*/ 1318846 h 1336435"/>
              <a:gd name="connsiteX67" fmla="*/ 258044 w 1916859"/>
              <a:gd name="connsiteY67" fmla="*/ 1324708 h 1336435"/>
              <a:gd name="connsiteX68" fmla="*/ 275629 w 1916859"/>
              <a:gd name="connsiteY68" fmla="*/ 1318846 h 1336435"/>
              <a:gd name="connsiteX69" fmla="*/ 299075 w 1916859"/>
              <a:gd name="connsiteY69" fmla="*/ 1312985 h 1336435"/>
              <a:gd name="connsiteX70" fmla="*/ 310798 w 1916859"/>
              <a:gd name="connsiteY70" fmla="*/ 1295400 h 1336435"/>
              <a:gd name="connsiteX71" fmla="*/ 328382 w 1916859"/>
              <a:gd name="connsiteY71" fmla="*/ 1289538 h 1336435"/>
              <a:gd name="connsiteX72" fmla="*/ 381136 w 1916859"/>
              <a:gd name="connsiteY72" fmla="*/ 1283677 h 1336435"/>
              <a:gd name="connsiteX73" fmla="*/ 428029 w 1916859"/>
              <a:gd name="connsiteY73" fmla="*/ 1225062 h 1336435"/>
              <a:gd name="connsiteX74" fmla="*/ 463198 w 1916859"/>
              <a:gd name="connsiteY74" fmla="*/ 1213338 h 1336435"/>
              <a:gd name="connsiteX75" fmla="*/ 469059 w 1916859"/>
              <a:gd name="connsiteY75" fmla="*/ 1230923 h 1336435"/>
              <a:gd name="connsiteX76" fmla="*/ 474921 w 1916859"/>
              <a:gd name="connsiteY76" fmla="*/ 1260231 h 1336435"/>
              <a:gd name="connsiteX77" fmla="*/ 498367 w 1916859"/>
              <a:gd name="connsiteY77" fmla="*/ 1254369 h 1336435"/>
              <a:gd name="connsiteX78" fmla="*/ 510090 w 1916859"/>
              <a:gd name="connsiteY78" fmla="*/ 1236785 h 1336435"/>
              <a:gd name="connsiteX79" fmla="*/ 515952 w 1916859"/>
              <a:gd name="connsiteY79" fmla="*/ 1219200 h 1336435"/>
              <a:gd name="connsiteX80" fmla="*/ 533536 w 1916859"/>
              <a:gd name="connsiteY80" fmla="*/ 1207477 h 1336435"/>
              <a:gd name="connsiteX81" fmla="*/ 551121 w 1916859"/>
              <a:gd name="connsiteY81" fmla="*/ 1283677 h 1336435"/>
              <a:gd name="connsiteX82" fmla="*/ 568706 w 1916859"/>
              <a:gd name="connsiteY82" fmla="*/ 1266092 h 1336435"/>
              <a:gd name="connsiteX83" fmla="*/ 603875 w 1916859"/>
              <a:gd name="connsiteY83" fmla="*/ 1242646 h 1336435"/>
              <a:gd name="connsiteX84" fmla="*/ 609736 w 1916859"/>
              <a:gd name="connsiteY84" fmla="*/ 1195754 h 1336435"/>
              <a:gd name="connsiteX85" fmla="*/ 615598 w 1916859"/>
              <a:gd name="connsiteY85" fmla="*/ 1178169 h 1336435"/>
              <a:gd name="connsiteX86" fmla="*/ 633182 w 1916859"/>
              <a:gd name="connsiteY86" fmla="*/ 1172308 h 1336435"/>
              <a:gd name="connsiteX87" fmla="*/ 685936 w 1916859"/>
              <a:gd name="connsiteY87" fmla="*/ 1160585 h 1336435"/>
              <a:gd name="connsiteX88" fmla="*/ 691798 w 1916859"/>
              <a:gd name="connsiteY88" fmla="*/ 1201615 h 1336435"/>
              <a:gd name="connsiteX89" fmla="*/ 697659 w 1916859"/>
              <a:gd name="connsiteY89" fmla="*/ 1219200 h 1336435"/>
              <a:gd name="connsiteX90" fmla="*/ 680075 w 1916859"/>
              <a:gd name="connsiteY90" fmla="*/ 1225062 h 1336435"/>
              <a:gd name="connsiteX91" fmla="*/ 674213 w 1916859"/>
              <a:gd name="connsiteY91" fmla="*/ 1207477 h 1336435"/>
              <a:gd name="connsiteX92" fmla="*/ 685936 w 1916859"/>
              <a:gd name="connsiteY92" fmla="*/ 1172308 h 1336435"/>
              <a:gd name="connsiteX93" fmla="*/ 709382 w 1916859"/>
              <a:gd name="connsiteY93" fmla="*/ 1148862 h 1336435"/>
              <a:gd name="connsiteX94" fmla="*/ 721106 w 1916859"/>
              <a:gd name="connsiteY94" fmla="*/ 1137138 h 1336435"/>
              <a:gd name="connsiteX95" fmla="*/ 738690 w 1916859"/>
              <a:gd name="connsiteY95" fmla="*/ 1131277 h 1336435"/>
              <a:gd name="connsiteX96" fmla="*/ 750413 w 1916859"/>
              <a:gd name="connsiteY96" fmla="*/ 1113692 h 1336435"/>
              <a:gd name="connsiteX97" fmla="*/ 767998 w 1916859"/>
              <a:gd name="connsiteY97" fmla="*/ 1072662 h 1336435"/>
              <a:gd name="connsiteX98" fmla="*/ 785582 w 1916859"/>
              <a:gd name="connsiteY98" fmla="*/ 1066800 h 1336435"/>
              <a:gd name="connsiteX99" fmla="*/ 826613 w 1916859"/>
              <a:gd name="connsiteY99" fmla="*/ 1090246 h 1336435"/>
              <a:gd name="connsiteX100" fmla="*/ 820752 w 1916859"/>
              <a:gd name="connsiteY100" fmla="*/ 1125415 h 1336435"/>
              <a:gd name="connsiteX101" fmla="*/ 832475 w 1916859"/>
              <a:gd name="connsiteY101" fmla="*/ 1107831 h 1336435"/>
              <a:gd name="connsiteX102" fmla="*/ 850059 w 1916859"/>
              <a:gd name="connsiteY102" fmla="*/ 1101969 h 1336435"/>
              <a:gd name="connsiteX103" fmla="*/ 873506 w 1916859"/>
              <a:gd name="connsiteY103" fmla="*/ 1072662 h 1336435"/>
              <a:gd name="connsiteX104" fmla="*/ 891090 w 1916859"/>
              <a:gd name="connsiteY104" fmla="*/ 1066800 h 1336435"/>
              <a:gd name="connsiteX105" fmla="*/ 926259 w 1916859"/>
              <a:gd name="connsiteY105" fmla="*/ 1049215 h 1336435"/>
              <a:gd name="connsiteX106" fmla="*/ 932121 w 1916859"/>
              <a:gd name="connsiteY106" fmla="*/ 1066800 h 1336435"/>
              <a:gd name="connsiteX107" fmla="*/ 990736 w 1916859"/>
              <a:gd name="connsiteY107" fmla="*/ 1055077 h 1336435"/>
              <a:gd name="connsiteX108" fmla="*/ 1008321 w 1916859"/>
              <a:gd name="connsiteY108" fmla="*/ 1002323 h 1336435"/>
              <a:gd name="connsiteX109" fmla="*/ 1025906 w 1916859"/>
              <a:gd name="connsiteY109" fmla="*/ 996462 h 1336435"/>
              <a:gd name="connsiteX110" fmla="*/ 1031767 w 1916859"/>
              <a:gd name="connsiteY110" fmla="*/ 978877 h 1336435"/>
              <a:gd name="connsiteX111" fmla="*/ 1072798 w 1916859"/>
              <a:gd name="connsiteY111" fmla="*/ 978877 h 1336435"/>
              <a:gd name="connsiteX112" fmla="*/ 1078659 w 1916859"/>
              <a:gd name="connsiteY112" fmla="*/ 961292 h 1336435"/>
              <a:gd name="connsiteX113" fmla="*/ 1084521 w 1916859"/>
              <a:gd name="connsiteY113" fmla="*/ 908538 h 1336435"/>
              <a:gd name="connsiteX114" fmla="*/ 1096244 w 1916859"/>
              <a:gd name="connsiteY114" fmla="*/ 890954 h 1336435"/>
              <a:gd name="connsiteX115" fmla="*/ 1143136 w 1916859"/>
              <a:gd name="connsiteY115" fmla="*/ 937846 h 1336435"/>
              <a:gd name="connsiteX116" fmla="*/ 1148998 w 1916859"/>
              <a:gd name="connsiteY116" fmla="*/ 920262 h 1336435"/>
              <a:gd name="connsiteX117" fmla="*/ 1160721 w 1916859"/>
              <a:gd name="connsiteY117" fmla="*/ 902677 h 1336435"/>
              <a:gd name="connsiteX118" fmla="*/ 1195890 w 1916859"/>
              <a:gd name="connsiteY118" fmla="*/ 885092 h 1336435"/>
              <a:gd name="connsiteX119" fmla="*/ 1201752 w 1916859"/>
              <a:gd name="connsiteY119" fmla="*/ 867508 h 1336435"/>
              <a:gd name="connsiteX120" fmla="*/ 1207613 w 1916859"/>
              <a:gd name="connsiteY120" fmla="*/ 832338 h 1336435"/>
              <a:gd name="connsiteX121" fmla="*/ 1225198 w 1916859"/>
              <a:gd name="connsiteY121" fmla="*/ 826477 h 1336435"/>
              <a:gd name="connsiteX122" fmla="*/ 1289675 w 1916859"/>
              <a:gd name="connsiteY122" fmla="*/ 838200 h 1336435"/>
              <a:gd name="connsiteX123" fmla="*/ 1307259 w 1916859"/>
              <a:gd name="connsiteY123" fmla="*/ 849923 h 1336435"/>
              <a:gd name="connsiteX124" fmla="*/ 1313121 w 1916859"/>
              <a:gd name="connsiteY124" fmla="*/ 808892 h 1336435"/>
              <a:gd name="connsiteX125" fmla="*/ 1330706 w 1916859"/>
              <a:gd name="connsiteY125" fmla="*/ 803031 h 1336435"/>
              <a:gd name="connsiteX126" fmla="*/ 1436213 w 1916859"/>
              <a:gd name="connsiteY126" fmla="*/ 797169 h 1336435"/>
              <a:gd name="connsiteX127" fmla="*/ 1453798 w 1916859"/>
              <a:gd name="connsiteY127" fmla="*/ 791308 h 1336435"/>
              <a:gd name="connsiteX128" fmla="*/ 1459659 w 1916859"/>
              <a:gd name="connsiteY128" fmla="*/ 773723 h 1336435"/>
              <a:gd name="connsiteX129" fmla="*/ 1477244 w 1916859"/>
              <a:gd name="connsiteY129" fmla="*/ 738554 h 1336435"/>
              <a:gd name="connsiteX130" fmla="*/ 1494829 w 1916859"/>
              <a:gd name="connsiteY130" fmla="*/ 744415 h 1336435"/>
              <a:gd name="connsiteX131" fmla="*/ 1518275 w 1916859"/>
              <a:gd name="connsiteY131" fmla="*/ 756138 h 1336435"/>
              <a:gd name="connsiteX132" fmla="*/ 1535859 w 1916859"/>
              <a:gd name="connsiteY132" fmla="*/ 750277 h 1336435"/>
              <a:gd name="connsiteX133" fmla="*/ 1547582 w 1916859"/>
              <a:gd name="connsiteY133" fmla="*/ 732692 h 1336435"/>
              <a:gd name="connsiteX134" fmla="*/ 1559306 w 1916859"/>
              <a:gd name="connsiteY134" fmla="*/ 744415 h 1336435"/>
              <a:gd name="connsiteX135" fmla="*/ 1565167 w 1916859"/>
              <a:gd name="connsiteY135" fmla="*/ 767862 h 1336435"/>
              <a:gd name="connsiteX136" fmla="*/ 1588613 w 1916859"/>
              <a:gd name="connsiteY136" fmla="*/ 773723 h 1336435"/>
              <a:gd name="connsiteX137" fmla="*/ 1606198 w 1916859"/>
              <a:gd name="connsiteY137" fmla="*/ 762000 h 1336435"/>
              <a:gd name="connsiteX138" fmla="*/ 1664813 w 1916859"/>
              <a:gd name="connsiteY138" fmla="*/ 744415 h 1336435"/>
              <a:gd name="connsiteX139" fmla="*/ 1676536 w 1916859"/>
              <a:gd name="connsiteY139" fmla="*/ 726831 h 1336435"/>
              <a:gd name="connsiteX140" fmla="*/ 1682398 w 1916859"/>
              <a:gd name="connsiteY140" fmla="*/ 709246 h 1336435"/>
              <a:gd name="connsiteX141" fmla="*/ 1699982 w 1916859"/>
              <a:gd name="connsiteY141" fmla="*/ 697523 h 1336435"/>
              <a:gd name="connsiteX142" fmla="*/ 1711706 w 1916859"/>
              <a:gd name="connsiteY142" fmla="*/ 685800 h 1336435"/>
              <a:gd name="connsiteX143" fmla="*/ 1717567 w 1916859"/>
              <a:gd name="connsiteY143" fmla="*/ 668215 h 1336435"/>
              <a:gd name="connsiteX144" fmla="*/ 1735152 w 1916859"/>
              <a:gd name="connsiteY144" fmla="*/ 662354 h 1336435"/>
              <a:gd name="connsiteX145" fmla="*/ 1752736 w 1916859"/>
              <a:gd name="connsiteY145" fmla="*/ 650631 h 1336435"/>
              <a:gd name="connsiteX146" fmla="*/ 1782044 w 1916859"/>
              <a:gd name="connsiteY146" fmla="*/ 621323 h 1336435"/>
              <a:gd name="connsiteX147" fmla="*/ 1817213 w 1916859"/>
              <a:gd name="connsiteY147" fmla="*/ 609600 h 1336435"/>
              <a:gd name="connsiteX148" fmla="*/ 1852382 w 1916859"/>
              <a:gd name="connsiteY148" fmla="*/ 592015 h 1336435"/>
              <a:gd name="connsiteX149" fmla="*/ 1858244 w 1916859"/>
              <a:gd name="connsiteY149" fmla="*/ 574431 h 1336435"/>
              <a:gd name="connsiteX150" fmla="*/ 1869967 w 1916859"/>
              <a:gd name="connsiteY150" fmla="*/ 556846 h 1336435"/>
              <a:gd name="connsiteX151" fmla="*/ 1916859 w 1916859"/>
              <a:gd name="connsiteY151" fmla="*/ 550985 h 133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916859" h="1336435">
                <a:moveTo>
                  <a:pt x="609736" y="0"/>
                </a:moveTo>
                <a:cubicBezTo>
                  <a:pt x="613509" y="6288"/>
                  <a:pt x="647047" y="63237"/>
                  <a:pt x="650767" y="64477"/>
                </a:cubicBezTo>
                <a:lnTo>
                  <a:pt x="668352" y="70338"/>
                </a:lnTo>
                <a:cubicBezTo>
                  <a:pt x="683084" y="114538"/>
                  <a:pt x="661498" y="61770"/>
                  <a:pt x="691798" y="99646"/>
                </a:cubicBezTo>
                <a:cubicBezTo>
                  <a:pt x="714533" y="128066"/>
                  <a:pt x="676877" y="110304"/>
                  <a:pt x="715244" y="123092"/>
                </a:cubicBezTo>
                <a:cubicBezTo>
                  <a:pt x="717198" y="128954"/>
                  <a:pt x="718105" y="135276"/>
                  <a:pt x="721106" y="140677"/>
                </a:cubicBezTo>
                <a:cubicBezTo>
                  <a:pt x="727948" y="152993"/>
                  <a:pt x="744552" y="175846"/>
                  <a:pt x="744552" y="175846"/>
                </a:cubicBezTo>
                <a:cubicBezTo>
                  <a:pt x="759282" y="220040"/>
                  <a:pt x="739414" y="165572"/>
                  <a:pt x="762136" y="211015"/>
                </a:cubicBezTo>
                <a:cubicBezTo>
                  <a:pt x="786407" y="259556"/>
                  <a:pt x="746122" y="195785"/>
                  <a:pt x="779721" y="246185"/>
                </a:cubicBezTo>
                <a:cubicBezTo>
                  <a:pt x="783629" y="257908"/>
                  <a:pt x="784589" y="271072"/>
                  <a:pt x="791444" y="281354"/>
                </a:cubicBezTo>
                <a:cubicBezTo>
                  <a:pt x="795352" y="287215"/>
                  <a:pt x="800017" y="292637"/>
                  <a:pt x="803167" y="298938"/>
                </a:cubicBezTo>
                <a:cubicBezTo>
                  <a:pt x="805930" y="304464"/>
                  <a:pt x="805602" y="311382"/>
                  <a:pt x="809029" y="316523"/>
                </a:cubicBezTo>
                <a:cubicBezTo>
                  <a:pt x="813627" y="323420"/>
                  <a:pt x="820752" y="328246"/>
                  <a:pt x="826613" y="334108"/>
                </a:cubicBezTo>
                <a:cubicBezTo>
                  <a:pt x="830521" y="345831"/>
                  <a:pt x="847074" y="360539"/>
                  <a:pt x="838336" y="369277"/>
                </a:cubicBezTo>
                <a:cubicBezTo>
                  <a:pt x="832475" y="375139"/>
                  <a:pt x="827949" y="382749"/>
                  <a:pt x="820752" y="386862"/>
                </a:cubicBezTo>
                <a:cubicBezTo>
                  <a:pt x="813758" y="390859"/>
                  <a:pt x="805052" y="390510"/>
                  <a:pt x="797306" y="392723"/>
                </a:cubicBezTo>
                <a:cubicBezTo>
                  <a:pt x="791365" y="394420"/>
                  <a:pt x="785247" y="395822"/>
                  <a:pt x="779721" y="398585"/>
                </a:cubicBezTo>
                <a:cubicBezTo>
                  <a:pt x="734275" y="421308"/>
                  <a:pt x="788745" y="401439"/>
                  <a:pt x="744552" y="416169"/>
                </a:cubicBezTo>
                <a:cubicBezTo>
                  <a:pt x="740644" y="422031"/>
                  <a:pt x="738330" y="429353"/>
                  <a:pt x="732829" y="433754"/>
                </a:cubicBezTo>
                <a:cubicBezTo>
                  <a:pt x="728004" y="437614"/>
                  <a:pt x="720770" y="436852"/>
                  <a:pt x="715244" y="439615"/>
                </a:cubicBezTo>
                <a:cubicBezTo>
                  <a:pt x="708943" y="442765"/>
                  <a:pt x="703160" y="446937"/>
                  <a:pt x="697659" y="451338"/>
                </a:cubicBezTo>
                <a:cubicBezTo>
                  <a:pt x="693344" y="454790"/>
                  <a:pt x="690357" y="459746"/>
                  <a:pt x="685936" y="463062"/>
                </a:cubicBezTo>
                <a:cubicBezTo>
                  <a:pt x="653689" y="487248"/>
                  <a:pt x="660598" y="483232"/>
                  <a:pt x="633182" y="492369"/>
                </a:cubicBezTo>
                <a:cubicBezTo>
                  <a:pt x="627321" y="496277"/>
                  <a:pt x="621899" y="500942"/>
                  <a:pt x="615598" y="504092"/>
                </a:cubicBezTo>
                <a:cubicBezTo>
                  <a:pt x="610072" y="506855"/>
                  <a:pt x="603414" y="506953"/>
                  <a:pt x="598013" y="509954"/>
                </a:cubicBezTo>
                <a:cubicBezTo>
                  <a:pt x="585697" y="516796"/>
                  <a:pt x="576210" y="528945"/>
                  <a:pt x="562844" y="533400"/>
                </a:cubicBezTo>
                <a:lnTo>
                  <a:pt x="527675" y="545123"/>
                </a:lnTo>
                <a:cubicBezTo>
                  <a:pt x="521813" y="549031"/>
                  <a:pt x="516391" y="553695"/>
                  <a:pt x="510090" y="556846"/>
                </a:cubicBezTo>
                <a:cubicBezTo>
                  <a:pt x="504564" y="559609"/>
                  <a:pt x="497804" y="559529"/>
                  <a:pt x="492506" y="562708"/>
                </a:cubicBezTo>
                <a:cubicBezTo>
                  <a:pt x="452282" y="586843"/>
                  <a:pt x="513003" y="563691"/>
                  <a:pt x="463198" y="580292"/>
                </a:cubicBezTo>
                <a:cubicBezTo>
                  <a:pt x="457336" y="584200"/>
                  <a:pt x="451914" y="588864"/>
                  <a:pt x="445613" y="592015"/>
                </a:cubicBezTo>
                <a:cubicBezTo>
                  <a:pt x="440087" y="594778"/>
                  <a:pt x="433430" y="594876"/>
                  <a:pt x="428029" y="597877"/>
                </a:cubicBezTo>
                <a:cubicBezTo>
                  <a:pt x="415713" y="604720"/>
                  <a:pt x="406226" y="616867"/>
                  <a:pt x="392859" y="621323"/>
                </a:cubicBezTo>
                <a:lnTo>
                  <a:pt x="357690" y="633046"/>
                </a:lnTo>
                <a:cubicBezTo>
                  <a:pt x="351829" y="636954"/>
                  <a:pt x="346407" y="641619"/>
                  <a:pt x="340106" y="644769"/>
                </a:cubicBezTo>
                <a:cubicBezTo>
                  <a:pt x="334580" y="647532"/>
                  <a:pt x="327662" y="647204"/>
                  <a:pt x="322521" y="650631"/>
                </a:cubicBezTo>
                <a:cubicBezTo>
                  <a:pt x="315624" y="655229"/>
                  <a:pt x="311833" y="663617"/>
                  <a:pt x="304936" y="668215"/>
                </a:cubicBezTo>
                <a:cubicBezTo>
                  <a:pt x="299795" y="671642"/>
                  <a:pt x="292878" y="671314"/>
                  <a:pt x="287352" y="674077"/>
                </a:cubicBezTo>
                <a:cubicBezTo>
                  <a:pt x="246875" y="694316"/>
                  <a:pt x="295114" y="679463"/>
                  <a:pt x="246321" y="691662"/>
                </a:cubicBezTo>
                <a:cubicBezTo>
                  <a:pt x="206011" y="718535"/>
                  <a:pt x="224518" y="710653"/>
                  <a:pt x="193567" y="720969"/>
                </a:cubicBezTo>
                <a:lnTo>
                  <a:pt x="158398" y="744415"/>
                </a:lnTo>
                <a:cubicBezTo>
                  <a:pt x="152536" y="748323"/>
                  <a:pt x="145794" y="751156"/>
                  <a:pt x="140813" y="756138"/>
                </a:cubicBezTo>
                <a:cubicBezTo>
                  <a:pt x="112516" y="784437"/>
                  <a:pt x="148466" y="750018"/>
                  <a:pt x="111506" y="779585"/>
                </a:cubicBezTo>
                <a:cubicBezTo>
                  <a:pt x="107190" y="783037"/>
                  <a:pt x="104521" y="788465"/>
                  <a:pt x="99782" y="791308"/>
                </a:cubicBezTo>
                <a:cubicBezTo>
                  <a:pt x="94484" y="794487"/>
                  <a:pt x="88059" y="795215"/>
                  <a:pt x="82198" y="797169"/>
                </a:cubicBezTo>
                <a:cubicBezTo>
                  <a:pt x="78290" y="803031"/>
                  <a:pt x="75976" y="810353"/>
                  <a:pt x="70475" y="814754"/>
                </a:cubicBezTo>
                <a:cubicBezTo>
                  <a:pt x="65650" y="818614"/>
                  <a:pt x="58416" y="817852"/>
                  <a:pt x="52890" y="820615"/>
                </a:cubicBezTo>
                <a:cubicBezTo>
                  <a:pt x="46589" y="823765"/>
                  <a:pt x="40807" y="827937"/>
                  <a:pt x="35306" y="832338"/>
                </a:cubicBezTo>
                <a:cubicBezTo>
                  <a:pt x="-6454" y="865747"/>
                  <a:pt x="60116" y="819705"/>
                  <a:pt x="5998" y="855785"/>
                </a:cubicBezTo>
                <a:cubicBezTo>
                  <a:pt x="4044" y="861646"/>
                  <a:pt x="-880" y="867275"/>
                  <a:pt x="136" y="873369"/>
                </a:cubicBezTo>
                <a:cubicBezTo>
                  <a:pt x="3255" y="892085"/>
                  <a:pt x="15728" y="892243"/>
                  <a:pt x="29444" y="896815"/>
                </a:cubicBezTo>
                <a:cubicBezTo>
                  <a:pt x="43788" y="939849"/>
                  <a:pt x="32429" y="923247"/>
                  <a:pt x="58752" y="949569"/>
                </a:cubicBezTo>
                <a:cubicBezTo>
                  <a:pt x="80124" y="1013693"/>
                  <a:pt x="46040" y="916572"/>
                  <a:pt x="76336" y="984738"/>
                </a:cubicBezTo>
                <a:cubicBezTo>
                  <a:pt x="81355" y="996030"/>
                  <a:pt x="81204" y="1009626"/>
                  <a:pt x="88059" y="1019908"/>
                </a:cubicBezTo>
                <a:cubicBezTo>
                  <a:pt x="91967" y="1025769"/>
                  <a:pt x="96921" y="1031055"/>
                  <a:pt x="99782" y="1037492"/>
                </a:cubicBezTo>
                <a:cubicBezTo>
                  <a:pt x="104801" y="1048784"/>
                  <a:pt x="107598" y="1060939"/>
                  <a:pt x="111506" y="1072662"/>
                </a:cubicBezTo>
                <a:cubicBezTo>
                  <a:pt x="113460" y="1078523"/>
                  <a:pt x="113940" y="1085105"/>
                  <a:pt x="117367" y="1090246"/>
                </a:cubicBezTo>
                <a:cubicBezTo>
                  <a:pt x="121275" y="1096108"/>
                  <a:pt x="125939" y="1101530"/>
                  <a:pt x="129090" y="1107831"/>
                </a:cubicBezTo>
                <a:cubicBezTo>
                  <a:pt x="131853" y="1113357"/>
                  <a:pt x="131951" y="1120014"/>
                  <a:pt x="134952" y="1125415"/>
                </a:cubicBezTo>
                <a:cubicBezTo>
                  <a:pt x="134961" y="1125432"/>
                  <a:pt x="164254" y="1169368"/>
                  <a:pt x="170121" y="1178169"/>
                </a:cubicBezTo>
                <a:cubicBezTo>
                  <a:pt x="174029" y="1184031"/>
                  <a:pt x="179616" y="1189071"/>
                  <a:pt x="181844" y="1195754"/>
                </a:cubicBezTo>
                <a:cubicBezTo>
                  <a:pt x="183798" y="1201615"/>
                  <a:pt x="184527" y="1208040"/>
                  <a:pt x="187706" y="1213338"/>
                </a:cubicBezTo>
                <a:cubicBezTo>
                  <a:pt x="193275" y="1222620"/>
                  <a:pt x="209024" y="1231459"/>
                  <a:pt x="217013" y="1236785"/>
                </a:cubicBezTo>
                <a:cubicBezTo>
                  <a:pt x="220921" y="1242646"/>
                  <a:pt x="223755" y="1249388"/>
                  <a:pt x="228736" y="1254369"/>
                </a:cubicBezTo>
                <a:cubicBezTo>
                  <a:pt x="233718" y="1259350"/>
                  <a:pt x="242587" y="1260118"/>
                  <a:pt x="246321" y="1266092"/>
                </a:cubicBezTo>
                <a:cubicBezTo>
                  <a:pt x="252870" y="1276571"/>
                  <a:pt x="258044" y="1301262"/>
                  <a:pt x="258044" y="1301262"/>
                </a:cubicBezTo>
                <a:cubicBezTo>
                  <a:pt x="256090" y="1307123"/>
                  <a:pt x="254945" y="1313320"/>
                  <a:pt x="252182" y="1318846"/>
                </a:cubicBezTo>
                <a:cubicBezTo>
                  <a:pt x="239156" y="1344898"/>
                  <a:pt x="231993" y="1337734"/>
                  <a:pt x="258044" y="1324708"/>
                </a:cubicBezTo>
                <a:cubicBezTo>
                  <a:pt x="263570" y="1321945"/>
                  <a:pt x="269688" y="1320543"/>
                  <a:pt x="275629" y="1318846"/>
                </a:cubicBezTo>
                <a:cubicBezTo>
                  <a:pt x="283375" y="1316633"/>
                  <a:pt x="291260" y="1314939"/>
                  <a:pt x="299075" y="1312985"/>
                </a:cubicBezTo>
                <a:cubicBezTo>
                  <a:pt x="302983" y="1307123"/>
                  <a:pt x="305297" y="1299801"/>
                  <a:pt x="310798" y="1295400"/>
                </a:cubicBezTo>
                <a:cubicBezTo>
                  <a:pt x="315622" y="1291540"/>
                  <a:pt x="322288" y="1290554"/>
                  <a:pt x="328382" y="1289538"/>
                </a:cubicBezTo>
                <a:cubicBezTo>
                  <a:pt x="345834" y="1286629"/>
                  <a:pt x="363551" y="1285631"/>
                  <a:pt x="381136" y="1283677"/>
                </a:cubicBezTo>
                <a:cubicBezTo>
                  <a:pt x="392332" y="1250088"/>
                  <a:pt x="388258" y="1238320"/>
                  <a:pt x="428029" y="1225062"/>
                </a:cubicBezTo>
                <a:lnTo>
                  <a:pt x="463198" y="1213338"/>
                </a:lnTo>
                <a:cubicBezTo>
                  <a:pt x="465152" y="1219200"/>
                  <a:pt x="467560" y="1224929"/>
                  <a:pt x="469059" y="1230923"/>
                </a:cubicBezTo>
                <a:cubicBezTo>
                  <a:pt x="471475" y="1240588"/>
                  <a:pt x="467141" y="1254007"/>
                  <a:pt x="474921" y="1260231"/>
                </a:cubicBezTo>
                <a:cubicBezTo>
                  <a:pt x="481212" y="1265263"/>
                  <a:pt x="490552" y="1256323"/>
                  <a:pt x="498367" y="1254369"/>
                </a:cubicBezTo>
                <a:cubicBezTo>
                  <a:pt x="502275" y="1248508"/>
                  <a:pt x="506940" y="1243086"/>
                  <a:pt x="510090" y="1236785"/>
                </a:cubicBezTo>
                <a:cubicBezTo>
                  <a:pt x="512853" y="1231259"/>
                  <a:pt x="512092" y="1224025"/>
                  <a:pt x="515952" y="1219200"/>
                </a:cubicBezTo>
                <a:cubicBezTo>
                  <a:pt x="520353" y="1213699"/>
                  <a:pt x="527675" y="1211385"/>
                  <a:pt x="533536" y="1207477"/>
                </a:cubicBezTo>
                <a:cubicBezTo>
                  <a:pt x="588489" y="1221214"/>
                  <a:pt x="532296" y="1198972"/>
                  <a:pt x="551121" y="1283677"/>
                </a:cubicBezTo>
                <a:cubicBezTo>
                  <a:pt x="552919" y="1291769"/>
                  <a:pt x="562163" y="1271181"/>
                  <a:pt x="568706" y="1266092"/>
                </a:cubicBezTo>
                <a:cubicBezTo>
                  <a:pt x="579827" y="1257442"/>
                  <a:pt x="603875" y="1242646"/>
                  <a:pt x="603875" y="1242646"/>
                </a:cubicBezTo>
                <a:cubicBezTo>
                  <a:pt x="605829" y="1227015"/>
                  <a:pt x="606918" y="1211252"/>
                  <a:pt x="609736" y="1195754"/>
                </a:cubicBezTo>
                <a:cubicBezTo>
                  <a:pt x="610841" y="1189675"/>
                  <a:pt x="611229" y="1182538"/>
                  <a:pt x="615598" y="1178169"/>
                </a:cubicBezTo>
                <a:cubicBezTo>
                  <a:pt x="619967" y="1173800"/>
                  <a:pt x="627321" y="1174262"/>
                  <a:pt x="633182" y="1172308"/>
                </a:cubicBezTo>
                <a:cubicBezTo>
                  <a:pt x="639940" y="1152035"/>
                  <a:pt x="643328" y="1122712"/>
                  <a:pt x="685936" y="1160585"/>
                </a:cubicBezTo>
                <a:cubicBezTo>
                  <a:pt x="696262" y="1169764"/>
                  <a:pt x="689089" y="1188068"/>
                  <a:pt x="691798" y="1201615"/>
                </a:cubicBezTo>
                <a:cubicBezTo>
                  <a:pt x="693010" y="1207674"/>
                  <a:pt x="695705" y="1213338"/>
                  <a:pt x="697659" y="1219200"/>
                </a:cubicBezTo>
                <a:cubicBezTo>
                  <a:pt x="691798" y="1221154"/>
                  <a:pt x="685601" y="1227825"/>
                  <a:pt x="680075" y="1225062"/>
                </a:cubicBezTo>
                <a:cubicBezTo>
                  <a:pt x="674549" y="1222299"/>
                  <a:pt x="673531" y="1213618"/>
                  <a:pt x="674213" y="1207477"/>
                </a:cubicBezTo>
                <a:cubicBezTo>
                  <a:pt x="675577" y="1195195"/>
                  <a:pt x="682028" y="1184031"/>
                  <a:pt x="685936" y="1172308"/>
                </a:cubicBezTo>
                <a:cubicBezTo>
                  <a:pt x="693752" y="1148862"/>
                  <a:pt x="685937" y="1156677"/>
                  <a:pt x="709382" y="1148862"/>
                </a:cubicBezTo>
                <a:cubicBezTo>
                  <a:pt x="713290" y="1144954"/>
                  <a:pt x="716367" y="1139982"/>
                  <a:pt x="721106" y="1137138"/>
                </a:cubicBezTo>
                <a:cubicBezTo>
                  <a:pt x="726404" y="1133959"/>
                  <a:pt x="733866" y="1135137"/>
                  <a:pt x="738690" y="1131277"/>
                </a:cubicBezTo>
                <a:cubicBezTo>
                  <a:pt x="744191" y="1126876"/>
                  <a:pt x="746505" y="1119554"/>
                  <a:pt x="750413" y="1113692"/>
                </a:cubicBezTo>
                <a:cubicBezTo>
                  <a:pt x="753933" y="1099613"/>
                  <a:pt x="755348" y="1082782"/>
                  <a:pt x="767998" y="1072662"/>
                </a:cubicBezTo>
                <a:cubicBezTo>
                  <a:pt x="772823" y="1068802"/>
                  <a:pt x="779721" y="1068754"/>
                  <a:pt x="785582" y="1066800"/>
                </a:cubicBezTo>
                <a:cubicBezTo>
                  <a:pt x="801006" y="1069885"/>
                  <a:pt x="824065" y="1067313"/>
                  <a:pt x="826613" y="1090246"/>
                </a:cubicBezTo>
                <a:cubicBezTo>
                  <a:pt x="827926" y="1102058"/>
                  <a:pt x="816994" y="1114140"/>
                  <a:pt x="820752" y="1125415"/>
                </a:cubicBezTo>
                <a:cubicBezTo>
                  <a:pt x="822980" y="1132098"/>
                  <a:pt x="826974" y="1112232"/>
                  <a:pt x="832475" y="1107831"/>
                </a:cubicBezTo>
                <a:cubicBezTo>
                  <a:pt x="837300" y="1103971"/>
                  <a:pt x="844198" y="1103923"/>
                  <a:pt x="850059" y="1101969"/>
                </a:cubicBezTo>
                <a:cubicBezTo>
                  <a:pt x="855385" y="1093980"/>
                  <a:pt x="864224" y="1078231"/>
                  <a:pt x="873506" y="1072662"/>
                </a:cubicBezTo>
                <a:cubicBezTo>
                  <a:pt x="878804" y="1069483"/>
                  <a:pt x="885564" y="1069563"/>
                  <a:pt x="891090" y="1066800"/>
                </a:cubicBezTo>
                <a:cubicBezTo>
                  <a:pt x="936540" y="1044074"/>
                  <a:pt x="882062" y="1063949"/>
                  <a:pt x="926259" y="1049215"/>
                </a:cubicBezTo>
                <a:cubicBezTo>
                  <a:pt x="928213" y="1055077"/>
                  <a:pt x="926180" y="1065103"/>
                  <a:pt x="932121" y="1066800"/>
                </a:cubicBezTo>
                <a:cubicBezTo>
                  <a:pt x="938825" y="1068715"/>
                  <a:pt x="980440" y="1057651"/>
                  <a:pt x="990736" y="1055077"/>
                </a:cubicBezTo>
                <a:cubicBezTo>
                  <a:pt x="993596" y="1037918"/>
                  <a:pt x="992472" y="1015002"/>
                  <a:pt x="1008321" y="1002323"/>
                </a:cubicBezTo>
                <a:cubicBezTo>
                  <a:pt x="1013146" y="998463"/>
                  <a:pt x="1020044" y="998416"/>
                  <a:pt x="1025906" y="996462"/>
                </a:cubicBezTo>
                <a:cubicBezTo>
                  <a:pt x="1027860" y="990600"/>
                  <a:pt x="1027398" y="983246"/>
                  <a:pt x="1031767" y="978877"/>
                </a:cubicBezTo>
                <a:cubicBezTo>
                  <a:pt x="1043540" y="967103"/>
                  <a:pt x="1060900" y="975902"/>
                  <a:pt x="1072798" y="978877"/>
                </a:cubicBezTo>
                <a:cubicBezTo>
                  <a:pt x="1074752" y="973015"/>
                  <a:pt x="1077643" y="967387"/>
                  <a:pt x="1078659" y="961292"/>
                </a:cubicBezTo>
                <a:cubicBezTo>
                  <a:pt x="1081568" y="943840"/>
                  <a:pt x="1080230" y="925703"/>
                  <a:pt x="1084521" y="908538"/>
                </a:cubicBezTo>
                <a:cubicBezTo>
                  <a:pt x="1086230" y="901704"/>
                  <a:pt x="1092336" y="896815"/>
                  <a:pt x="1096244" y="890954"/>
                </a:cubicBezTo>
                <a:cubicBezTo>
                  <a:pt x="1171993" y="901774"/>
                  <a:pt x="1114280" y="880132"/>
                  <a:pt x="1143136" y="937846"/>
                </a:cubicBezTo>
                <a:cubicBezTo>
                  <a:pt x="1145899" y="943372"/>
                  <a:pt x="1146235" y="925788"/>
                  <a:pt x="1148998" y="920262"/>
                </a:cubicBezTo>
                <a:cubicBezTo>
                  <a:pt x="1152149" y="913961"/>
                  <a:pt x="1155740" y="907658"/>
                  <a:pt x="1160721" y="902677"/>
                </a:cubicBezTo>
                <a:cubicBezTo>
                  <a:pt x="1172083" y="891315"/>
                  <a:pt x="1181590" y="889859"/>
                  <a:pt x="1195890" y="885092"/>
                </a:cubicBezTo>
                <a:cubicBezTo>
                  <a:pt x="1197844" y="879231"/>
                  <a:pt x="1200412" y="873539"/>
                  <a:pt x="1201752" y="867508"/>
                </a:cubicBezTo>
                <a:cubicBezTo>
                  <a:pt x="1204330" y="855906"/>
                  <a:pt x="1201716" y="842657"/>
                  <a:pt x="1207613" y="832338"/>
                </a:cubicBezTo>
                <a:cubicBezTo>
                  <a:pt x="1210678" y="826973"/>
                  <a:pt x="1219336" y="828431"/>
                  <a:pt x="1225198" y="826477"/>
                </a:cubicBezTo>
                <a:cubicBezTo>
                  <a:pt x="1234711" y="827836"/>
                  <a:pt x="1275853" y="832276"/>
                  <a:pt x="1289675" y="838200"/>
                </a:cubicBezTo>
                <a:cubicBezTo>
                  <a:pt x="1296150" y="840975"/>
                  <a:pt x="1301398" y="846015"/>
                  <a:pt x="1307259" y="849923"/>
                </a:cubicBezTo>
                <a:cubicBezTo>
                  <a:pt x="1309213" y="836246"/>
                  <a:pt x="1306942" y="821249"/>
                  <a:pt x="1313121" y="808892"/>
                </a:cubicBezTo>
                <a:cubicBezTo>
                  <a:pt x="1315884" y="803366"/>
                  <a:pt x="1324555" y="803617"/>
                  <a:pt x="1330706" y="803031"/>
                </a:cubicBezTo>
                <a:cubicBezTo>
                  <a:pt x="1365771" y="799692"/>
                  <a:pt x="1401044" y="799123"/>
                  <a:pt x="1436213" y="797169"/>
                </a:cubicBezTo>
                <a:cubicBezTo>
                  <a:pt x="1442075" y="795215"/>
                  <a:pt x="1449429" y="795677"/>
                  <a:pt x="1453798" y="791308"/>
                </a:cubicBezTo>
                <a:cubicBezTo>
                  <a:pt x="1458167" y="786939"/>
                  <a:pt x="1456896" y="779249"/>
                  <a:pt x="1459659" y="773723"/>
                </a:cubicBezTo>
                <a:cubicBezTo>
                  <a:pt x="1482389" y="728261"/>
                  <a:pt x="1462507" y="782761"/>
                  <a:pt x="1477244" y="738554"/>
                </a:cubicBezTo>
                <a:cubicBezTo>
                  <a:pt x="1483106" y="740508"/>
                  <a:pt x="1489150" y="741981"/>
                  <a:pt x="1494829" y="744415"/>
                </a:cubicBezTo>
                <a:cubicBezTo>
                  <a:pt x="1502860" y="747857"/>
                  <a:pt x="1509625" y="754902"/>
                  <a:pt x="1518275" y="756138"/>
                </a:cubicBezTo>
                <a:cubicBezTo>
                  <a:pt x="1524391" y="757012"/>
                  <a:pt x="1529998" y="752231"/>
                  <a:pt x="1535859" y="750277"/>
                </a:cubicBezTo>
                <a:cubicBezTo>
                  <a:pt x="1539767" y="744415"/>
                  <a:pt x="1540748" y="734401"/>
                  <a:pt x="1547582" y="732692"/>
                </a:cubicBezTo>
                <a:cubicBezTo>
                  <a:pt x="1552943" y="731352"/>
                  <a:pt x="1556834" y="739472"/>
                  <a:pt x="1559306" y="744415"/>
                </a:cubicBezTo>
                <a:cubicBezTo>
                  <a:pt x="1562909" y="751621"/>
                  <a:pt x="1559471" y="762165"/>
                  <a:pt x="1565167" y="767862"/>
                </a:cubicBezTo>
                <a:cubicBezTo>
                  <a:pt x="1570863" y="773558"/>
                  <a:pt x="1580798" y="771769"/>
                  <a:pt x="1588613" y="773723"/>
                </a:cubicBezTo>
                <a:cubicBezTo>
                  <a:pt x="1594475" y="769815"/>
                  <a:pt x="1599450" y="764024"/>
                  <a:pt x="1606198" y="762000"/>
                </a:cubicBezTo>
                <a:cubicBezTo>
                  <a:pt x="1674774" y="741427"/>
                  <a:pt x="1625244" y="770795"/>
                  <a:pt x="1664813" y="744415"/>
                </a:cubicBezTo>
                <a:cubicBezTo>
                  <a:pt x="1668721" y="738554"/>
                  <a:pt x="1673386" y="733132"/>
                  <a:pt x="1676536" y="726831"/>
                </a:cubicBezTo>
                <a:cubicBezTo>
                  <a:pt x="1679299" y="721305"/>
                  <a:pt x="1678538" y="714071"/>
                  <a:pt x="1682398" y="709246"/>
                </a:cubicBezTo>
                <a:cubicBezTo>
                  <a:pt x="1686799" y="703745"/>
                  <a:pt x="1694481" y="701924"/>
                  <a:pt x="1699982" y="697523"/>
                </a:cubicBezTo>
                <a:cubicBezTo>
                  <a:pt x="1704298" y="694071"/>
                  <a:pt x="1707798" y="689708"/>
                  <a:pt x="1711706" y="685800"/>
                </a:cubicBezTo>
                <a:cubicBezTo>
                  <a:pt x="1713660" y="679938"/>
                  <a:pt x="1713198" y="672584"/>
                  <a:pt x="1717567" y="668215"/>
                </a:cubicBezTo>
                <a:cubicBezTo>
                  <a:pt x="1721936" y="663846"/>
                  <a:pt x="1729626" y="665117"/>
                  <a:pt x="1735152" y="662354"/>
                </a:cubicBezTo>
                <a:cubicBezTo>
                  <a:pt x="1741453" y="659204"/>
                  <a:pt x="1746875" y="654539"/>
                  <a:pt x="1752736" y="650631"/>
                </a:cubicBezTo>
                <a:cubicBezTo>
                  <a:pt x="1763431" y="634588"/>
                  <a:pt x="1763533" y="629550"/>
                  <a:pt x="1782044" y="621323"/>
                </a:cubicBezTo>
                <a:cubicBezTo>
                  <a:pt x="1793336" y="616304"/>
                  <a:pt x="1806931" y="616454"/>
                  <a:pt x="1817213" y="609600"/>
                </a:cubicBezTo>
                <a:cubicBezTo>
                  <a:pt x="1839939" y="594450"/>
                  <a:pt x="1828115" y="600105"/>
                  <a:pt x="1852382" y="592015"/>
                </a:cubicBezTo>
                <a:cubicBezTo>
                  <a:pt x="1854336" y="586154"/>
                  <a:pt x="1855481" y="579957"/>
                  <a:pt x="1858244" y="574431"/>
                </a:cubicBezTo>
                <a:cubicBezTo>
                  <a:pt x="1861395" y="568130"/>
                  <a:pt x="1864466" y="561247"/>
                  <a:pt x="1869967" y="556846"/>
                </a:cubicBezTo>
                <a:cubicBezTo>
                  <a:pt x="1881155" y="547896"/>
                  <a:pt x="1906141" y="550985"/>
                  <a:pt x="1916859" y="550985"/>
                </a:cubicBezTo>
              </a:path>
            </a:pathLst>
          </a:custGeom>
          <a:noFill/>
          <a:ln w="22225">
            <a:solidFill>
              <a:schemeClr val="accent2">
                <a:lumMod val="75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924629" y="2024743"/>
            <a:ext cx="1494971" cy="1433286"/>
          </a:xfrm>
          <a:custGeom>
            <a:avLst/>
            <a:gdLst>
              <a:gd name="connsiteX0" fmla="*/ 235857 w 1494971"/>
              <a:gd name="connsiteY0" fmla="*/ 0 h 1433286"/>
              <a:gd name="connsiteX1" fmla="*/ 228600 w 1494971"/>
              <a:gd name="connsiteY1" fmla="*/ 39914 h 1433286"/>
              <a:gd name="connsiteX2" fmla="*/ 221342 w 1494971"/>
              <a:gd name="connsiteY2" fmla="*/ 50800 h 1433286"/>
              <a:gd name="connsiteX3" fmla="*/ 217714 w 1494971"/>
              <a:gd name="connsiteY3" fmla="*/ 83457 h 1433286"/>
              <a:gd name="connsiteX4" fmla="*/ 210457 w 1494971"/>
              <a:gd name="connsiteY4" fmla="*/ 108857 h 1433286"/>
              <a:gd name="connsiteX5" fmla="*/ 206828 w 1494971"/>
              <a:gd name="connsiteY5" fmla="*/ 127000 h 1433286"/>
              <a:gd name="connsiteX6" fmla="*/ 199571 w 1494971"/>
              <a:gd name="connsiteY6" fmla="*/ 148771 h 1433286"/>
              <a:gd name="connsiteX7" fmla="*/ 188685 w 1494971"/>
              <a:gd name="connsiteY7" fmla="*/ 192314 h 1433286"/>
              <a:gd name="connsiteX8" fmla="*/ 177800 w 1494971"/>
              <a:gd name="connsiteY8" fmla="*/ 228600 h 1433286"/>
              <a:gd name="connsiteX9" fmla="*/ 170542 w 1494971"/>
              <a:gd name="connsiteY9" fmla="*/ 250371 h 1433286"/>
              <a:gd name="connsiteX10" fmla="*/ 163285 w 1494971"/>
              <a:gd name="connsiteY10" fmla="*/ 261257 h 1433286"/>
              <a:gd name="connsiteX11" fmla="*/ 159657 w 1494971"/>
              <a:gd name="connsiteY11" fmla="*/ 275771 h 1433286"/>
              <a:gd name="connsiteX12" fmla="*/ 152400 w 1494971"/>
              <a:gd name="connsiteY12" fmla="*/ 326571 h 1433286"/>
              <a:gd name="connsiteX13" fmla="*/ 145142 w 1494971"/>
              <a:gd name="connsiteY13" fmla="*/ 395514 h 1433286"/>
              <a:gd name="connsiteX14" fmla="*/ 141514 w 1494971"/>
              <a:gd name="connsiteY14" fmla="*/ 417286 h 1433286"/>
              <a:gd name="connsiteX15" fmla="*/ 134257 w 1494971"/>
              <a:gd name="connsiteY15" fmla="*/ 449943 h 1433286"/>
              <a:gd name="connsiteX16" fmla="*/ 130628 w 1494971"/>
              <a:gd name="connsiteY16" fmla="*/ 460828 h 1433286"/>
              <a:gd name="connsiteX17" fmla="*/ 127000 w 1494971"/>
              <a:gd name="connsiteY17" fmla="*/ 486228 h 1433286"/>
              <a:gd name="connsiteX18" fmla="*/ 123371 w 1494971"/>
              <a:gd name="connsiteY18" fmla="*/ 508000 h 1433286"/>
              <a:gd name="connsiteX19" fmla="*/ 119742 w 1494971"/>
              <a:gd name="connsiteY19" fmla="*/ 537028 h 1433286"/>
              <a:gd name="connsiteX20" fmla="*/ 112485 w 1494971"/>
              <a:gd name="connsiteY20" fmla="*/ 558800 h 1433286"/>
              <a:gd name="connsiteX21" fmla="*/ 108857 w 1494971"/>
              <a:gd name="connsiteY21" fmla="*/ 569686 h 1433286"/>
              <a:gd name="connsiteX22" fmla="*/ 105228 w 1494971"/>
              <a:gd name="connsiteY22" fmla="*/ 580571 h 1433286"/>
              <a:gd name="connsiteX23" fmla="*/ 97971 w 1494971"/>
              <a:gd name="connsiteY23" fmla="*/ 591457 h 1433286"/>
              <a:gd name="connsiteX24" fmla="*/ 87085 w 1494971"/>
              <a:gd name="connsiteY24" fmla="*/ 613228 h 1433286"/>
              <a:gd name="connsiteX25" fmla="*/ 72571 w 1494971"/>
              <a:gd name="connsiteY25" fmla="*/ 656771 h 1433286"/>
              <a:gd name="connsiteX26" fmla="*/ 68942 w 1494971"/>
              <a:gd name="connsiteY26" fmla="*/ 667657 h 1433286"/>
              <a:gd name="connsiteX27" fmla="*/ 65314 w 1494971"/>
              <a:gd name="connsiteY27" fmla="*/ 678543 h 1433286"/>
              <a:gd name="connsiteX28" fmla="*/ 61685 w 1494971"/>
              <a:gd name="connsiteY28" fmla="*/ 703943 h 1433286"/>
              <a:gd name="connsiteX29" fmla="*/ 54428 w 1494971"/>
              <a:gd name="connsiteY29" fmla="*/ 740228 h 1433286"/>
              <a:gd name="connsiteX30" fmla="*/ 50800 w 1494971"/>
              <a:gd name="connsiteY30" fmla="*/ 809171 h 1433286"/>
              <a:gd name="connsiteX31" fmla="*/ 43542 w 1494971"/>
              <a:gd name="connsiteY31" fmla="*/ 830943 h 1433286"/>
              <a:gd name="connsiteX32" fmla="*/ 36285 w 1494971"/>
              <a:gd name="connsiteY32" fmla="*/ 856343 h 1433286"/>
              <a:gd name="connsiteX33" fmla="*/ 32657 w 1494971"/>
              <a:gd name="connsiteY33" fmla="*/ 870857 h 1433286"/>
              <a:gd name="connsiteX34" fmla="*/ 25400 w 1494971"/>
              <a:gd name="connsiteY34" fmla="*/ 892628 h 1433286"/>
              <a:gd name="connsiteX35" fmla="*/ 21771 w 1494971"/>
              <a:gd name="connsiteY35" fmla="*/ 907143 h 1433286"/>
              <a:gd name="connsiteX36" fmla="*/ 14514 w 1494971"/>
              <a:gd name="connsiteY36" fmla="*/ 928914 h 1433286"/>
              <a:gd name="connsiteX37" fmla="*/ 7257 w 1494971"/>
              <a:gd name="connsiteY37" fmla="*/ 1008743 h 1433286"/>
              <a:gd name="connsiteX38" fmla="*/ 3628 w 1494971"/>
              <a:gd name="connsiteY38" fmla="*/ 1026886 h 1433286"/>
              <a:gd name="connsiteX39" fmla="*/ 0 w 1494971"/>
              <a:gd name="connsiteY39" fmla="*/ 1081314 h 1433286"/>
              <a:gd name="connsiteX40" fmla="*/ 3628 w 1494971"/>
              <a:gd name="connsiteY40" fmla="*/ 1103086 h 1433286"/>
              <a:gd name="connsiteX41" fmla="*/ 14514 w 1494971"/>
              <a:gd name="connsiteY41" fmla="*/ 1106714 h 1433286"/>
              <a:gd name="connsiteX42" fmla="*/ 90714 w 1494971"/>
              <a:gd name="connsiteY42" fmla="*/ 1117600 h 1433286"/>
              <a:gd name="connsiteX43" fmla="*/ 108857 w 1494971"/>
              <a:gd name="connsiteY43" fmla="*/ 1113971 h 1433286"/>
              <a:gd name="connsiteX44" fmla="*/ 127000 w 1494971"/>
              <a:gd name="connsiteY44" fmla="*/ 1099457 h 1433286"/>
              <a:gd name="connsiteX45" fmla="*/ 137885 w 1494971"/>
              <a:gd name="connsiteY45" fmla="*/ 1095828 h 1433286"/>
              <a:gd name="connsiteX46" fmla="*/ 148771 w 1494971"/>
              <a:gd name="connsiteY46" fmla="*/ 1063171 h 1433286"/>
              <a:gd name="connsiteX47" fmla="*/ 159657 w 1494971"/>
              <a:gd name="connsiteY47" fmla="*/ 1059543 h 1433286"/>
              <a:gd name="connsiteX48" fmla="*/ 170542 w 1494971"/>
              <a:gd name="connsiteY48" fmla="*/ 1052286 h 1433286"/>
              <a:gd name="connsiteX49" fmla="*/ 177800 w 1494971"/>
              <a:gd name="connsiteY49" fmla="*/ 1045028 h 1433286"/>
              <a:gd name="connsiteX50" fmla="*/ 188685 w 1494971"/>
              <a:gd name="connsiteY50" fmla="*/ 1041400 h 1433286"/>
              <a:gd name="connsiteX51" fmla="*/ 275771 w 1494971"/>
              <a:gd name="connsiteY51" fmla="*/ 1037771 h 1433286"/>
              <a:gd name="connsiteX52" fmla="*/ 283028 w 1494971"/>
              <a:gd name="connsiteY52" fmla="*/ 1048657 h 1433286"/>
              <a:gd name="connsiteX53" fmla="*/ 293914 w 1494971"/>
              <a:gd name="connsiteY53" fmla="*/ 1055914 h 1433286"/>
              <a:gd name="connsiteX54" fmla="*/ 319314 w 1494971"/>
              <a:gd name="connsiteY54" fmla="*/ 1084943 h 1433286"/>
              <a:gd name="connsiteX55" fmla="*/ 330200 w 1494971"/>
              <a:gd name="connsiteY55" fmla="*/ 1103086 h 1433286"/>
              <a:gd name="connsiteX56" fmla="*/ 351971 w 1494971"/>
              <a:gd name="connsiteY56" fmla="*/ 1110343 h 1433286"/>
              <a:gd name="connsiteX57" fmla="*/ 497114 w 1494971"/>
              <a:gd name="connsiteY57" fmla="*/ 1106714 h 1433286"/>
              <a:gd name="connsiteX58" fmla="*/ 740228 w 1494971"/>
              <a:gd name="connsiteY58" fmla="*/ 1099457 h 1433286"/>
              <a:gd name="connsiteX59" fmla="*/ 787400 w 1494971"/>
              <a:gd name="connsiteY59" fmla="*/ 1095828 h 1433286"/>
              <a:gd name="connsiteX60" fmla="*/ 816428 w 1494971"/>
              <a:gd name="connsiteY60" fmla="*/ 1088571 h 1433286"/>
              <a:gd name="connsiteX61" fmla="*/ 859971 w 1494971"/>
              <a:gd name="connsiteY61" fmla="*/ 1084943 h 1433286"/>
              <a:gd name="connsiteX62" fmla="*/ 870857 w 1494971"/>
              <a:gd name="connsiteY62" fmla="*/ 1081314 h 1433286"/>
              <a:gd name="connsiteX63" fmla="*/ 878114 w 1494971"/>
              <a:gd name="connsiteY63" fmla="*/ 1070428 h 1433286"/>
              <a:gd name="connsiteX64" fmla="*/ 889000 w 1494971"/>
              <a:gd name="connsiteY64" fmla="*/ 1063171 h 1433286"/>
              <a:gd name="connsiteX65" fmla="*/ 899885 w 1494971"/>
              <a:gd name="connsiteY65" fmla="*/ 1041400 h 1433286"/>
              <a:gd name="connsiteX66" fmla="*/ 914400 w 1494971"/>
              <a:gd name="connsiteY66" fmla="*/ 1023257 h 1433286"/>
              <a:gd name="connsiteX67" fmla="*/ 925285 w 1494971"/>
              <a:gd name="connsiteY67" fmla="*/ 986971 h 1433286"/>
              <a:gd name="connsiteX68" fmla="*/ 928914 w 1494971"/>
              <a:gd name="connsiteY68" fmla="*/ 925286 h 1433286"/>
              <a:gd name="connsiteX69" fmla="*/ 932542 w 1494971"/>
              <a:gd name="connsiteY69" fmla="*/ 885371 h 1433286"/>
              <a:gd name="connsiteX70" fmla="*/ 928914 w 1494971"/>
              <a:gd name="connsiteY70" fmla="*/ 863600 h 1433286"/>
              <a:gd name="connsiteX71" fmla="*/ 903514 w 1494971"/>
              <a:gd name="connsiteY71" fmla="*/ 859971 h 1433286"/>
              <a:gd name="connsiteX72" fmla="*/ 881742 w 1494971"/>
              <a:gd name="connsiteY72" fmla="*/ 852714 h 1433286"/>
              <a:gd name="connsiteX73" fmla="*/ 885371 w 1494971"/>
              <a:gd name="connsiteY73" fmla="*/ 783771 h 1433286"/>
              <a:gd name="connsiteX74" fmla="*/ 889000 w 1494971"/>
              <a:gd name="connsiteY74" fmla="*/ 772886 h 1433286"/>
              <a:gd name="connsiteX75" fmla="*/ 892628 w 1494971"/>
              <a:gd name="connsiteY75" fmla="*/ 758371 h 1433286"/>
              <a:gd name="connsiteX76" fmla="*/ 899885 w 1494971"/>
              <a:gd name="connsiteY76" fmla="*/ 736600 h 1433286"/>
              <a:gd name="connsiteX77" fmla="*/ 907142 w 1494971"/>
              <a:gd name="connsiteY77" fmla="*/ 703943 h 1433286"/>
              <a:gd name="connsiteX78" fmla="*/ 928914 w 1494971"/>
              <a:gd name="connsiteY78" fmla="*/ 693057 h 1433286"/>
              <a:gd name="connsiteX79" fmla="*/ 976085 w 1494971"/>
              <a:gd name="connsiteY79" fmla="*/ 682171 h 1433286"/>
              <a:gd name="connsiteX80" fmla="*/ 986971 w 1494971"/>
              <a:gd name="connsiteY80" fmla="*/ 645886 h 1433286"/>
              <a:gd name="connsiteX81" fmla="*/ 990600 w 1494971"/>
              <a:gd name="connsiteY81" fmla="*/ 624114 h 1433286"/>
              <a:gd name="connsiteX82" fmla="*/ 997857 w 1494971"/>
              <a:gd name="connsiteY82" fmla="*/ 602343 h 1433286"/>
              <a:gd name="connsiteX83" fmla="*/ 1005114 w 1494971"/>
              <a:gd name="connsiteY83" fmla="*/ 580571 h 1433286"/>
              <a:gd name="connsiteX84" fmla="*/ 1016000 w 1494971"/>
              <a:gd name="connsiteY84" fmla="*/ 562428 h 1433286"/>
              <a:gd name="connsiteX85" fmla="*/ 1026885 w 1494971"/>
              <a:gd name="connsiteY85" fmla="*/ 558800 h 1433286"/>
              <a:gd name="connsiteX86" fmla="*/ 1211942 w 1494971"/>
              <a:gd name="connsiteY86" fmla="*/ 562428 h 1433286"/>
              <a:gd name="connsiteX87" fmla="*/ 1226457 w 1494971"/>
              <a:gd name="connsiteY87" fmla="*/ 566057 h 1433286"/>
              <a:gd name="connsiteX88" fmla="*/ 1273628 w 1494971"/>
              <a:gd name="connsiteY88" fmla="*/ 569686 h 1433286"/>
              <a:gd name="connsiteX89" fmla="*/ 1324428 w 1494971"/>
              <a:gd name="connsiteY89" fmla="*/ 576943 h 1433286"/>
              <a:gd name="connsiteX90" fmla="*/ 1357085 w 1494971"/>
              <a:gd name="connsiteY90" fmla="*/ 580571 h 1433286"/>
              <a:gd name="connsiteX91" fmla="*/ 1418771 w 1494971"/>
              <a:gd name="connsiteY91" fmla="*/ 584200 h 1433286"/>
              <a:gd name="connsiteX92" fmla="*/ 1465942 w 1494971"/>
              <a:gd name="connsiteY92" fmla="*/ 587828 h 1433286"/>
              <a:gd name="connsiteX93" fmla="*/ 1465942 w 1494971"/>
              <a:gd name="connsiteY93" fmla="*/ 631371 h 1433286"/>
              <a:gd name="connsiteX94" fmla="*/ 1455057 w 1494971"/>
              <a:gd name="connsiteY94" fmla="*/ 667657 h 1433286"/>
              <a:gd name="connsiteX95" fmla="*/ 1451428 w 1494971"/>
              <a:gd name="connsiteY95" fmla="*/ 678543 h 1433286"/>
              <a:gd name="connsiteX96" fmla="*/ 1436914 w 1494971"/>
              <a:gd name="connsiteY96" fmla="*/ 696686 h 1433286"/>
              <a:gd name="connsiteX97" fmla="*/ 1433285 w 1494971"/>
              <a:gd name="connsiteY97" fmla="*/ 707571 h 1433286"/>
              <a:gd name="connsiteX98" fmla="*/ 1418771 w 1494971"/>
              <a:gd name="connsiteY98" fmla="*/ 729343 h 1433286"/>
              <a:gd name="connsiteX99" fmla="*/ 1407885 w 1494971"/>
              <a:gd name="connsiteY99" fmla="*/ 747486 h 1433286"/>
              <a:gd name="connsiteX100" fmla="*/ 1397000 w 1494971"/>
              <a:gd name="connsiteY100" fmla="*/ 769257 h 1433286"/>
              <a:gd name="connsiteX101" fmla="*/ 1386114 w 1494971"/>
              <a:gd name="connsiteY101" fmla="*/ 791028 h 1433286"/>
              <a:gd name="connsiteX102" fmla="*/ 1375228 w 1494971"/>
              <a:gd name="connsiteY102" fmla="*/ 841828 h 1433286"/>
              <a:gd name="connsiteX103" fmla="*/ 1357085 w 1494971"/>
              <a:gd name="connsiteY103" fmla="*/ 976086 h 1433286"/>
              <a:gd name="connsiteX104" fmla="*/ 1346200 w 1494971"/>
              <a:gd name="connsiteY104" fmla="*/ 983343 h 1433286"/>
              <a:gd name="connsiteX105" fmla="*/ 1349828 w 1494971"/>
              <a:gd name="connsiteY105" fmla="*/ 1063171 h 1433286"/>
              <a:gd name="connsiteX106" fmla="*/ 1353457 w 1494971"/>
              <a:gd name="connsiteY106" fmla="*/ 1077686 h 1433286"/>
              <a:gd name="connsiteX107" fmla="*/ 1364342 w 1494971"/>
              <a:gd name="connsiteY107" fmla="*/ 1306286 h 1433286"/>
              <a:gd name="connsiteX108" fmla="*/ 1371600 w 1494971"/>
              <a:gd name="connsiteY108" fmla="*/ 1313543 h 1433286"/>
              <a:gd name="connsiteX109" fmla="*/ 1375228 w 1494971"/>
              <a:gd name="connsiteY109" fmla="*/ 1328057 h 1433286"/>
              <a:gd name="connsiteX110" fmla="*/ 1378857 w 1494971"/>
              <a:gd name="connsiteY110" fmla="*/ 1338943 h 1433286"/>
              <a:gd name="connsiteX111" fmla="*/ 1400628 w 1494971"/>
              <a:gd name="connsiteY111" fmla="*/ 1346200 h 1433286"/>
              <a:gd name="connsiteX112" fmla="*/ 1411514 w 1494971"/>
              <a:gd name="connsiteY112" fmla="*/ 1349828 h 1433286"/>
              <a:gd name="connsiteX113" fmla="*/ 1415142 w 1494971"/>
              <a:gd name="connsiteY113" fmla="*/ 1360714 h 1433286"/>
              <a:gd name="connsiteX114" fmla="*/ 1422400 w 1494971"/>
              <a:gd name="connsiteY114" fmla="*/ 1367971 h 1433286"/>
              <a:gd name="connsiteX115" fmla="*/ 1426028 w 1494971"/>
              <a:gd name="connsiteY115" fmla="*/ 1393371 h 1433286"/>
              <a:gd name="connsiteX116" fmla="*/ 1436914 w 1494971"/>
              <a:gd name="connsiteY116" fmla="*/ 1433286 h 1433286"/>
              <a:gd name="connsiteX117" fmla="*/ 1458685 w 1494971"/>
              <a:gd name="connsiteY117" fmla="*/ 1418771 h 1433286"/>
              <a:gd name="connsiteX118" fmla="*/ 1469571 w 1494971"/>
              <a:gd name="connsiteY118" fmla="*/ 1415143 h 1433286"/>
              <a:gd name="connsiteX119" fmla="*/ 1494971 w 1494971"/>
              <a:gd name="connsiteY119" fmla="*/ 1411514 h 1433286"/>
              <a:gd name="connsiteX120" fmla="*/ 1484085 w 1494971"/>
              <a:gd name="connsiteY120" fmla="*/ 1404257 h 1433286"/>
              <a:gd name="connsiteX121" fmla="*/ 1451428 w 1494971"/>
              <a:gd name="connsiteY121" fmla="*/ 1400628 h 14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494971" h="1433286">
                <a:moveTo>
                  <a:pt x="235857" y="0"/>
                </a:moveTo>
                <a:cubicBezTo>
                  <a:pt x="234607" y="9997"/>
                  <a:pt x="234192" y="28730"/>
                  <a:pt x="228600" y="39914"/>
                </a:cubicBezTo>
                <a:cubicBezTo>
                  <a:pt x="226650" y="43815"/>
                  <a:pt x="223761" y="47171"/>
                  <a:pt x="221342" y="50800"/>
                </a:cubicBezTo>
                <a:cubicBezTo>
                  <a:pt x="220133" y="61686"/>
                  <a:pt x="219379" y="72632"/>
                  <a:pt x="217714" y="83457"/>
                </a:cubicBezTo>
                <a:cubicBezTo>
                  <a:pt x="215002" y="101086"/>
                  <a:pt x="214247" y="93697"/>
                  <a:pt x="210457" y="108857"/>
                </a:cubicBezTo>
                <a:cubicBezTo>
                  <a:pt x="208961" y="114840"/>
                  <a:pt x="208451" y="121050"/>
                  <a:pt x="206828" y="127000"/>
                </a:cubicBezTo>
                <a:cubicBezTo>
                  <a:pt x="204815" y="134380"/>
                  <a:pt x="199571" y="148771"/>
                  <a:pt x="199571" y="148771"/>
                </a:cubicBezTo>
                <a:cubicBezTo>
                  <a:pt x="190070" y="205769"/>
                  <a:pt x="203066" y="134783"/>
                  <a:pt x="188685" y="192314"/>
                </a:cubicBezTo>
                <a:cubicBezTo>
                  <a:pt x="183203" y="214246"/>
                  <a:pt x="186633" y="202102"/>
                  <a:pt x="177800" y="228600"/>
                </a:cubicBezTo>
                <a:cubicBezTo>
                  <a:pt x="177800" y="228601"/>
                  <a:pt x="170543" y="250370"/>
                  <a:pt x="170542" y="250371"/>
                </a:cubicBezTo>
                <a:lnTo>
                  <a:pt x="163285" y="261257"/>
                </a:lnTo>
                <a:cubicBezTo>
                  <a:pt x="162076" y="266095"/>
                  <a:pt x="160316" y="270828"/>
                  <a:pt x="159657" y="275771"/>
                </a:cubicBezTo>
                <a:cubicBezTo>
                  <a:pt x="152591" y="328768"/>
                  <a:pt x="161137" y="300357"/>
                  <a:pt x="152400" y="326571"/>
                </a:cubicBezTo>
                <a:cubicBezTo>
                  <a:pt x="142893" y="393112"/>
                  <a:pt x="155983" y="297940"/>
                  <a:pt x="145142" y="395514"/>
                </a:cubicBezTo>
                <a:cubicBezTo>
                  <a:pt x="144330" y="402826"/>
                  <a:pt x="142830" y="410047"/>
                  <a:pt x="141514" y="417286"/>
                </a:cubicBezTo>
                <a:cubicBezTo>
                  <a:pt x="139647" y="427555"/>
                  <a:pt x="137165" y="439766"/>
                  <a:pt x="134257" y="449943"/>
                </a:cubicBezTo>
                <a:cubicBezTo>
                  <a:pt x="133206" y="453621"/>
                  <a:pt x="131838" y="457200"/>
                  <a:pt x="130628" y="460828"/>
                </a:cubicBezTo>
                <a:cubicBezTo>
                  <a:pt x="129419" y="469295"/>
                  <a:pt x="128300" y="477775"/>
                  <a:pt x="127000" y="486228"/>
                </a:cubicBezTo>
                <a:cubicBezTo>
                  <a:pt x="125881" y="493500"/>
                  <a:pt x="124412" y="500717"/>
                  <a:pt x="123371" y="508000"/>
                </a:cubicBezTo>
                <a:cubicBezTo>
                  <a:pt x="121992" y="517653"/>
                  <a:pt x="121785" y="527493"/>
                  <a:pt x="119742" y="537028"/>
                </a:cubicBezTo>
                <a:cubicBezTo>
                  <a:pt x="118139" y="544508"/>
                  <a:pt x="114904" y="551543"/>
                  <a:pt x="112485" y="558800"/>
                </a:cubicBezTo>
                <a:lnTo>
                  <a:pt x="108857" y="569686"/>
                </a:lnTo>
                <a:cubicBezTo>
                  <a:pt x="107648" y="573314"/>
                  <a:pt x="107349" y="577389"/>
                  <a:pt x="105228" y="580571"/>
                </a:cubicBezTo>
                <a:cubicBezTo>
                  <a:pt x="102809" y="584200"/>
                  <a:pt x="99921" y="587556"/>
                  <a:pt x="97971" y="591457"/>
                </a:cubicBezTo>
                <a:cubicBezTo>
                  <a:pt x="82951" y="621497"/>
                  <a:pt x="107878" y="582039"/>
                  <a:pt x="87085" y="613228"/>
                </a:cubicBezTo>
                <a:lnTo>
                  <a:pt x="72571" y="656771"/>
                </a:lnTo>
                <a:lnTo>
                  <a:pt x="68942" y="667657"/>
                </a:lnTo>
                <a:lnTo>
                  <a:pt x="65314" y="678543"/>
                </a:lnTo>
                <a:cubicBezTo>
                  <a:pt x="64104" y="687010"/>
                  <a:pt x="63171" y="695521"/>
                  <a:pt x="61685" y="703943"/>
                </a:cubicBezTo>
                <a:cubicBezTo>
                  <a:pt x="59541" y="716090"/>
                  <a:pt x="54428" y="740228"/>
                  <a:pt x="54428" y="740228"/>
                </a:cubicBezTo>
                <a:cubicBezTo>
                  <a:pt x="53219" y="763209"/>
                  <a:pt x="53542" y="786322"/>
                  <a:pt x="50800" y="809171"/>
                </a:cubicBezTo>
                <a:cubicBezTo>
                  <a:pt x="49889" y="816766"/>
                  <a:pt x="45397" y="823521"/>
                  <a:pt x="43542" y="830943"/>
                </a:cubicBezTo>
                <a:cubicBezTo>
                  <a:pt x="32201" y="876314"/>
                  <a:pt x="46696" y="819905"/>
                  <a:pt x="36285" y="856343"/>
                </a:cubicBezTo>
                <a:cubicBezTo>
                  <a:pt x="34915" y="861138"/>
                  <a:pt x="34090" y="866080"/>
                  <a:pt x="32657" y="870857"/>
                </a:cubicBezTo>
                <a:cubicBezTo>
                  <a:pt x="30459" y="878184"/>
                  <a:pt x="27255" y="885207"/>
                  <a:pt x="25400" y="892628"/>
                </a:cubicBezTo>
                <a:cubicBezTo>
                  <a:pt x="24190" y="897466"/>
                  <a:pt x="23204" y="902366"/>
                  <a:pt x="21771" y="907143"/>
                </a:cubicBezTo>
                <a:cubicBezTo>
                  <a:pt x="19573" y="914470"/>
                  <a:pt x="14514" y="928914"/>
                  <a:pt x="14514" y="928914"/>
                </a:cubicBezTo>
                <a:cubicBezTo>
                  <a:pt x="12624" y="953479"/>
                  <a:pt x="10835" y="983697"/>
                  <a:pt x="7257" y="1008743"/>
                </a:cubicBezTo>
                <a:cubicBezTo>
                  <a:pt x="6385" y="1014848"/>
                  <a:pt x="4838" y="1020838"/>
                  <a:pt x="3628" y="1026886"/>
                </a:cubicBezTo>
                <a:cubicBezTo>
                  <a:pt x="2419" y="1045029"/>
                  <a:pt x="0" y="1063131"/>
                  <a:pt x="0" y="1081314"/>
                </a:cubicBezTo>
                <a:cubicBezTo>
                  <a:pt x="0" y="1088671"/>
                  <a:pt x="-22" y="1096698"/>
                  <a:pt x="3628" y="1103086"/>
                </a:cubicBezTo>
                <a:cubicBezTo>
                  <a:pt x="5526" y="1106407"/>
                  <a:pt x="10787" y="1105854"/>
                  <a:pt x="14514" y="1106714"/>
                </a:cubicBezTo>
                <a:cubicBezTo>
                  <a:pt x="53037" y="1115603"/>
                  <a:pt x="50281" y="1113924"/>
                  <a:pt x="90714" y="1117600"/>
                </a:cubicBezTo>
                <a:cubicBezTo>
                  <a:pt x="96762" y="1116390"/>
                  <a:pt x="103082" y="1116137"/>
                  <a:pt x="108857" y="1113971"/>
                </a:cubicBezTo>
                <a:cubicBezTo>
                  <a:pt x="128213" y="1106712"/>
                  <a:pt x="112245" y="1108310"/>
                  <a:pt x="127000" y="1099457"/>
                </a:cubicBezTo>
                <a:cubicBezTo>
                  <a:pt x="130280" y="1097489"/>
                  <a:pt x="134257" y="1097038"/>
                  <a:pt x="137885" y="1095828"/>
                </a:cubicBezTo>
                <a:cubicBezTo>
                  <a:pt x="139656" y="1085206"/>
                  <a:pt x="138960" y="1071020"/>
                  <a:pt x="148771" y="1063171"/>
                </a:cubicBezTo>
                <a:cubicBezTo>
                  <a:pt x="151758" y="1060782"/>
                  <a:pt x="156028" y="1060752"/>
                  <a:pt x="159657" y="1059543"/>
                </a:cubicBezTo>
                <a:cubicBezTo>
                  <a:pt x="163285" y="1057124"/>
                  <a:pt x="167137" y="1055010"/>
                  <a:pt x="170542" y="1052286"/>
                </a:cubicBezTo>
                <a:cubicBezTo>
                  <a:pt x="173214" y="1050149"/>
                  <a:pt x="174866" y="1046788"/>
                  <a:pt x="177800" y="1045028"/>
                </a:cubicBezTo>
                <a:cubicBezTo>
                  <a:pt x="181080" y="1043060"/>
                  <a:pt x="185057" y="1042609"/>
                  <a:pt x="188685" y="1041400"/>
                </a:cubicBezTo>
                <a:cubicBezTo>
                  <a:pt x="218653" y="1021422"/>
                  <a:pt x="207319" y="1025867"/>
                  <a:pt x="275771" y="1037771"/>
                </a:cubicBezTo>
                <a:cubicBezTo>
                  <a:pt x="280068" y="1038518"/>
                  <a:pt x="279944" y="1045573"/>
                  <a:pt x="283028" y="1048657"/>
                </a:cubicBezTo>
                <a:cubicBezTo>
                  <a:pt x="286112" y="1051741"/>
                  <a:pt x="290285" y="1053495"/>
                  <a:pt x="293914" y="1055914"/>
                </a:cubicBezTo>
                <a:cubicBezTo>
                  <a:pt x="310847" y="1081315"/>
                  <a:pt x="301171" y="1072848"/>
                  <a:pt x="319314" y="1084943"/>
                </a:cubicBezTo>
                <a:cubicBezTo>
                  <a:pt x="321797" y="1092393"/>
                  <a:pt x="322230" y="1099101"/>
                  <a:pt x="330200" y="1103086"/>
                </a:cubicBezTo>
                <a:cubicBezTo>
                  <a:pt x="337042" y="1106507"/>
                  <a:pt x="351971" y="1110343"/>
                  <a:pt x="351971" y="1110343"/>
                </a:cubicBezTo>
                <a:lnTo>
                  <a:pt x="497114" y="1106714"/>
                </a:lnTo>
                <a:lnTo>
                  <a:pt x="740228" y="1099457"/>
                </a:lnTo>
                <a:cubicBezTo>
                  <a:pt x="755952" y="1098247"/>
                  <a:pt x="771788" y="1098058"/>
                  <a:pt x="787400" y="1095828"/>
                </a:cubicBezTo>
                <a:cubicBezTo>
                  <a:pt x="797274" y="1094417"/>
                  <a:pt x="806489" y="1089399"/>
                  <a:pt x="816428" y="1088571"/>
                </a:cubicBezTo>
                <a:lnTo>
                  <a:pt x="859971" y="1084943"/>
                </a:lnTo>
                <a:cubicBezTo>
                  <a:pt x="863600" y="1083733"/>
                  <a:pt x="867870" y="1083704"/>
                  <a:pt x="870857" y="1081314"/>
                </a:cubicBezTo>
                <a:cubicBezTo>
                  <a:pt x="874262" y="1078590"/>
                  <a:pt x="875030" y="1073512"/>
                  <a:pt x="878114" y="1070428"/>
                </a:cubicBezTo>
                <a:cubicBezTo>
                  <a:pt x="881198" y="1067344"/>
                  <a:pt x="885371" y="1065590"/>
                  <a:pt x="889000" y="1063171"/>
                </a:cubicBezTo>
                <a:cubicBezTo>
                  <a:pt x="909794" y="1031982"/>
                  <a:pt x="884866" y="1071441"/>
                  <a:pt x="899885" y="1041400"/>
                </a:cubicBezTo>
                <a:cubicBezTo>
                  <a:pt x="904463" y="1032244"/>
                  <a:pt x="907649" y="1030007"/>
                  <a:pt x="914400" y="1023257"/>
                </a:cubicBezTo>
                <a:cubicBezTo>
                  <a:pt x="923234" y="996755"/>
                  <a:pt x="919802" y="1008907"/>
                  <a:pt x="925285" y="986971"/>
                </a:cubicBezTo>
                <a:cubicBezTo>
                  <a:pt x="926495" y="966409"/>
                  <a:pt x="927447" y="945831"/>
                  <a:pt x="928914" y="925286"/>
                </a:cubicBezTo>
                <a:cubicBezTo>
                  <a:pt x="929866" y="911960"/>
                  <a:pt x="932542" y="898731"/>
                  <a:pt x="932542" y="885371"/>
                </a:cubicBezTo>
                <a:cubicBezTo>
                  <a:pt x="932542" y="878014"/>
                  <a:pt x="934451" y="868445"/>
                  <a:pt x="928914" y="863600"/>
                </a:cubicBezTo>
                <a:cubicBezTo>
                  <a:pt x="922478" y="857968"/>
                  <a:pt x="911981" y="861181"/>
                  <a:pt x="903514" y="859971"/>
                </a:cubicBezTo>
                <a:cubicBezTo>
                  <a:pt x="896257" y="857552"/>
                  <a:pt x="881340" y="860353"/>
                  <a:pt x="881742" y="852714"/>
                </a:cubicBezTo>
                <a:cubicBezTo>
                  <a:pt x="882952" y="829733"/>
                  <a:pt x="883287" y="806689"/>
                  <a:pt x="885371" y="783771"/>
                </a:cubicBezTo>
                <a:cubicBezTo>
                  <a:pt x="885717" y="779962"/>
                  <a:pt x="887949" y="776564"/>
                  <a:pt x="889000" y="772886"/>
                </a:cubicBezTo>
                <a:cubicBezTo>
                  <a:pt x="890370" y="768091"/>
                  <a:pt x="891195" y="763148"/>
                  <a:pt x="892628" y="758371"/>
                </a:cubicBezTo>
                <a:cubicBezTo>
                  <a:pt x="894826" y="751044"/>
                  <a:pt x="898627" y="744145"/>
                  <a:pt x="899885" y="736600"/>
                </a:cubicBezTo>
                <a:cubicBezTo>
                  <a:pt x="900617" y="732209"/>
                  <a:pt x="903020" y="710812"/>
                  <a:pt x="907142" y="703943"/>
                </a:cubicBezTo>
                <a:cubicBezTo>
                  <a:pt x="913113" y="693993"/>
                  <a:pt x="918098" y="696302"/>
                  <a:pt x="928914" y="693057"/>
                </a:cubicBezTo>
                <a:cubicBezTo>
                  <a:pt x="965135" y="682190"/>
                  <a:pt x="936028" y="687894"/>
                  <a:pt x="976085" y="682171"/>
                </a:cubicBezTo>
                <a:cubicBezTo>
                  <a:pt x="980711" y="668292"/>
                  <a:pt x="984229" y="659592"/>
                  <a:pt x="986971" y="645886"/>
                </a:cubicBezTo>
                <a:cubicBezTo>
                  <a:pt x="988414" y="638671"/>
                  <a:pt x="988816" y="631252"/>
                  <a:pt x="990600" y="624114"/>
                </a:cubicBezTo>
                <a:cubicBezTo>
                  <a:pt x="992455" y="616693"/>
                  <a:pt x="995438" y="609600"/>
                  <a:pt x="997857" y="602343"/>
                </a:cubicBezTo>
                <a:lnTo>
                  <a:pt x="1005114" y="580571"/>
                </a:lnTo>
                <a:cubicBezTo>
                  <a:pt x="1007968" y="572008"/>
                  <a:pt x="1007697" y="567410"/>
                  <a:pt x="1016000" y="562428"/>
                </a:cubicBezTo>
                <a:cubicBezTo>
                  <a:pt x="1019280" y="560460"/>
                  <a:pt x="1023257" y="560009"/>
                  <a:pt x="1026885" y="558800"/>
                </a:cubicBezTo>
                <a:lnTo>
                  <a:pt x="1211942" y="562428"/>
                </a:lnTo>
                <a:cubicBezTo>
                  <a:pt x="1216926" y="562609"/>
                  <a:pt x="1221504" y="565474"/>
                  <a:pt x="1226457" y="566057"/>
                </a:cubicBezTo>
                <a:cubicBezTo>
                  <a:pt x="1242119" y="567900"/>
                  <a:pt x="1257904" y="568476"/>
                  <a:pt x="1273628" y="569686"/>
                </a:cubicBezTo>
                <a:cubicBezTo>
                  <a:pt x="1300895" y="574230"/>
                  <a:pt x="1293565" y="573312"/>
                  <a:pt x="1324428" y="576943"/>
                </a:cubicBezTo>
                <a:cubicBezTo>
                  <a:pt x="1335306" y="578223"/>
                  <a:pt x="1346165" y="579731"/>
                  <a:pt x="1357085" y="580571"/>
                </a:cubicBezTo>
                <a:cubicBezTo>
                  <a:pt x="1377622" y="582151"/>
                  <a:pt x="1398219" y="582830"/>
                  <a:pt x="1418771" y="584200"/>
                </a:cubicBezTo>
                <a:cubicBezTo>
                  <a:pt x="1434506" y="585249"/>
                  <a:pt x="1450218" y="586619"/>
                  <a:pt x="1465942" y="587828"/>
                </a:cubicBezTo>
                <a:cubicBezTo>
                  <a:pt x="1472663" y="607988"/>
                  <a:pt x="1471059" y="598109"/>
                  <a:pt x="1465942" y="631371"/>
                </a:cubicBezTo>
                <a:cubicBezTo>
                  <a:pt x="1464374" y="641561"/>
                  <a:pt x="1457886" y="659171"/>
                  <a:pt x="1455057" y="667657"/>
                </a:cubicBezTo>
                <a:cubicBezTo>
                  <a:pt x="1453847" y="671286"/>
                  <a:pt x="1453550" y="675360"/>
                  <a:pt x="1451428" y="678543"/>
                </a:cubicBezTo>
                <a:cubicBezTo>
                  <a:pt x="1442273" y="692275"/>
                  <a:pt x="1447254" y="686344"/>
                  <a:pt x="1436914" y="696686"/>
                </a:cubicBezTo>
                <a:cubicBezTo>
                  <a:pt x="1435704" y="700314"/>
                  <a:pt x="1435142" y="704228"/>
                  <a:pt x="1433285" y="707571"/>
                </a:cubicBezTo>
                <a:cubicBezTo>
                  <a:pt x="1429049" y="715195"/>
                  <a:pt x="1421530" y="721069"/>
                  <a:pt x="1418771" y="729343"/>
                </a:cubicBezTo>
                <a:cubicBezTo>
                  <a:pt x="1414060" y="743474"/>
                  <a:pt x="1417846" y="737523"/>
                  <a:pt x="1407885" y="747486"/>
                </a:cubicBezTo>
                <a:cubicBezTo>
                  <a:pt x="1398767" y="774841"/>
                  <a:pt x="1411066" y="741126"/>
                  <a:pt x="1397000" y="769257"/>
                </a:cubicBezTo>
                <a:cubicBezTo>
                  <a:pt x="1381980" y="799297"/>
                  <a:pt x="1406907" y="759839"/>
                  <a:pt x="1386114" y="791028"/>
                </a:cubicBezTo>
                <a:cubicBezTo>
                  <a:pt x="1377073" y="827194"/>
                  <a:pt x="1380497" y="810219"/>
                  <a:pt x="1375228" y="841828"/>
                </a:cubicBezTo>
                <a:cubicBezTo>
                  <a:pt x="1374158" y="876061"/>
                  <a:pt x="1394843" y="945877"/>
                  <a:pt x="1357085" y="976086"/>
                </a:cubicBezTo>
                <a:cubicBezTo>
                  <a:pt x="1353680" y="978810"/>
                  <a:pt x="1349828" y="980924"/>
                  <a:pt x="1346200" y="983343"/>
                </a:cubicBezTo>
                <a:cubicBezTo>
                  <a:pt x="1347409" y="1009952"/>
                  <a:pt x="1347785" y="1036613"/>
                  <a:pt x="1349828" y="1063171"/>
                </a:cubicBezTo>
                <a:cubicBezTo>
                  <a:pt x="1350210" y="1068144"/>
                  <a:pt x="1353301" y="1072701"/>
                  <a:pt x="1353457" y="1077686"/>
                </a:cubicBezTo>
                <a:cubicBezTo>
                  <a:pt x="1354096" y="1098132"/>
                  <a:pt x="1317009" y="1247123"/>
                  <a:pt x="1364342" y="1306286"/>
                </a:cubicBezTo>
                <a:cubicBezTo>
                  <a:pt x="1366479" y="1308957"/>
                  <a:pt x="1369181" y="1311124"/>
                  <a:pt x="1371600" y="1313543"/>
                </a:cubicBezTo>
                <a:cubicBezTo>
                  <a:pt x="1372809" y="1318381"/>
                  <a:pt x="1373858" y="1323262"/>
                  <a:pt x="1375228" y="1328057"/>
                </a:cubicBezTo>
                <a:cubicBezTo>
                  <a:pt x="1376279" y="1331735"/>
                  <a:pt x="1375744" y="1336720"/>
                  <a:pt x="1378857" y="1338943"/>
                </a:cubicBezTo>
                <a:cubicBezTo>
                  <a:pt x="1385082" y="1343389"/>
                  <a:pt x="1393371" y="1343781"/>
                  <a:pt x="1400628" y="1346200"/>
                </a:cubicBezTo>
                <a:lnTo>
                  <a:pt x="1411514" y="1349828"/>
                </a:lnTo>
                <a:cubicBezTo>
                  <a:pt x="1412723" y="1353457"/>
                  <a:pt x="1413174" y="1357434"/>
                  <a:pt x="1415142" y="1360714"/>
                </a:cubicBezTo>
                <a:cubicBezTo>
                  <a:pt x="1416902" y="1363648"/>
                  <a:pt x="1421318" y="1364725"/>
                  <a:pt x="1422400" y="1367971"/>
                </a:cubicBezTo>
                <a:cubicBezTo>
                  <a:pt x="1425105" y="1376085"/>
                  <a:pt x="1424351" y="1384984"/>
                  <a:pt x="1426028" y="1393371"/>
                </a:cubicBezTo>
                <a:cubicBezTo>
                  <a:pt x="1430121" y="1413836"/>
                  <a:pt x="1431700" y="1417645"/>
                  <a:pt x="1436914" y="1433286"/>
                </a:cubicBezTo>
                <a:cubicBezTo>
                  <a:pt x="1470250" y="1424951"/>
                  <a:pt x="1435902" y="1436997"/>
                  <a:pt x="1458685" y="1418771"/>
                </a:cubicBezTo>
                <a:cubicBezTo>
                  <a:pt x="1461672" y="1416382"/>
                  <a:pt x="1465820" y="1415893"/>
                  <a:pt x="1469571" y="1415143"/>
                </a:cubicBezTo>
                <a:cubicBezTo>
                  <a:pt x="1477958" y="1413466"/>
                  <a:pt x="1486504" y="1412724"/>
                  <a:pt x="1494971" y="1411514"/>
                </a:cubicBezTo>
                <a:cubicBezTo>
                  <a:pt x="1491342" y="1409095"/>
                  <a:pt x="1487986" y="1406207"/>
                  <a:pt x="1484085" y="1404257"/>
                </a:cubicBezTo>
                <a:cubicBezTo>
                  <a:pt x="1472237" y="1398333"/>
                  <a:pt x="1465788" y="1400628"/>
                  <a:pt x="1451428" y="1400628"/>
                </a:cubicBezTo>
              </a:path>
            </a:pathLst>
          </a:custGeom>
          <a:noFill/>
          <a:ln w="22225">
            <a:solidFill>
              <a:schemeClr val="tx2">
                <a:lumMod val="60000"/>
                <a:lumOff val="4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581400" y="3429000"/>
            <a:ext cx="878114" cy="965200"/>
          </a:xfrm>
          <a:custGeom>
            <a:avLst/>
            <a:gdLst>
              <a:gd name="connsiteX0" fmla="*/ 823686 w 878114"/>
              <a:gd name="connsiteY0" fmla="*/ 14514 h 965200"/>
              <a:gd name="connsiteX1" fmla="*/ 827314 w 878114"/>
              <a:gd name="connsiteY1" fmla="*/ 87086 h 965200"/>
              <a:gd name="connsiteX2" fmla="*/ 830943 w 878114"/>
              <a:gd name="connsiteY2" fmla="*/ 105229 h 965200"/>
              <a:gd name="connsiteX3" fmla="*/ 834571 w 878114"/>
              <a:gd name="connsiteY3" fmla="*/ 127000 h 965200"/>
              <a:gd name="connsiteX4" fmla="*/ 841829 w 878114"/>
              <a:gd name="connsiteY4" fmla="*/ 181429 h 965200"/>
              <a:gd name="connsiteX5" fmla="*/ 845457 w 878114"/>
              <a:gd name="connsiteY5" fmla="*/ 203200 h 965200"/>
              <a:gd name="connsiteX6" fmla="*/ 849086 w 878114"/>
              <a:gd name="connsiteY6" fmla="*/ 214086 h 965200"/>
              <a:gd name="connsiteX7" fmla="*/ 852714 w 878114"/>
              <a:gd name="connsiteY7" fmla="*/ 254000 h 965200"/>
              <a:gd name="connsiteX8" fmla="*/ 700314 w 878114"/>
              <a:gd name="connsiteY8" fmla="*/ 337457 h 965200"/>
              <a:gd name="connsiteX9" fmla="*/ 689429 w 878114"/>
              <a:gd name="connsiteY9" fmla="*/ 341086 h 965200"/>
              <a:gd name="connsiteX10" fmla="*/ 660400 w 878114"/>
              <a:gd name="connsiteY10" fmla="*/ 337457 h 965200"/>
              <a:gd name="connsiteX11" fmla="*/ 653143 w 878114"/>
              <a:gd name="connsiteY11" fmla="*/ 315686 h 965200"/>
              <a:gd name="connsiteX12" fmla="*/ 649514 w 878114"/>
              <a:gd name="connsiteY12" fmla="*/ 304800 h 965200"/>
              <a:gd name="connsiteX13" fmla="*/ 620486 w 878114"/>
              <a:gd name="connsiteY13" fmla="*/ 308429 h 965200"/>
              <a:gd name="connsiteX14" fmla="*/ 609600 w 878114"/>
              <a:gd name="connsiteY14" fmla="*/ 312057 h 965200"/>
              <a:gd name="connsiteX15" fmla="*/ 595086 w 878114"/>
              <a:gd name="connsiteY15" fmla="*/ 315686 h 965200"/>
              <a:gd name="connsiteX16" fmla="*/ 584200 w 878114"/>
              <a:gd name="connsiteY16" fmla="*/ 319314 h 965200"/>
              <a:gd name="connsiteX17" fmla="*/ 558800 w 878114"/>
              <a:gd name="connsiteY17" fmla="*/ 322943 h 965200"/>
              <a:gd name="connsiteX18" fmla="*/ 464457 w 878114"/>
              <a:gd name="connsiteY18" fmla="*/ 315686 h 965200"/>
              <a:gd name="connsiteX19" fmla="*/ 460829 w 878114"/>
              <a:gd name="connsiteY19" fmla="*/ 279400 h 965200"/>
              <a:gd name="connsiteX20" fmla="*/ 453571 w 878114"/>
              <a:gd name="connsiteY20" fmla="*/ 254000 h 965200"/>
              <a:gd name="connsiteX21" fmla="*/ 449943 w 878114"/>
              <a:gd name="connsiteY21" fmla="*/ 210457 h 965200"/>
              <a:gd name="connsiteX22" fmla="*/ 442686 w 878114"/>
              <a:gd name="connsiteY22" fmla="*/ 188686 h 965200"/>
              <a:gd name="connsiteX23" fmla="*/ 439057 w 878114"/>
              <a:gd name="connsiteY23" fmla="*/ 170543 h 965200"/>
              <a:gd name="connsiteX24" fmla="*/ 435429 w 878114"/>
              <a:gd name="connsiteY24" fmla="*/ 159657 h 965200"/>
              <a:gd name="connsiteX25" fmla="*/ 431800 w 878114"/>
              <a:gd name="connsiteY25" fmla="*/ 141514 h 965200"/>
              <a:gd name="connsiteX26" fmla="*/ 424543 w 878114"/>
              <a:gd name="connsiteY26" fmla="*/ 119743 h 965200"/>
              <a:gd name="connsiteX27" fmla="*/ 420914 w 878114"/>
              <a:gd name="connsiteY27" fmla="*/ 97971 h 965200"/>
              <a:gd name="connsiteX28" fmla="*/ 413657 w 878114"/>
              <a:gd name="connsiteY28" fmla="*/ 76200 h 965200"/>
              <a:gd name="connsiteX29" fmla="*/ 406400 w 878114"/>
              <a:gd name="connsiteY29" fmla="*/ 29029 h 965200"/>
              <a:gd name="connsiteX30" fmla="*/ 402771 w 878114"/>
              <a:gd name="connsiteY30" fmla="*/ 14514 h 965200"/>
              <a:gd name="connsiteX31" fmla="*/ 381000 w 878114"/>
              <a:gd name="connsiteY31" fmla="*/ 0 h 965200"/>
              <a:gd name="connsiteX32" fmla="*/ 344714 w 878114"/>
              <a:gd name="connsiteY32" fmla="*/ 3629 h 965200"/>
              <a:gd name="connsiteX33" fmla="*/ 322943 w 878114"/>
              <a:gd name="connsiteY33" fmla="*/ 10886 h 965200"/>
              <a:gd name="connsiteX34" fmla="*/ 297543 w 878114"/>
              <a:gd name="connsiteY34" fmla="*/ 18143 h 965200"/>
              <a:gd name="connsiteX35" fmla="*/ 224971 w 878114"/>
              <a:gd name="connsiteY35" fmla="*/ 25400 h 965200"/>
              <a:gd name="connsiteX36" fmla="*/ 50800 w 878114"/>
              <a:gd name="connsiteY36" fmla="*/ 32657 h 965200"/>
              <a:gd name="connsiteX37" fmla="*/ 25400 w 878114"/>
              <a:gd name="connsiteY37" fmla="*/ 43543 h 965200"/>
              <a:gd name="connsiteX38" fmla="*/ 14514 w 878114"/>
              <a:gd name="connsiteY38" fmla="*/ 47171 h 965200"/>
              <a:gd name="connsiteX39" fmla="*/ 7257 w 878114"/>
              <a:gd name="connsiteY39" fmla="*/ 54429 h 965200"/>
              <a:gd name="connsiteX40" fmla="*/ 0 w 878114"/>
              <a:gd name="connsiteY40" fmla="*/ 76200 h 965200"/>
              <a:gd name="connsiteX41" fmla="*/ 10886 w 878114"/>
              <a:gd name="connsiteY41" fmla="*/ 87086 h 965200"/>
              <a:gd name="connsiteX42" fmla="*/ 14514 w 878114"/>
              <a:gd name="connsiteY42" fmla="*/ 97971 h 965200"/>
              <a:gd name="connsiteX43" fmla="*/ 25400 w 878114"/>
              <a:gd name="connsiteY43" fmla="*/ 101600 h 965200"/>
              <a:gd name="connsiteX44" fmla="*/ 39914 w 878114"/>
              <a:gd name="connsiteY44" fmla="*/ 123371 h 965200"/>
              <a:gd name="connsiteX45" fmla="*/ 43543 w 878114"/>
              <a:gd name="connsiteY45" fmla="*/ 134257 h 965200"/>
              <a:gd name="connsiteX46" fmla="*/ 50800 w 878114"/>
              <a:gd name="connsiteY46" fmla="*/ 145143 h 965200"/>
              <a:gd name="connsiteX47" fmla="*/ 58057 w 878114"/>
              <a:gd name="connsiteY47" fmla="*/ 166914 h 965200"/>
              <a:gd name="connsiteX48" fmla="*/ 61686 w 878114"/>
              <a:gd name="connsiteY48" fmla="*/ 254000 h 965200"/>
              <a:gd name="connsiteX49" fmla="*/ 65314 w 878114"/>
              <a:gd name="connsiteY49" fmla="*/ 264886 h 965200"/>
              <a:gd name="connsiteX50" fmla="*/ 68943 w 878114"/>
              <a:gd name="connsiteY50" fmla="*/ 286657 h 965200"/>
              <a:gd name="connsiteX51" fmla="*/ 76200 w 878114"/>
              <a:gd name="connsiteY51" fmla="*/ 308429 h 965200"/>
              <a:gd name="connsiteX52" fmla="*/ 83457 w 878114"/>
              <a:gd name="connsiteY52" fmla="*/ 341086 h 965200"/>
              <a:gd name="connsiteX53" fmla="*/ 90714 w 878114"/>
              <a:gd name="connsiteY53" fmla="*/ 388257 h 965200"/>
              <a:gd name="connsiteX54" fmla="*/ 94343 w 878114"/>
              <a:gd name="connsiteY54" fmla="*/ 406400 h 965200"/>
              <a:gd name="connsiteX55" fmla="*/ 97971 w 878114"/>
              <a:gd name="connsiteY55" fmla="*/ 457200 h 965200"/>
              <a:gd name="connsiteX56" fmla="*/ 105229 w 878114"/>
              <a:gd name="connsiteY56" fmla="*/ 449943 h 965200"/>
              <a:gd name="connsiteX57" fmla="*/ 108857 w 878114"/>
              <a:gd name="connsiteY57" fmla="*/ 439057 h 965200"/>
              <a:gd name="connsiteX58" fmla="*/ 130629 w 878114"/>
              <a:gd name="connsiteY58" fmla="*/ 428171 h 965200"/>
              <a:gd name="connsiteX59" fmla="*/ 145143 w 878114"/>
              <a:gd name="connsiteY59" fmla="*/ 424543 h 965200"/>
              <a:gd name="connsiteX60" fmla="*/ 156029 w 878114"/>
              <a:gd name="connsiteY60" fmla="*/ 420914 h 965200"/>
              <a:gd name="connsiteX61" fmla="*/ 224971 w 878114"/>
              <a:gd name="connsiteY61" fmla="*/ 417286 h 965200"/>
              <a:gd name="connsiteX62" fmla="*/ 235857 w 878114"/>
              <a:gd name="connsiteY62" fmla="*/ 413657 h 965200"/>
              <a:gd name="connsiteX63" fmla="*/ 239486 w 878114"/>
              <a:gd name="connsiteY63" fmla="*/ 424543 h 965200"/>
              <a:gd name="connsiteX64" fmla="*/ 246743 w 878114"/>
              <a:gd name="connsiteY64" fmla="*/ 500743 h 965200"/>
              <a:gd name="connsiteX65" fmla="*/ 243114 w 878114"/>
              <a:gd name="connsiteY65" fmla="*/ 645886 h 965200"/>
              <a:gd name="connsiteX66" fmla="*/ 235857 w 878114"/>
              <a:gd name="connsiteY66" fmla="*/ 671286 h 965200"/>
              <a:gd name="connsiteX67" fmla="*/ 228600 w 878114"/>
              <a:gd name="connsiteY67" fmla="*/ 703943 h 965200"/>
              <a:gd name="connsiteX68" fmla="*/ 221343 w 878114"/>
              <a:gd name="connsiteY68" fmla="*/ 805543 h 965200"/>
              <a:gd name="connsiteX69" fmla="*/ 275771 w 878114"/>
              <a:gd name="connsiteY69" fmla="*/ 801914 h 965200"/>
              <a:gd name="connsiteX70" fmla="*/ 333829 w 878114"/>
              <a:gd name="connsiteY70" fmla="*/ 794657 h 965200"/>
              <a:gd name="connsiteX71" fmla="*/ 362857 w 878114"/>
              <a:gd name="connsiteY71" fmla="*/ 787400 h 965200"/>
              <a:gd name="connsiteX72" fmla="*/ 384629 w 878114"/>
              <a:gd name="connsiteY72" fmla="*/ 783771 h 965200"/>
              <a:gd name="connsiteX73" fmla="*/ 406400 w 878114"/>
              <a:gd name="connsiteY73" fmla="*/ 776514 h 965200"/>
              <a:gd name="connsiteX74" fmla="*/ 442686 w 878114"/>
              <a:gd name="connsiteY74" fmla="*/ 780143 h 965200"/>
              <a:gd name="connsiteX75" fmla="*/ 453571 w 878114"/>
              <a:gd name="connsiteY75" fmla="*/ 783771 h 965200"/>
              <a:gd name="connsiteX76" fmla="*/ 471714 w 878114"/>
              <a:gd name="connsiteY76" fmla="*/ 801914 h 965200"/>
              <a:gd name="connsiteX77" fmla="*/ 493486 w 878114"/>
              <a:gd name="connsiteY77" fmla="*/ 816429 h 965200"/>
              <a:gd name="connsiteX78" fmla="*/ 515257 w 878114"/>
              <a:gd name="connsiteY78" fmla="*/ 834571 h 965200"/>
              <a:gd name="connsiteX79" fmla="*/ 537029 w 878114"/>
              <a:gd name="connsiteY79" fmla="*/ 841829 h 965200"/>
              <a:gd name="connsiteX80" fmla="*/ 566057 w 878114"/>
              <a:gd name="connsiteY80" fmla="*/ 852714 h 965200"/>
              <a:gd name="connsiteX81" fmla="*/ 566057 w 878114"/>
              <a:gd name="connsiteY81" fmla="*/ 776514 h 965200"/>
              <a:gd name="connsiteX82" fmla="*/ 598714 w 878114"/>
              <a:gd name="connsiteY82" fmla="*/ 758371 h 965200"/>
              <a:gd name="connsiteX83" fmla="*/ 613229 w 878114"/>
              <a:gd name="connsiteY83" fmla="*/ 776514 h 965200"/>
              <a:gd name="connsiteX84" fmla="*/ 620486 w 878114"/>
              <a:gd name="connsiteY84" fmla="*/ 798286 h 965200"/>
              <a:gd name="connsiteX85" fmla="*/ 624114 w 878114"/>
              <a:gd name="connsiteY85" fmla="*/ 809171 h 965200"/>
              <a:gd name="connsiteX86" fmla="*/ 631371 w 878114"/>
              <a:gd name="connsiteY86" fmla="*/ 816429 h 965200"/>
              <a:gd name="connsiteX87" fmla="*/ 645886 w 878114"/>
              <a:gd name="connsiteY87" fmla="*/ 809171 h 965200"/>
              <a:gd name="connsiteX88" fmla="*/ 656771 w 878114"/>
              <a:gd name="connsiteY88" fmla="*/ 801914 h 965200"/>
              <a:gd name="connsiteX89" fmla="*/ 667657 w 878114"/>
              <a:gd name="connsiteY89" fmla="*/ 798286 h 965200"/>
              <a:gd name="connsiteX90" fmla="*/ 674914 w 878114"/>
              <a:gd name="connsiteY90" fmla="*/ 787400 h 965200"/>
              <a:gd name="connsiteX91" fmla="*/ 682171 w 878114"/>
              <a:gd name="connsiteY91" fmla="*/ 765629 h 965200"/>
              <a:gd name="connsiteX92" fmla="*/ 689429 w 878114"/>
              <a:gd name="connsiteY92" fmla="*/ 754743 h 965200"/>
              <a:gd name="connsiteX93" fmla="*/ 711200 w 878114"/>
              <a:gd name="connsiteY93" fmla="*/ 732971 h 965200"/>
              <a:gd name="connsiteX94" fmla="*/ 718457 w 878114"/>
              <a:gd name="connsiteY94" fmla="*/ 722086 h 965200"/>
              <a:gd name="connsiteX95" fmla="*/ 732971 w 878114"/>
              <a:gd name="connsiteY95" fmla="*/ 718457 h 965200"/>
              <a:gd name="connsiteX96" fmla="*/ 743857 w 878114"/>
              <a:gd name="connsiteY96" fmla="*/ 711200 h 965200"/>
              <a:gd name="connsiteX97" fmla="*/ 754743 w 878114"/>
              <a:gd name="connsiteY97" fmla="*/ 707571 h 965200"/>
              <a:gd name="connsiteX98" fmla="*/ 856343 w 878114"/>
              <a:gd name="connsiteY98" fmla="*/ 711200 h 965200"/>
              <a:gd name="connsiteX99" fmla="*/ 870857 w 878114"/>
              <a:gd name="connsiteY99" fmla="*/ 754743 h 965200"/>
              <a:gd name="connsiteX100" fmla="*/ 874486 w 878114"/>
              <a:gd name="connsiteY100" fmla="*/ 765629 h 965200"/>
              <a:gd name="connsiteX101" fmla="*/ 878114 w 878114"/>
              <a:gd name="connsiteY101" fmla="*/ 776514 h 965200"/>
              <a:gd name="connsiteX102" fmla="*/ 874486 w 878114"/>
              <a:gd name="connsiteY102" fmla="*/ 852714 h 965200"/>
              <a:gd name="connsiteX103" fmla="*/ 870857 w 878114"/>
              <a:gd name="connsiteY103" fmla="*/ 863600 h 965200"/>
              <a:gd name="connsiteX104" fmla="*/ 874486 w 878114"/>
              <a:gd name="connsiteY104" fmla="*/ 943429 h 965200"/>
              <a:gd name="connsiteX105" fmla="*/ 874486 w 878114"/>
              <a:gd name="connsiteY105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78114" h="965200">
                <a:moveTo>
                  <a:pt x="823686" y="14514"/>
                </a:moveTo>
                <a:cubicBezTo>
                  <a:pt x="824895" y="38705"/>
                  <a:pt x="825383" y="62942"/>
                  <a:pt x="827314" y="87086"/>
                </a:cubicBezTo>
                <a:cubicBezTo>
                  <a:pt x="827806" y="93234"/>
                  <a:pt x="829840" y="99161"/>
                  <a:pt x="830943" y="105229"/>
                </a:cubicBezTo>
                <a:cubicBezTo>
                  <a:pt x="832259" y="112467"/>
                  <a:pt x="833759" y="119688"/>
                  <a:pt x="834571" y="127000"/>
                </a:cubicBezTo>
                <a:cubicBezTo>
                  <a:pt x="840490" y="180271"/>
                  <a:pt x="833076" y="155172"/>
                  <a:pt x="841829" y="181429"/>
                </a:cubicBezTo>
                <a:cubicBezTo>
                  <a:pt x="843038" y="188686"/>
                  <a:pt x="843861" y="196018"/>
                  <a:pt x="845457" y="203200"/>
                </a:cubicBezTo>
                <a:cubicBezTo>
                  <a:pt x="846287" y="206934"/>
                  <a:pt x="848545" y="210299"/>
                  <a:pt x="849086" y="214086"/>
                </a:cubicBezTo>
                <a:cubicBezTo>
                  <a:pt x="850975" y="227311"/>
                  <a:pt x="851505" y="240695"/>
                  <a:pt x="852714" y="254000"/>
                </a:cubicBezTo>
                <a:cubicBezTo>
                  <a:pt x="846744" y="385372"/>
                  <a:pt x="875884" y="329477"/>
                  <a:pt x="700314" y="337457"/>
                </a:cubicBezTo>
                <a:cubicBezTo>
                  <a:pt x="696493" y="337631"/>
                  <a:pt x="693057" y="339876"/>
                  <a:pt x="689429" y="341086"/>
                </a:cubicBezTo>
                <a:cubicBezTo>
                  <a:pt x="679753" y="339876"/>
                  <a:pt x="668389" y="343049"/>
                  <a:pt x="660400" y="337457"/>
                </a:cubicBezTo>
                <a:cubicBezTo>
                  <a:pt x="654133" y="333070"/>
                  <a:pt x="655562" y="322943"/>
                  <a:pt x="653143" y="315686"/>
                </a:cubicBezTo>
                <a:lnTo>
                  <a:pt x="649514" y="304800"/>
                </a:lnTo>
                <a:cubicBezTo>
                  <a:pt x="639838" y="306010"/>
                  <a:pt x="630080" y="306685"/>
                  <a:pt x="620486" y="308429"/>
                </a:cubicBezTo>
                <a:cubicBezTo>
                  <a:pt x="616723" y="309113"/>
                  <a:pt x="613278" y="311006"/>
                  <a:pt x="609600" y="312057"/>
                </a:cubicBezTo>
                <a:cubicBezTo>
                  <a:pt x="604805" y="313427"/>
                  <a:pt x="599881" y="314316"/>
                  <a:pt x="595086" y="315686"/>
                </a:cubicBezTo>
                <a:cubicBezTo>
                  <a:pt x="591408" y="316737"/>
                  <a:pt x="587951" y="318564"/>
                  <a:pt x="584200" y="319314"/>
                </a:cubicBezTo>
                <a:cubicBezTo>
                  <a:pt x="575813" y="320991"/>
                  <a:pt x="567267" y="321733"/>
                  <a:pt x="558800" y="322943"/>
                </a:cubicBezTo>
                <a:lnTo>
                  <a:pt x="464457" y="315686"/>
                </a:lnTo>
                <a:cubicBezTo>
                  <a:pt x="453349" y="310749"/>
                  <a:pt x="462548" y="291433"/>
                  <a:pt x="460829" y="279400"/>
                </a:cubicBezTo>
                <a:cubicBezTo>
                  <a:pt x="459690" y="271428"/>
                  <a:pt x="456155" y="261753"/>
                  <a:pt x="453571" y="254000"/>
                </a:cubicBezTo>
                <a:cubicBezTo>
                  <a:pt x="452362" y="239486"/>
                  <a:pt x="452337" y="224823"/>
                  <a:pt x="449943" y="210457"/>
                </a:cubicBezTo>
                <a:cubicBezTo>
                  <a:pt x="448685" y="202912"/>
                  <a:pt x="444186" y="196187"/>
                  <a:pt x="442686" y="188686"/>
                </a:cubicBezTo>
                <a:cubicBezTo>
                  <a:pt x="441476" y="182638"/>
                  <a:pt x="440553" y="176526"/>
                  <a:pt x="439057" y="170543"/>
                </a:cubicBezTo>
                <a:cubicBezTo>
                  <a:pt x="438129" y="166832"/>
                  <a:pt x="436357" y="163368"/>
                  <a:pt x="435429" y="159657"/>
                </a:cubicBezTo>
                <a:cubicBezTo>
                  <a:pt x="433933" y="153674"/>
                  <a:pt x="433423" y="147464"/>
                  <a:pt x="431800" y="141514"/>
                </a:cubicBezTo>
                <a:cubicBezTo>
                  <a:pt x="429787" y="134134"/>
                  <a:pt x="425801" y="127288"/>
                  <a:pt x="424543" y="119743"/>
                </a:cubicBezTo>
                <a:cubicBezTo>
                  <a:pt x="423333" y="112486"/>
                  <a:pt x="422698" y="105109"/>
                  <a:pt x="420914" y="97971"/>
                </a:cubicBezTo>
                <a:cubicBezTo>
                  <a:pt x="419059" y="90550"/>
                  <a:pt x="413657" y="76200"/>
                  <a:pt x="413657" y="76200"/>
                </a:cubicBezTo>
                <a:cubicBezTo>
                  <a:pt x="407821" y="17835"/>
                  <a:pt x="414448" y="57195"/>
                  <a:pt x="406400" y="29029"/>
                </a:cubicBezTo>
                <a:cubicBezTo>
                  <a:pt x="405030" y="24234"/>
                  <a:pt x="406055" y="18267"/>
                  <a:pt x="402771" y="14514"/>
                </a:cubicBezTo>
                <a:cubicBezTo>
                  <a:pt x="397028" y="7950"/>
                  <a:pt x="381000" y="0"/>
                  <a:pt x="381000" y="0"/>
                </a:cubicBezTo>
                <a:cubicBezTo>
                  <a:pt x="368905" y="1210"/>
                  <a:pt x="356661" y="1389"/>
                  <a:pt x="344714" y="3629"/>
                </a:cubicBezTo>
                <a:cubicBezTo>
                  <a:pt x="337195" y="5039"/>
                  <a:pt x="330200" y="8467"/>
                  <a:pt x="322943" y="10886"/>
                </a:cubicBezTo>
                <a:cubicBezTo>
                  <a:pt x="313624" y="13992"/>
                  <a:pt x="307556" y="16323"/>
                  <a:pt x="297543" y="18143"/>
                </a:cubicBezTo>
                <a:cubicBezTo>
                  <a:pt x="274904" y="22259"/>
                  <a:pt x="246791" y="24327"/>
                  <a:pt x="224971" y="25400"/>
                </a:cubicBezTo>
                <a:lnTo>
                  <a:pt x="50800" y="32657"/>
                </a:lnTo>
                <a:cubicBezTo>
                  <a:pt x="25261" y="41171"/>
                  <a:pt x="56800" y="30087"/>
                  <a:pt x="25400" y="43543"/>
                </a:cubicBezTo>
                <a:cubicBezTo>
                  <a:pt x="21884" y="45050"/>
                  <a:pt x="18143" y="45962"/>
                  <a:pt x="14514" y="47171"/>
                </a:cubicBezTo>
                <a:cubicBezTo>
                  <a:pt x="12095" y="49590"/>
                  <a:pt x="8787" y="51369"/>
                  <a:pt x="7257" y="54429"/>
                </a:cubicBezTo>
                <a:cubicBezTo>
                  <a:pt x="3836" y="61271"/>
                  <a:pt x="0" y="76200"/>
                  <a:pt x="0" y="76200"/>
                </a:cubicBezTo>
                <a:cubicBezTo>
                  <a:pt x="3629" y="79829"/>
                  <a:pt x="8039" y="82816"/>
                  <a:pt x="10886" y="87086"/>
                </a:cubicBezTo>
                <a:cubicBezTo>
                  <a:pt x="13007" y="90268"/>
                  <a:pt x="11810" y="95267"/>
                  <a:pt x="14514" y="97971"/>
                </a:cubicBezTo>
                <a:cubicBezTo>
                  <a:pt x="17219" y="100676"/>
                  <a:pt x="21771" y="100390"/>
                  <a:pt x="25400" y="101600"/>
                </a:cubicBezTo>
                <a:cubicBezTo>
                  <a:pt x="30238" y="108857"/>
                  <a:pt x="37156" y="115097"/>
                  <a:pt x="39914" y="123371"/>
                </a:cubicBezTo>
                <a:cubicBezTo>
                  <a:pt x="41124" y="127000"/>
                  <a:pt x="41832" y="130836"/>
                  <a:pt x="43543" y="134257"/>
                </a:cubicBezTo>
                <a:cubicBezTo>
                  <a:pt x="45493" y="138158"/>
                  <a:pt x="49029" y="141158"/>
                  <a:pt x="50800" y="145143"/>
                </a:cubicBezTo>
                <a:cubicBezTo>
                  <a:pt x="53907" y="152133"/>
                  <a:pt x="58057" y="166914"/>
                  <a:pt x="58057" y="166914"/>
                </a:cubicBezTo>
                <a:cubicBezTo>
                  <a:pt x="59267" y="195943"/>
                  <a:pt x="59540" y="225026"/>
                  <a:pt x="61686" y="254000"/>
                </a:cubicBezTo>
                <a:cubicBezTo>
                  <a:pt x="61969" y="257814"/>
                  <a:pt x="64484" y="261152"/>
                  <a:pt x="65314" y="264886"/>
                </a:cubicBezTo>
                <a:cubicBezTo>
                  <a:pt x="66910" y="272068"/>
                  <a:pt x="67159" y="279520"/>
                  <a:pt x="68943" y="286657"/>
                </a:cubicBezTo>
                <a:cubicBezTo>
                  <a:pt x="70798" y="294078"/>
                  <a:pt x="74942" y="300883"/>
                  <a:pt x="76200" y="308429"/>
                </a:cubicBezTo>
                <a:cubicBezTo>
                  <a:pt x="80458" y="333973"/>
                  <a:pt x="77503" y="323220"/>
                  <a:pt x="83457" y="341086"/>
                </a:cubicBezTo>
                <a:cubicBezTo>
                  <a:pt x="86172" y="360087"/>
                  <a:pt x="87362" y="369819"/>
                  <a:pt x="90714" y="388257"/>
                </a:cubicBezTo>
                <a:cubicBezTo>
                  <a:pt x="91817" y="394325"/>
                  <a:pt x="93133" y="400352"/>
                  <a:pt x="94343" y="406400"/>
                </a:cubicBezTo>
                <a:cubicBezTo>
                  <a:pt x="95552" y="423333"/>
                  <a:pt x="93854" y="440730"/>
                  <a:pt x="97971" y="457200"/>
                </a:cubicBezTo>
                <a:cubicBezTo>
                  <a:pt x="98801" y="460519"/>
                  <a:pt x="103469" y="452877"/>
                  <a:pt x="105229" y="449943"/>
                </a:cubicBezTo>
                <a:cubicBezTo>
                  <a:pt x="107197" y="446663"/>
                  <a:pt x="106468" y="442044"/>
                  <a:pt x="108857" y="439057"/>
                </a:cubicBezTo>
                <a:cubicBezTo>
                  <a:pt x="113568" y="433168"/>
                  <a:pt x="123813" y="430118"/>
                  <a:pt x="130629" y="428171"/>
                </a:cubicBezTo>
                <a:cubicBezTo>
                  <a:pt x="135424" y="426801"/>
                  <a:pt x="140348" y="425913"/>
                  <a:pt x="145143" y="424543"/>
                </a:cubicBezTo>
                <a:cubicBezTo>
                  <a:pt x="148821" y="423492"/>
                  <a:pt x="152220" y="421260"/>
                  <a:pt x="156029" y="420914"/>
                </a:cubicBezTo>
                <a:cubicBezTo>
                  <a:pt x="178947" y="418831"/>
                  <a:pt x="201990" y="418495"/>
                  <a:pt x="224971" y="417286"/>
                </a:cubicBezTo>
                <a:cubicBezTo>
                  <a:pt x="228600" y="416076"/>
                  <a:pt x="232436" y="411947"/>
                  <a:pt x="235857" y="413657"/>
                </a:cubicBezTo>
                <a:cubicBezTo>
                  <a:pt x="239278" y="415367"/>
                  <a:pt x="239012" y="420748"/>
                  <a:pt x="239486" y="424543"/>
                </a:cubicBezTo>
                <a:cubicBezTo>
                  <a:pt x="242651" y="449861"/>
                  <a:pt x="246743" y="500743"/>
                  <a:pt x="246743" y="500743"/>
                </a:cubicBezTo>
                <a:cubicBezTo>
                  <a:pt x="245533" y="549124"/>
                  <a:pt x="245312" y="597540"/>
                  <a:pt x="243114" y="645886"/>
                </a:cubicBezTo>
                <a:cubicBezTo>
                  <a:pt x="242807" y="652636"/>
                  <a:pt x="237804" y="664470"/>
                  <a:pt x="235857" y="671286"/>
                </a:cubicBezTo>
                <a:cubicBezTo>
                  <a:pt x="232444" y="683233"/>
                  <a:pt x="231092" y="691484"/>
                  <a:pt x="228600" y="703943"/>
                </a:cubicBezTo>
                <a:cubicBezTo>
                  <a:pt x="227383" y="717328"/>
                  <a:pt x="219161" y="803049"/>
                  <a:pt x="221343" y="805543"/>
                </a:cubicBezTo>
                <a:cubicBezTo>
                  <a:pt x="233317" y="819227"/>
                  <a:pt x="257628" y="803124"/>
                  <a:pt x="275771" y="801914"/>
                </a:cubicBezTo>
                <a:cubicBezTo>
                  <a:pt x="305900" y="791873"/>
                  <a:pt x="265190" y="804463"/>
                  <a:pt x="333829" y="794657"/>
                </a:cubicBezTo>
                <a:cubicBezTo>
                  <a:pt x="343703" y="793246"/>
                  <a:pt x="353019" y="789040"/>
                  <a:pt x="362857" y="787400"/>
                </a:cubicBezTo>
                <a:cubicBezTo>
                  <a:pt x="370114" y="786190"/>
                  <a:pt x="377491" y="785555"/>
                  <a:pt x="384629" y="783771"/>
                </a:cubicBezTo>
                <a:cubicBezTo>
                  <a:pt x="392050" y="781916"/>
                  <a:pt x="406400" y="776514"/>
                  <a:pt x="406400" y="776514"/>
                </a:cubicBezTo>
                <a:cubicBezTo>
                  <a:pt x="418495" y="777724"/>
                  <a:pt x="430672" y="778295"/>
                  <a:pt x="442686" y="780143"/>
                </a:cubicBezTo>
                <a:cubicBezTo>
                  <a:pt x="446466" y="780725"/>
                  <a:pt x="450511" y="781476"/>
                  <a:pt x="453571" y="783771"/>
                </a:cubicBezTo>
                <a:cubicBezTo>
                  <a:pt x="460413" y="788903"/>
                  <a:pt x="464598" y="797170"/>
                  <a:pt x="471714" y="801914"/>
                </a:cubicBezTo>
                <a:cubicBezTo>
                  <a:pt x="478971" y="806752"/>
                  <a:pt x="487318" y="810261"/>
                  <a:pt x="493486" y="816429"/>
                </a:cubicBezTo>
                <a:cubicBezTo>
                  <a:pt x="500323" y="823266"/>
                  <a:pt x="506163" y="830529"/>
                  <a:pt x="515257" y="834571"/>
                </a:cubicBezTo>
                <a:cubicBezTo>
                  <a:pt x="522248" y="837678"/>
                  <a:pt x="530187" y="838408"/>
                  <a:pt x="537029" y="841829"/>
                </a:cubicBezTo>
                <a:cubicBezTo>
                  <a:pt x="556003" y="851316"/>
                  <a:pt x="546295" y="847774"/>
                  <a:pt x="566057" y="852714"/>
                </a:cubicBezTo>
                <a:cubicBezTo>
                  <a:pt x="557163" y="826031"/>
                  <a:pt x="552928" y="817778"/>
                  <a:pt x="566057" y="776514"/>
                </a:cubicBezTo>
                <a:cubicBezTo>
                  <a:pt x="569017" y="767211"/>
                  <a:pt x="589199" y="761543"/>
                  <a:pt x="598714" y="758371"/>
                </a:cubicBezTo>
                <a:cubicBezTo>
                  <a:pt x="604743" y="764401"/>
                  <a:pt x="609569" y="768279"/>
                  <a:pt x="613229" y="776514"/>
                </a:cubicBezTo>
                <a:cubicBezTo>
                  <a:pt x="616336" y="783504"/>
                  <a:pt x="618067" y="791029"/>
                  <a:pt x="620486" y="798286"/>
                </a:cubicBezTo>
                <a:cubicBezTo>
                  <a:pt x="621695" y="801914"/>
                  <a:pt x="621410" y="806466"/>
                  <a:pt x="624114" y="809171"/>
                </a:cubicBezTo>
                <a:lnTo>
                  <a:pt x="631371" y="816429"/>
                </a:lnTo>
                <a:cubicBezTo>
                  <a:pt x="636209" y="814010"/>
                  <a:pt x="641189" y="811855"/>
                  <a:pt x="645886" y="809171"/>
                </a:cubicBezTo>
                <a:cubicBezTo>
                  <a:pt x="649672" y="807007"/>
                  <a:pt x="652871" y="803864"/>
                  <a:pt x="656771" y="801914"/>
                </a:cubicBezTo>
                <a:cubicBezTo>
                  <a:pt x="660192" y="800204"/>
                  <a:pt x="664028" y="799495"/>
                  <a:pt x="667657" y="798286"/>
                </a:cubicBezTo>
                <a:cubicBezTo>
                  <a:pt x="670076" y="794657"/>
                  <a:pt x="673143" y="791385"/>
                  <a:pt x="674914" y="787400"/>
                </a:cubicBezTo>
                <a:cubicBezTo>
                  <a:pt x="678021" y="780410"/>
                  <a:pt x="677928" y="771994"/>
                  <a:pt x="682171" y="765629"/>
                </a:cubicBezTo>
                <a:cubicBezTo>
                  <a:pt x="684590" y="762000"/>
                  <a:pt x="686532" y="758003"/>
                  <a:pt x="689429" y="754743"/>
                </a:cubicBezTo>
                <a:cubicBezTo>
                  <a:pt x="696247" y="747072"/>
                  <a:pt x="705507" y="741510"/>
                  <a:pt x="711200" y="732971"/>
                </a:cubicBezTo>
                <a:cubicBezTo>
                  <a:pt x="713619" y="729343"/>
                  <a:pt x="714829" y="724505"/>
                  <a:pt x="718457" y="722086"/>
                </a:cubicBezTo>
                <a:cubicBezTo>
                  <a:pt x="722606" y="719320"/>
                  <a:pt x="728133" y="719667"/>
                  <a:pt x="732971" y="718457"/>
                </a:cubicBezTo>
                <a:cubicBezTo>
                  <a:pt x="736600" y="716038"/>
                  <a:pt x="739956" y="713150"/>
                  <a:pt x="743857" y="711200"/>
                </a:cubicBezTo>
                <a:cubicBezTo>
                  <a:pt x="747278" y="709489"/>
                  <a:pt x="750918" y="707571"/>
                  <a:pt x="754743" y="707571"/>
                </a:cubicBezTo>
                <a:cubicBezTo>
                  <a:pt x="788631" y="707571"/>
                  <a:pt x="822476" y="709990"/>
                  <a:pt x="856343" y="711200"/>
                </a:cubicBezTo>
                <a:lnTo>
                  <a:pt x="870857" y="754743"/>
                </a:lnTo>
                <a:lnTo>
                  <a:pt x="874486" y="765629"/>
                </a:lnTo>
                <a:lnTo>
                  <a:pt x="878114" y="776514"/>
                </a:lnTo>
                <a:cubicBezTo>
                  <a:pt x="876905" y="801914"/>
                  <a:pt x="876598" y="827373"/>
                  <a:pt x="874486" y="852714"/>
                </a:cubicBezTo>
                <a:cubicBezTo>
                  <a:pt x="874168" y="856526"/>
                  <a:pt x="870857" y="859775"/>
                  <a:pt x="870857" y="863600"/>
                </a:cubicBezTo>
                <a:cubicBezTo>
                  <a:pt x="870857" y="890237"/>
                  <a:pt x="873535" y="916809"/>
                  <a:pt x="874486" y="943429"/>
                </a:cubicBezTo>
                <a:cubicBezTo>
                  <a:pt x="874745" y="950681"/>
                  <a:pt x="874486" y="957943"/>
                  <a:pt x="874486" y="965200"/>
                </a:cubicBezTo>
              </a:path>
            </a:pathLst>
          </a:custGeom>
          <a:noFill/>
          <a:ln w="22225">
            <a:solidFill>
              <a:schemeClr val="tx2">
                <a:lumMod val="60000"/>
                <a:lumOff val="4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073400" y="4267200"/>
            <a:ext cx="1393510" cy="994229"/>
          </a:xfrm>
          <a:custGeom>
            <a:avLst/>
            <a:gdLst>
              <a:gd name="connsiteX0" fmla="*/ 1382486 w 1393510"/>
              <a:gd name="connsiteY0" fmla="*/ 127000 h 994229"/>
              <a:gd name="connsiteX1" fmla="*/ 1386114 w 1393510"/>
              <a:gd name="connsiteY1" fmla="*/ 145143 h 994229"/>
              <a:gd name="connsiteX2" fmla="*/ 1393371 w 1393510"/>
              <a:gd name="connsiteY2" fmla="*/ 156029 h 994229"/>
              <a:gd name="connsiteX3" fmla="*/ 1389743 w 1393510"/>
              <a:gd name="connsiteY3" fmla="*/ 181429 h 994229"/>
              <a:gd name="connsiteX4" fmla="*/ 1324429 w 1393510"/>
              <a:gd name="connsiteY4" fmla="*/ 174171 h 994229"/>
              <a:gd name="connsiteX5" fmla="*/ 1309914 w 1393510"/>
              <a:gd name="connsiteY5" fmla="*/ 170543 h 994229"/>
              <a:gd name="connsiteX6" fmla="*/ 1266371 w 1393510"/>
              <a:gd name="connsiteY6" fmla="*/ 159657 h 994229"/>
              <a:gd name="connsiteX7" fmla="*/ 1255486 w 1393510"/>
              <a:gd name="connsiteY7" fmla="*/ 156029 h 994229"/>
              <a:gd name="connsiteX8" fmla="*/ 1230086 w 1393510"/>
              <a:gd name="connsiteY8" fmla="*/ 145143 h 994229"/>
              <a:gd name="connsiteX9" fmla="*/ 1219200 w 1393510"/>
              <a:gd name="connsiteY9" fmla="*/ 137886 h 994229"/>
              <a:gd name="connsiteX10" fmla="*/ 1197429 w 1393510"/>
              <a:gd name="connsiteY10" fmla="*/ 130629 h 994229"/>
              <a:gd name="connsiteX11" fmla="*/ 1186543 w 1393510"/>
              <a:gd name="connsiteY11" fmla="*/ 123371 h 994229"/>
              <a:gd name="connsiteX12" fmla="*/ 1143000 w 1393510"/>
              <a:gd name="connsiteY12" fmla="*/ 116114 h 994229"/>
              <a:gd name="connsiteX13" fmla="*/ 1113971 w 1393510"/>
              <a:gd name="connsiteY13" fmla="*/ 108857 h 994229"/>
              <a:gd name="connsiteX14" fmla="*/ 1030514 w 1393510"/>
              <a:gd name="connsiteY14" fmla="*/ 203200 h 994229"/>
              <a:gd name="connsiteX15" fmla="*/ 1023257 w 1393510"/>
              <a:gd name="connsiteY15" fmla="*/ 214086 h 994229"/>
              <a:gd name="connsiteX16" fmla="*/ 1016000 w 1393510"/>
              <a:gd name="connsiteY16" fmla="*/ 250371 h 994229"/>
              <a:gd name="connsiteX17" fmla="*/ 1008743 w 1393510"/>
              <a:gd name="connsiteY17" fmla="*/ 279400 h 994229"/>
              <a:gd name="connsiteX18" fmla="*/ 997857 w 1393510"/>
              <a:gd name="connsiteY18" fmla="*/ 286657 h 994229"/>
              <a:gd name="connsiteX19" fmla="*/ 994229 w 1393510"/>
              <a:gd name="connsiteY19" fmla="*/ 297543 h 994229"/>
              <a:gd name="connsiteX20" fmla="*/ 976086 w 1393510"/>
              <a:gd name="connsiteY20" fmla="*/ 308429 h 994229"/>
              <a:gd name="connsiteX21" fmla="*/ 965200 w 1393510"/>
              <a:gd name="connsiteY21" fmla="*/ 330200 h 994229"/>
              <a:gd name="connsiteX22" fmla="*/ 957943 w 1393510"/>
              <a:gd name="connsiteY22" fmla="*/ 351971 h 994229"/>
              <a:gd name="connsiteX23" fmla="*/ 950686 w 1393510"/>
              <a:gd name="connsiteY23" fmla="*/ 362857 h 994229"/>
              <a:gd name="connsiteX24" fmla="*/ 936171 w 1393510"/>
              <a:gd name="connsiteY24" fmla="*/ 391886 h 994229"/>
              <a:gd name="connsiteX25" fmla="*/ 932543 w 1393510"/>
              <a:gd name="connsiteY25" fmla="*/ 402771 h 994229"/>
              <a:gd name="connsiteX26" fmla="*/ 918029 w 1393510"/>
              <a:gd name="connsiteY26" fmla="*/ 406400 h 994229"/>
              <a:gd name="connsiteX27" fmla="*/ 907143 w 1393510"/>
              <a:gd name="connsiteY27" fmla="*/ 410029 h 994229"/>
              <a:gd name="connsiteX28" fmla="*/ 889000 w 1393510"/>
              <a:gd name="connsiteY28" fmla="*/ 406400 h 994229"/>
              <a:gd name="connsiteX29" fmla="*/ 867229 w 1393510"/>
              <a:gd name="connsiteY29" fmla="*/ 399143 h 994229"/>
              <a:gd name="connsiteX30" fmla="*/ 845457 w 1393510"/>
              <a:gd name="connsiteY30" fmla="*/ 391886 h 994229"/>
              <a:gd name="connsiteX31" fmla="*/ 834571 w 1393510"/>
              <a:gd name="connsiteY31" fmla="*/ 388257 h 994229"/>
              <a:gd name="connsiteX32" fmla="*/ 798286 w 1393510"/>
              <a:gd name="connsiteY32" fmla="*/ 377371 h 994229"/>
              <a:gd name="connsiteX33" fmla="*/ 776514 w 1393510"/>
              <a:gd name="connsiteY33" fmla="*/ 362857 h 994229"/>
              <a:gd name="connsiteX34" fmla="*/ 765629 w 1393510"/>
              <a:gd name="connsiteY34" fmla="*/ 355600 h 994229"/>
              <a:gd name="connsiteX35" fmla="*/ 758371 w 1393510"/>
              <a:gd name="connsiteY35" fmla="*/ 348343 h 994229"/>
              <a:gd name="connsiteX36" fmla="*/ 729343 w 1393510"/>
              <a:gd name="connsiteY36" fmla="*/ 326571 h 994229"/>
              <a:gd name="connsiteX37" fmla="*/ 722086 w 1393510"/>
              <a:gd name="connsiteY37" fmla="*/ 315686 h 994229"/>
              <a:gd name="connsiteX38" fmla="*/ 732971 w 1393510"/>
              <a:gd name="connsiteY38" fmla="*/ 239486 h 994229"/>
              <a:gd name="connsiteX39" fmla="*/ 736600 w 1393510"/>
              <a:gd name="connsiteY39" fmla="*/ 228600 h 994229"/>
              <a:gd name="connsiteX40" fmla="*/ 740229 w 1393510"/>
              <a:gd name="connsiteY40" fmla="*/ 217714 h 994229"/>
              <a:gd name="connsiteX41" fmla="*/ 751114 w 1393510"/>
              <a:gd name="connsiteY41" fmla="*/ 210457 h 994229"/>
              <a:gd name="connsiteX42" fmla="*/ 765629 w 1393510"/>
              <a:gd name="connsiteY42" fmla="*/ 188686 h 994229"/>
              <a:gd name="connsiteX43" fmla="*/ 772886 w 1393510"/>
              <a:gd name="connsiteY43" fmla="*/ 166914 h 994229"/>
              <a:gd name="connsiteX44" fmla="*/ 769257 w 1393510"/>
              <a:gd name="connsiteY44" fmla="*/ 101600 h 994229"/>
              <a:gd name="connsiteX45" fmla="*/ 736600 w 1393510"/>
              <a:gd name="connsiteY45" fmla="*/ 72571 h 994229"/>
              <a:gd name="connsiteX46" fmla="*/ 725714 w 1393510"/>
              <a:gd name="connsiteY46" fmla="*/ 68943 h 994229"/>
              <a:gd name="connsiteX47" fmla="*/ 703943 w 1393510"/>
              <a:gd name="connsiteY47" fmla="*/ 58057 h 994229"/>
              <a:gd name="connsiteX48" fmla="*/ 693057 w 1393510"/>
              <a:gd name="connsiteY48" fmla="*/ 50800 h 994229"/>
              <a:gd name="connsiteX49" fmla="*/ 682171 w 1393510"/>
              <a:gd name="connsiteY49" fmla="*/ 47171 h 994229"/>
              <a:gd name="connsiteX50" fmla="*/ 671286 w 1393510"/>
              <a:gd name="connsiteY50" fmla="*/ 39914 h 994229"/>
              <a:gd name="connsiteX51" fmla="*/ 635000 w 1393510"/>
              <a:gd name="connsiteY51" fmla="*/ 29029 h 994229"/>
              <a:gd name="connsiteX52" fmla="*/ 627743 w 1393510"/>
              <a:gd name="connsiteY52" fmla="*/ 21771 h 994229"/>
              <a:gd name="connsiteX53" fmla="*/ 598714 w 1393510"/>
              <a:gd name="connsiteY53" fmla="*/ 14514 h 994229"/>
              <a:gd name="connsiteX54" fmla="*/ 584200 w 1393510"/>
              <a:gd name="connsiteY54" fmla="*/ 10886 h 994229"/>
              <a:gd name="connsiteX55" fmla="*/ 573314 w 1393510"/>
              <a:gd name="connsiteY55" fmla="*/ 7257 h 994229"/>
              <a:gd name="connsiteX56" fmla="*/ 504371 w 1393510"/>
              <a:gd name="connsiteY56" fmla="*/ 3629 h 994229"/>
              <a:gd name="connsiteX57" fmla="*/ 489857 w 1393510"/>
              <a:gd name="connsiteY57" fmla="*/ 0 h 994229"/>
              <a:gd name="connsiteX58" fmla="*/ 464457 w 1393510"/>
              <a:gd name="connsiteY58" fmla="*/ 3629 h 994229"/>
              <a:gd name="connsiteX59" fmla="*/ 428171 w 1393510"/>
              <a:gd name="connsiteY59" fmla="*/ 7257 h 994229"/>
              <a:gd name="connsiteX60" fmla="*/ 413657 w 1393510"/>
              <a:gd name="connsiteY60" fmla="*/ 10886 h 994229"/>
              <a:gd name="connsiteX61" fmla="*/ 402771 w 1393510"/>
              <a:gd name="connsiteY61" fmla="*/ 14514 h 994229"/>
              <a:gd name="connsiteX62" fmla="*/ 395514 w 1393510"/>
              <a:gd name="connsiteY62" fmla="*/ 36286 h 994229"/>
              <a:gd name="connsiteX63" fmla="*/ 391886 w 1393510"/>
              <a:gd name="connsiteY63" fmla="*/ 50800 h 994229"/>
              <a:gd name="connsiteX64" fmla="*/ 388257 w 1393510"/>
              <a:gd name="connsiteY64" fmla="*/ 68943 h 994229"/>
              <a:gd name="connsiteX65" fmla="*/ 384629 w 1393510"/>
              <a:gd name="connsiteY65" fmla="*/ 79829 h 994229"/>
              <a:gd name="connsiteX66" fmla="*/ 362857 w 1393510"/>
              <a:gd name="connsiteY66" fmla="*/ 90714 h 994229"/>
              <a:gd name="connsiteX67" fmla="*/ 351971 w 1393510"/>
              <a:gd name="connsiteY67" fmla="*/ 97971 h 994229"/>
              <a:gd name="connsiteX68" fmla="*/ 344714 w 1393510"/>
              <a:gd name="connsiteY68" fmla="*/ 105229 h 994229"/>
              <a:gd name="connsiteX69" fmla="*/ 315686 w 1393510"/>
              <a:gd name="connsiteY69" fmla="*/ 112486 h 994229"/>
              <a:gd name="connsiteX70" fmla="*/ 261257 w 1393510"/>
              <a:gd name="connsiteY70" fmla="*/ 119743 h 994229"/>
              <a:gd name="connsiteX71" fmla="*/ 243114 w 1393510"/>
              <a:gd name="connsiteY71" fmla="*/ 123371 h 994229"/>
              <a:gd name="connsiteX72" fmla="*/ 235857 w 1393510"/>
              <a:gd name="connsiteY72" fmla="*/ 130629 h 994229"/>
              <a:gd name="connsiteX73" fmla="*/ 214086 w 1393510"/>
              <a:gd name="connsiteY73" fmla="*/ 137886 h 994229"/>
              <a:gd name="connsiteX74" fmla="*/ 203200 w 1393510"/>
              <a:gd name="connsiteY74" fmla="*/ 145143 h 994229"/>
              <a:gd name="connsiteX75" fmla="*/ 177800 w 1393510"/>
              <a:gd name="connsiteY75" fmla="*/ 163286 h 994229"/>
              <a:gd name="connsiteX76" fmla="*/ 170543 w 1393510"/>
              <a:gd name="connsiteY76" fmla="*/ 174171 h 994229"/>
              <a:gd name="connsiteX77" fmla="*/ 170543 w 1393510"/>
              <a:gd name="connsiteY77" fmla="*/ 210457 h 994229"/>
              <a:gd name="connsiteX78" fmla="*/ 177800 w 1393510"/>
              <a:gd name="connsiteY78" fmla="*/ 221343 h 994229"/>
              <a:gd name="connsiteX79" fmla="*/ 181429 w 1393510"/>
              <a:gd name="connsiteY79" fmla="*/ 232229 h 994229"/>
              <a:gd name="connsiteX80" fmla="*/ 199571 w 1393510"/>
              <a:gd name="connsiteY80" fmla="*/ 254000 h 994229"/>
              <a:gd name="connsiteX81" fmla="*/ 214086 w 1393510"/>
              <a:gd name="connsiteY81" fmla="*/ 286657 h 994229"/>
              <a:gd name="connsiteX82" fmla="*/ 224971 w 1393510"/>
              <a:gd name="connsiteY82" fmla="*/ 308429 h 994229"/>
              <a:gd name="connsiteX83" fmla="*/ 235857 w 1393510"/>
              <a:gd name="connsiteY83" fmla="*/ 341086 h 994229"/>
              <a:gd name="connsiteX84" fmla="*/ 239486 w 1393510"/>
              <a:gd name="connsiteY84" fmla="*/ 351971 h 994229"/>
              <a:gd name="connsiteX85" fmla="*/ 250371 w 1393510"/>
              <a:gd name="connsiteY85" fmla="*/ 355600 h 994229"/>
              <a:gd name="connsiteX86" fmla="*/ 254000 w 1393510"/>
              <a:gd name="connsiteY86" fmla="*/ 366486 h 994229"/>
              <a:gd name="connsiteX87" fmla="*/ 250371 w 1393510"/>
              <a:gd name="connsiteY87" fmla="*/ 388257 h 994229"/>
              <a:gd name="connsiteX88" fmla="*/ 246743 w 1393510"/>
              <a:gd name="connsiteY88" fmla="*/ 406400 h 994229"/>
              <a:gd name="connsiteX89" fmla="*/ 243114 w 1393510"/>
              <a:gd name="connsiteY89" fmla="*/ 417286 h 994229"/>
              <a:gd name="connsiteX90" fmla="*/ 239486 w 1393510"/>
              <a:gd name="connsiteY90" fmla="*/ 431800 h 994229"/>
              <a:gd name="connsiteX91" fmla="*/ 235857 w 1393510"/>
              <a:gd name="connsiteY91" fmla="*/ 493486 h 994229"/>
              <a:gd name="connsiteX92" fmla="*/ 228600 w 1393510"/>
              <a:gd name="connsiteY92" fmla="*/ 504371 h 994229"/>
              <a:gd name="connsiteX93" fmla="*/ 217714 w 1393510"/>
              <a:gd name="connsiteY93" fmla="*/ 526143 h 994229"/>
              <a:gd name="connsiteX94" fmla="*/ 210457 w 1393510"/>
              <a:gd name="connsiteY94" fmla="*/ 547914 h 994229"/>
              <a:gd name="connsiteX95" fmla="*/ 217714 w 1393510"/>
              <a:gd name="connsiteY95" fmla="*/ 587829 h 994229"/>
              <a:gd name="connsiteX96" fmla="*/ 224971 w 1393510"/>
              <a:gd name="connsiteY96" fmla="*/ 598714 h 994229"/>
              <a:gd name="connsiteX97" fmla="*/ 235857 w 1393510"/>
              <a:gd name="connsiteY97" fmla="*/ 602343 h 994229"/>
              <a:gd name="connsiteX98" fmla="*/ 228600 w 1393510"/>
              <a:gd name="connsiteY98" fmla="*/ 616857 h 994229"/>
              <a:gd name="connsiteX99" fmla="*/ 221343 w 1393510"/>
              <a:gd name="connsiteY99" fmla="*/ 645886 h 994229"/>
              <a:gd name="connsiteX100" fmla="*/ 156029 w 1393510"/>
              <a:gd name="connsiteY100" fmla="*/ 645886 h 994229"/>
              <a:gd name="connsiteX101" fmla="*/ 148771 w 1393510"/>
              <a:gd name="connsiteY101" fmla="*/ 653143 h 994229"/>
              <a:gd name="connsiteX102" fmla="*/ 134257 w 1393510"/>
              <a:gd name="connsiteY102" fmla="*/ 674914 h 994229"/>
              <a:gd name="connsiteX103" fmla="*/ 130629 w 1393510"/>
              <a:gd name="connsiteY103" fmla="*/ 685800 h 994229"/>
              <a:gd name="connsiteX104" fmla="*/ 123371 w 1393510"/>
              <a:gd name="connsiteY104" fmla="*/ 693057 h 994229"/>
              <a:gd name="connsiteX105" fmla="*/ 90714 w 1393510"/>
              <a:gd name="connsiteY105" fmla="*/ 711200 h 994229"/>
              <a:gd name="connsiteX106" fmla="*/ 72571 w 1393510"/>
              <a:gd name="connsiteY106" fmla="*/ 714829 h 994229"/>
              <a:gd name="connsiteX107" fmla="*/ 39914 w 1393510"/>
              <a:gd name="connsiteY107" fmla="*/ 729343 h 994229"/>
              <a:gd name="connsiteX108" fmla="*/ 32657 w 1393510"/>
              <a:gd name="connsiteY108" fmla="*/ 740229 h 994229"/>
              <a:gd name="connsiteX109" fmla="*/ 32657 w 1393510"/>
              <a:gd name="connsiteY109" fmla="*/ 747486 h 994229"/>
              <a:gd name="connsiteX110" fmla="*/ 47171 w 1393510"/>
              <a:gd name="connsiteY110" fmla="*/ 743857 h 994229"/>
              <a:gd name="connsiteX111" fmla="*/ 68943 w 1393510"/>
              <a:gd name="connsiteY111" fmla="*/ 736600 h 994229"/>
              <a:gd name="connsiteX112" fmla="*/ 76200 w 1393510"/>
              <a:gd name="connsiteY112" fmla="*/ 725714 h 994229"/>
              <a:gd name="connsiteX113" fmla="*/ 61686 w 1393510"/>
              <a:gd name="connsiteY113" fmla="*/ 729343 h 994229"/>
              <a:gd name="connsiteX114" fmla="*/ 50800 w 1393510"/>
              <a:gd name="connsiteY114" fmla="*/ 736600 h 994229"/>
              <a:gd name="connsiteX115" fmla="*/ 29029 w 1393510"/>
              <a:gd name="connsiteY115" fmla="*/ 747486 h 994229"/>
              <a:gd name="connsiteX116" fmla="*/ 21771 w 1393510"/>
              <a:gd name="connsiteY116" fmla="*/ 754743 h 994229"/>
              <a:gd name="connsiteX117" fmla="*/ 0 w 1393510"/>
              <a:gd name="connsiteY117" fmla="*/ 762000 h 994229"/>
              <a:gd name="connsiteX118" fmla="*/ 18143 w 1393510"/>
              <a:gd name="connsiteY118" fmla="*/ 791029 h 994229"/>
              <a:gd name="connsiteX119" fmla="*/ 25400 w 1393510"/>
              <a:gd name="connsiteY119" fmla="*/ 812800 h 994229"/>
              <a:gd name="connsiteX120" fmla="*/ 47171 w 1393510"/>
              <a:gd name="connsiteY120" fmla="*/ 820057 h 994229"/>
              <a:gd name="connsiteX121" fmla="*/ 50800 w 1393510"/>
              <a:gd name="connsiteY121" fmla="*/ 830943 h 994229"/>
              <a:gd name="connsiteX122" fmla="*/ 65314 w 1393510"/>
              <a:gd name="connsiteY122" fmla="*/ 852714 h 994229"/>
              <a:gd name="connsiteX123" fmla="*/ 76200 w 1393510"/>
              <a:gd name="connsiteY123" fmla="*/ 889000 h 994229"/>
              <a:gd name="connsiteX124" fmla="*/ 83457 w 1393510"/>
              <a:gd name="connsiteY124" fmla="*/ 899886 h 994229"/>
              <a:gd name="connsiteX125" fmla="*/ 94343 w 1393510"/>
              <a:gd name="connsiteY125" fmla="*/ 925286 h 994229"/>
              <a:gd name="connsiteX126" fmla="*/ 105229 w 1393510"/>
              <a:gd name="connsiteY126" fmla="*/ 928914 h 994229"/>
              <a:gd name="connsiteX127" fmla="*/ 108857 w 1393510"/>
              <a:gd name="connsiteY127" fmla="*/ 939800 h 994229"/>
              <a:gd name="connsiteX128" fmla="*/ 130629 w 1393510"/>
              <a:gd name="connsiteY128" fmla="*/ 968829 h 994229"/>
              <a:gd name="connsiteX129" fmla="*/ 137886 w 1393510"/>
              <a:gd name="connsiteY129" fmla="*/ 979714 h 994229"/>
              <a:gd name="connsiteX130" fmla="*/ 141514 w 1393510"/>
              <a:gd name="connsiteY130" fmla="*/ 994229 h 99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93510" h="994229">
                <a:moveTo>
                  <a:pt x="1382486" y="127000"/>
                </a:moveTo>
                <a:cubicBezTo>
                  <a:pt x="1383695" y="133048"/>
                  <a:pt x="1383949" y="139368"/>
                  <a:pt x="1386114" y="145143"/>
                </a:cubicBezTo>
                <a:cubicBezTo>
                  <a:pt x="1387645" y="149226"/>
                  <a:pt x="1392937" y="151690"/>
                  <a:pt x="1393371" y="156029"/>
                </a:cubicBezTo>
                <a:cubicBezTo>
                  <a:pt x="1394222" y="164539"/>
                  <a:pt x="1390952" y="172962"/>
                  <a:pt x="1389743" y="181429"/>
                </a:cubicBezTo>
                <a:cubicBezTo>
                  <a:pt x="1375758" y="180030"/>
                  <a:pt x="1339845" y="176740"/>
                  <a:pt x="1324429" y="174171"/>
                </a:cubicBezTo>
                <a:cubicBezTo>
                  <a:pt x="1319510" y="173351"/>
                  <a:pt x="1314804" y="171521"/>
                  <a:pt x="1309914" y="170543"/>
                </a:cubicBezTo>
                <a:cubicBezTo>
                  <a:pt x="1273272" y="163215"/>
                  <a:pt x="1302739" y="171779"/>
                  <a:pt x="1266371" y="159657"/>
                </a:cubicBezTo>
                <a:lnTo>
                  <a:pt x="1255486" y="156029"/>
                </a:lnTo>
                <a:cubicBezTo>
                  <a:pt x="1228160" y="137810"/>
                  <a:pt x="1262885" y="159199"/>
                  <a:pt x="1230086" y="145143"/>
                </a:cubicBezTo>
                <a:cubicBezTo>
                  <a:pt x="1226078" y="143425"/>
                  <a:pt x="1223185" y="139657"/>
                  <a:pt x="1219200" y="137886"/>
                </a:cubicBezTo>
                <a:cubicBezTo>
                  <a:pt x="1212210" y="134779"/>
                  <a:pt x="1197429" y="130629"/>
                  <a:pt x="1197429" y="130629"/>
                </a:cubicBezTo>
                <a:cubicBezTo>
                  <a:pt x="1193800" y="128210"/>
                  <a:pt x="1190444" y="125321"/>
                  <a:pt x="1186543" y="123371"/>
                </a:cubicBezTo>
                <a:cubicBezTo>
                  <a:pt x="1174068" y="117133"/>
                  <a:pt x="1154255" y="117722"/>
                  <a:pt x="1143000" y="116114"/>
                </a:cubicBezTo>
                <a:cubicBezTo>
                  <a:pt x="1127670" y="113924"/>
                  <a:pt x="1126637" y="113079"/>
                  <a:pt x="1113971" y="108857"/>
                </a:cubicBezTo>
                <a:cubicBezTo>
                  <a:pt x="996944" y="114177"/>
                  <a:pt x="1043124" y="85511"/>
                  <a:pt x="1030514" y="203200"/>
                </a:cubicBezTo>
                <a:cubicBezTo>
                  <a:pt x="1030049" y="207536"/>
                  <a:pt x="1025676" y="210457"/>
                  <a:pt x="1023257" y="214086"/>
                </a:cubicBezTo>
                <a:cubicBezTo>
                  <a:pt x="1016150" y="256737"/>
                  <a:pt x="1023216" y="217901"/>
                  <a:pt x="1016000" y="250371"/>
                </a:cubicBezTo>
                <a:cubicBezTo>
                  <a:pt x="1015792" y="251305"/>
                  <a:pt x="1011734" y="275661"/>
                  <a:pt x="1008743" y="279400"/>
                </a:cubicBezTo>
                <a:cubicBezTo>
                  <a:pt x="1006019" y="282805"/>
                  <a:pt x="1001486" y="284238"/>
                  <a:pt x="997857" y="286657"/>
                </a:cubicBezTo>
                <a:cubicBezTo>
                  <a:pt x="996648" y="290286"/>
                  <a:pt x="996197" y="294263"/>
                  <a:pt x="994229" y="297543"/>
                </a:cubicBezTo>
                <a:cubicBezTo>
                  <a:pt x="989249" y="305843"/>
                  <a:pt x="984647" y="305575"/>
                  <a:pt x="976086" y="308429"/>
                </a:cubicBezTo>
                <a:cubicBezTo>
                  <a:pt x="962847" y="348140"/>
                  <a:pt x="983964" y="287981"/>
                  <a:pt x="965200" y="330200"/>
                </a:cubicBezTo>
                <a:cubicBezTo>
                  <a:pt x="962093" y="337190"/>
                  <a:pt x="962186" y="345606"/>
                  <a:pt x="957943" y="351971"/>
                </a:cubicBezTo>
                <a:cubicBezTo>
                  <a:pt x="955524" y="355600"/>
                  <a:pt x="952457" y="358872"/>
                  <a:pt x="950686" y="362857"/>
                </a:cubicBezTo>
                <a:cubicBezTo>
                  <a:pt x="937345" y="392877"/>
                  <a:pt x="951076" y="376983"/>
                  <a:pt x="936171" y="391886"/>
                </a:cubicBezTo>
                <a:cubicBezTo>
                  <a:pt x="934962" y="395514"/>
                  <a:pt x="935529" y="400382"/>
                  <a:pt x="932543" y="402771"/>
                </a:cubicBezTo>
                <a:cubicBezTo>
                  <a:pt x="928649" y="405886"/>
                  <a:pt x="922824" y="405030"/>
                  <a:pt x="918029" y="406400"/>
                </a:cubicBezTo>
                <a:cubicBezTo>
                  <a:pt x="914351" y="407451"/>
                  <a:pt x="910772" y="408819"/>
                  <a:pt x="907143" y="410029"/>
                </a:cubicBezTo>
                <a:cubicBezTo>
                  <a:pt x="901095" y="408819"/>
                  <a:pt x="894950" y="408023"/>
                  <a:pt x="889000" y="406400"/>
                </a:cubicBezTo>
                <a:cubicBezTo>
                  <a:pt x="881620" y="404387"/>
                  <a:pt x="874486" y="401562"/>
                  <a:pt x="867229" y="399143"/>
                </a:cubicBezTo>
                <a:lnTo>
                  <a:pt x="845457" y="391886"/>
                </a:lnTo>
                <a:cubicBezTo>
                  <a:pt x="841828" y="390676"/>
                  <a:pt x="838282" y="389185"/>
                  <a:pt x="834571" y="388257"/>
                </a:cubicBezTo>
                <a:cubicBezTo>
                  <a:pt x="826454" y="386228"/>
                  <a:pt x="803591" y="380908"/>
                  <a:pt x="798286" y="377371"/>
                </a:cubicBezTo>
                <a:lnTo>
                  <a:pt x="776514" y="362857"/>
                </a:lnTo>
                <a:cubicBezTo>
                  <a:pt x="772886" y="360438"/>
                  <a:pt x="768713" y="358683"/>
                  <a:pt x="765629" y="355600"/>
                </a:cubicBezTo>
                <a:cubicBezTo>
                  <a:pt x="763210" y="353181"/>
                  <a:pt x="761108" y="350396"/>
                  <a:pt x="758371" y="348343"/>
                </a:cubicBezTo>
                <a:cubicBezTo>
                  <a:pt x="746754" y="339631"/>
                  <a:pt x="737667" y="336977"/>
                  <a:pt x="729343" y="326571"/>
                </a:cubicBezTo>
                <a:cubicBezTo>
                  <a:pt x="726619" y="323166"/>
                  <a:pt x="724505" y="319314"/>
                  <a:pt x="722086" y="315686"/>
                </a:cubicBezTo>
                <a:cubicBezTo>
                  <a:pt x="726223" y="253628"/>
                  <a:pt x="719964" y="278506"/>
                  <a:pt x="732971" y="239486"/>
                </a:cubicBezTo>
                <a:lnTo>
                  <a:pt x="736600" y="228600"/>
                </a:lnTo>
                <a:cubicBezTo>
                  <a:pt x="737810" y="224971"/>
                  <a:pt x="737046" y="219836"/>
                  <a:pt x="740229" y="217714"/>
                </a:cubicBezTo>
                <a:lnTo>
                  <a:pt x="751114" y="210457"/>
                </a:lnTo>
                <a:cubicBezTo>
                  <a:pt x="763122" y="174438"/>
                  <a:pt x="742975" y="229463"/>
                  <a:pt x="765629" y="188686"/>
                </a:cubicBezTo>
                <a:cubicBezTo>
                  <a:pt x="769344" y="181999"/>
                  <a:pt x="772886" y="166914"/>
                  <a:pt x="772886" y="166914"/>
                </a:cubicBezTo>
                <a:cubicBezTo>
                  <a:pt x="771676" y="145143"/>
                  <a:pt x="775362" y="122533"/>
                  <a:pt x="769257" y="101600"/>
                </a:cubicBezTo>
                <a:cubicBezTo>
                  <a:pt x="767616" y="95973"/>
                  <a:pt x="746160" y="77351"/>
                  <a:pt x="736600" y="72571"/>
                </a:cubicBezTo>
                <a:cubicBezTo>
                  <a:pt x="733179" y="70860"/>
                  <a:pt x="729343" y="70152"/>
                  <a:pt x="725714" y="68943"/>
                </a:cubicBezTo>
                <a:cubicBezTo>
                  <a:pt x="694525" y="48150"/>
                  <a:pt x="733983" y="73077"/>
                  <a:pt x="703943" y="58057"/>
                </a:cubicBezTo>
                <a:cubicBezTo>
                  <a:pt x="700042" y="56107"/>
                  <a:pt x="696958" y="52750"/>
                  <a:pt x="693057" y="50800"/>
                </a:cubicBezTo>
                <a:cubicBezTo>
                  <a:pt x="689636" y="49089"/>
                  <a:pt x="685592" y="48882"/>
                  <a:pt x="682171" y="47171"/>
                </a:cubicBezTo>
                <a:cubicBezTo>
                  <a:pt x="678271" y="45221"/>
                  <a:pt x="675271" y="41685"/>
                  <a:pt x="671286" y="39914"/>
                </a:cubicBezTo>
                <a:cubicBezTo>
                  <a:pt x="659927" y="34865"/>
                  <a:pt x="647064" y="32044"/>
                  <a:pt x="635000" y="29029"/>
                </a:cubicBezTo>
                <a:cubicBezTo>
                  <a:pt x="632581" y="26610"/>
                  <a:pt x="630677" y="23531"/>
                  <a:pt x="627743" y="21771"/>
                </a:cubicBezTo>
                <a:cubicBezTo>
                  <a:pt x="622025" y="18340"/>
                  <a:pt x="602839" y="15431"/>
                  <a:pt x="598714" y="14514"/>
                </a:cubicBezTo>
                <a:cubicBezTo>
                  <a:pt x="593846" y="13432"/>
                  <a:pt x="588995" y="12256"/>
                  <a:pt x="584200" y="10886"/>
                </a:cubicBezTo>
                <a:cubicBezTo>
                  <a:pt x="580522" y="9835"/>
                  <a:pt x="577123" y="7603"/>
                  <a:pt x="573314" y="7257"/>
                </a:cubicBezTo>
                <a:cubicBezTo>
                  <a:pt x="550396" y="5174"/>
                  <a:pt x="527352" y="4838"/>
                  <a:pt x="504371" y="3629"/>
                </a:cubicBezTo>
                <a:cubicBezTo>
                  <a:pt x="499533" y="2419"/>
                  <a:pt x="494844" y="0"/>
                  <a:pt x="489857" y="0"/>
                </a:cubicBezTo>
                <a:cubicBezTo>
                  <a:pt x="481304" y="0"/>
                  <a:pt x="472951" y="2630"/>
                  <a:pt x="464457" y="3629"/>
                </a:cubicBezTo>
                <a:cubicBezTo>
                  <a:pt x="452385" y="5049"/>
                  <a:pt x="440266" y="6048"/>
                  <a:pt x="428171" y="7257"/>
                </a:cubicBezTo>
                <a:cubicBezTo>
                  <a:pt x="423333" y="8467"/>
                  <a:pt x="418452" y="9516"/>
                  <a:pt x="413657" y="10886"/>
                </a:cubicBezTo>
                <a:cubicBezTo>
                  <a:pt x="409979" y="11937"/>
                  <a:pt x="404994" y="11402"/>
                  <a:pt x="402771" y="14514"/>
                </a:cubicBezTo>
                <a:cubicBezTo>
                  <a:pt x="398325" y="20739"/>
                  <a:pt x="397369" y="28864"/>
                  <a:pt x="395514" y="36286"/>
                </a:cubicBezTo>
                <a:cubicBezTo>
                  <a:pt x="394305" y="41124"/>
                  <a:pt x="392968" y="45932"/>
                  <a:pt x="391886" y="50800"/>
                </a:cubicBezTo>
                <a:cubicBezTo>
                  <a:pt x="390548" y="56821"/>
                  <a:pt x="389753" y="62960"/>
                  <a:pt x="388257" y="68943"/>
                </a:cubicBezTo>
                <a:cubicBezTo>
                  <a:pt x="387329" y="72654"/>
                  <a:pt x="387018" y="76842"/>
                  <a:pt x="384629" y="79829"/>
                </a:cubicBezTo>
                <a:cubicBezTo>
                  <a:pt x="379513" y="86224"/>
                  <a:pt x="370028" y="88324"/>
                  <a:pt x="362857" y="90714"/>
                </a:cubicBezTo>
                <a:cubicBezTo>
                  <a:pt x="359228" y="93133"/>
                  <a:pt x="355376" y="95247"/>
                  <a:pt x="351971" y="97971"/>
                </a:cubicBezTo>
                <a:cubicBezTo>
                  <a:pt x="349300" y="100108"/>
                  <a:pt x="347648" y="103469"/>
                  <a:pt x="344714" y="105229"/>
                </a:cubicBezTo>
                <a:cubicBezTo>
                  <a:pt x="338996" y="108660"/>
                  <a:pt x="319812" y="111569"/>
                  <a:pt x="315686" y="112486"/>
                </a:cubicBezTo>
                <a:cubicBezTo>
                  <a:pt x="282406" y="119881"/>
                  <a:pt x="321687" y="114249"/>
                  <a:pt x="261257" y="119743"/>
                </a:cubicBezTo>
                <a:cubicBezTo>
                  <a:pt x="255209" y="120952"/>
                  <a:pt x="248783" y="120941"/>
                  <a:pt x="243114" y="123371"/>
                </a:cubicBezTo>
                <a:cubicBezTo>
                  <a:pt x="239969" y="124719"/>
                  <a:pt x="238917" y="129099"/>
                  <a:pt x="235857" y="130629"/>
                </a:cubicBezTo>
                <a:cubicBezTo>
                  <a:pt x="229015" y="134050"/>
                  <a:pt x="220451" y="133643"/>
                  <a:pt x="214086" y="137886"/>
                </a:cubicBezTo>
                <a:cubicBezTo>
                  <a:pt x="210457" y="140305"/>
                  <a:pt x="206749" y="142608"/>
                  <a:pt x="203200" y="145143"/>
                </a:cubicBezTo>
                <a:cubicBezTo>
                  <a:pt x="171695" y="167647"/>
                  <a:pt x="203455" y="146183"/>
                  <a:pt x="177800" y="163286"/>
                </a:cubicBezTo>
                <a:cubicBezTo>
                  <a:pt x="175381" y="166914"/>
                  <a:pt x="172493" y="170271"/>
                  <a:pt x="170543" y="174171"/>
                </a:cubicBezTo>
                <a:cubicBezTo>
                  <a:pt x="164304" y="186649"/>
                  <a:pt x="166162" y="195853"/>
                  <a:pt x="170543" y="210457"/>
                </a:cubicBezTo>
                <a:cubicBezTo>
                  <a:pt x="171796" y="214634"/>
                  <a:pt x="175850" y="217442"/>
                  <a:pt x="177800" y="221343"/>
                </a:cubicBezTo>
                <a:cubicBezTo>
                  <a:pt x="179511" y="224764"/>
                  <a:pt x="179307" y="229046"/>
                  <a:pt x="181429" y="232229"/>
                </a:cubicBezTo>
                <a:cubicBezTo>
                  <a:pt x="192825" y="249323"/>
                  <a:pt x="191654" y="236188"/>
                  <a:pt x="199571" y="254000"/>
                </a:cubicBezTo>
                <a:cubicBezTo>
                  <a:pt x="216844" y="292863"/>
                  <a:pt x="197662" y="262021"/>
                  <a:pt x="214086" y="286657"/>
                </a:cubicBezTo>
                <a:cubicBezTo>
                  <a:pt x="227309" y="326333"/>
                  <a:pt x="206225" y="266252"/>
                  <a:pt x="224971" y="308429"/>
                </a:cubicBezTo>
                <a:cubicBezTo>
                  <a:pt x="224985" y="308459"/>
                  <a:pt x="234037" y="335627"/>
                  <a:pt x="235857" y="341086"/>
                </a:cubicBezTo>
                <a:cubicBezTo>
                  <a:pt x="237066" y="344714"/>
                  <a:pt x="235858" y="350761"/>
                  <a:pt x="239486" y="351971"/>
                </a:cubicBezTo>
                <a:lnTo>
                  <a:pt x="250371" y="355600"/>
                </a:lnTo>
                <a:cubicBezTo>
                  <a:pt x="251581" y="359229"/>
                  <a:pt x="254000" y="362661"/>
                  <a:pt x="254000" y="366486"/>
                </a:cubicBezTo>
                <a:cubicBezTo>
                  <a:pt x="254000" y="373843"/>
                  <a:pt x="251687" y="381019"/>
                  <a:pt x="250371" y="388257"/>
                </a:cubicBezTo>
                <a:cubicBezTo>
                  <a:pt x="249268" y="394325"/>
                  <a:pt x="248239" y="400417"/>
                  <a:pt x="246743" y="406400"/>
                </a:cubicBezTo>
                <a:cubicBezTo>
                  <a:pt x="245815" y="410111"/>
                  <a:pt x="244165" y="413608"/>
                  <a:pt x="243114" y="417286"/>
                </a:cubicBezTo>
                <a:cubicBezTo>
                  <a:pt x="241744" y="422081"/>
                  <a:pt x="240695" y="426962"/>
                  <a:pt x="239486" y="431800"/>
                </a:cubicBezTo>
                <a:cubicBezTo>
                  <a:pt x="238276" y="452362"/>
                  <a:pt x="238913" y="473116"/>
                  <a:pt x="235857" y="493486"/>
                </a:cubicBezTo>
                <a:cubicBezTo>
                  <a:pt x="235210" y="497799"/>
                  <a:pt x="230550" y="500471"/>
                  <a:pt x="228600" y="504371"/>
                </a:cubicBezTo>
                <a:cubicBezTo>
                  <a:pt x="213574" y="534422"/>
                  <a:pt x="238514" y="494941"/>
                  <a:pt x="217714" y="526143"/>
                </a:cubicBezTo>
                <a:cubicBezTo>
                  <a:pt x="215295" y="533400"/>
                  <a:pt x="209375" y="540341"/>
                  <a:pt x="210457" y="547914"/>
                </a:cubicBezTo>
                <a:cubicBezTo>
                  <a:pt x="211297" y="553793"/>
                  <a:pt x="214050" y="579278"/>
                  <a:pt x="217714" y="587829"/>
                </a:cubicBezTo>
                <a:cubicBezTo>
                  <a:pt x="219432" y="591837"/>
                  <a:pt x="221566" y="595990"/>
                  <a:pt x="224971" y="598714"/>
                </a:cubicBezTo>
                <a:cubicBezTo>
                  <a:pt x="227958" y="601103"/>
                  <a:pt x="232228" y="601133"/>
                  <a:pt x="235857" y="602343"/>
                </a:cubicBezTo>
                <a:cubicBezTo>
                  <a:pt x="233438" y="607181"/>
                  <a:pt x="230731" y="611885"/>
                  <a:pt x="228600" y="616857"/>
                </a:cubicBezTo>
                <a:cubicBezTo>
                  <a:pt x="224414" y="626623"/>
                  <a:pt x="223473" y="635232"/>
                  <a:pt x="221343" y="645886"/>
                </a:cubicBezTo>
                <a:cubicBezTo>
                  <a:pt x="194038" y="641335"/>
                  <a:pt x="189417" y="638731"/>
                  <a:pt x="156029" y="645886"/>
                </a:cubicBezTo>
                <a:cubicBezTo>
                  <a:pt x="152684" y="646603"/>
                  <a:pt x="150824" y="650406"/>
                  <a:pt x="148771" y="653143"/>
                </a:cubicBezTo>
                <a:cubicBezTo>
                  <a:pt x="143538" y="660120"/>
                  <a:pt x="134257" y="674914"/>
                  <a:pt x="134257" y="674914"/>
                </a:cubicBezTo>
                <a:cubicBezTo>
                  <a:pt x="133048" y="678543"/>
                  <a:pt x="132597" y="682520"/>
                  <a:pt x="130629" y="685800"/>
                </a:cubicBezTo>
                <a:cubicBezTo>
                  <a:pt x="128869" y="688734"/>
                  <a:pt x="126108" y="691004"/>
                  <a:pt x="123371" y="693057"/>
                </a:cubicBezTo>
                <a:cubicBezTo>
                  <a:pt x="109858" y="703191"/>
                  <a:pt x="104857" y="707664"/>
                  <a:pt x="90714" y="711200"/>
                </a:cubicBezTo>
                <a:cubicBezTo>
                  <a:pt x="84731" y="712696"/>
                  <a:pt x="78521" y="713206"/>
                  <a:pt x="72571" y="714829"/>
                </a:cubicBezTo>
                <a:cubicBezTo>
                  <a:pt x="50648" y="720808"/>
                  <a:pt x="54893" y="719358"/>
                  <a:pt x="39914" y="729343"/>
                </a:cubicBezTo>
                <a:cubicBezTo>
                  <a:pt x="37495" y="732972"/>
                  <a:pt x="36062" y="737505"/>
                  <a:pt x="32657" y="740229"/>
                </a:cubicBezTo>
                <a:cubicBezTo>
                  <a:pt x="24119" y="747059"/>
                  <a:pt x="12165" y="740655"/>
                  <a:pt x="32657" y="747486"/>
                </a:cubicBezTo>
                <a:cubicBezTo>
                  <a:pt x="37495" y="746276"/>
                  <a:pt x="42394" y="745290"/>
                  <a:pt x="47171" y="743857"/>
                </a:cubicBezTo>
                <a:cubicBezTo>
                  <a:pt x="54498" y="741659"/>
                  <a:pt x="68943" y="736600"/>
                  <a:pt x="68943" y="736600"/>
                </a:cubicBezTo>
                <a:cubicBezTo>
                  <a:pt x="71362" y="732971"/>
                  <a:pt x="79284" y="728798"/>
                  <a:pt x="76200" y="725714"/>
                </a:cubicBezTo>
                <a:cubicBezTo>
                  <a:pt x="72674" y="722188"/>
                  <a:pt x="66270" y="727379"/>
                  <a:pt x="61686" y="729343"/>
                </a:cubicBezTo>
                <a:cubicBezTo>
                  <a:pt x="57678" y="731061"/>
                  <a:pt x="54701" y="734650"/>
                  <a:pt x="50800" y="736600"/>
                </a:cubicBezTo>
                <a:cubicBezTo>
                  <a:pt x="32914" y="745543"/>
                  <a:pt x="46360" y="733621"/>
                  <a:pt x="29029" y="747486"/>
                </a:cubicBezTo>
                <a:cubicBezTo>
                  <a:pt x="26357" y="749623"/>
                  <a:pt x="24831" y="753213"/>
                  <a:pt x="21771" y="754743"/>
                </a:cubicBezTo>
                <a:cubicBezTo>
                  <a:pt x="14929" y="758164"/>
                  <a:pt x="0" y="762000"/>
                  <a:pt x="0" y="762000"/>
                </a:cubicBezTo>
                <a:cubicBezTo>
                  <a:pt x="17251" y="773500"/>
                  <a:pt x="9507" y="765120"/>
                  <a:pt x="18143" y="791029"/>
                </a:cubicBezTo>
                <a:cubicBezTo>
                  <a:pt x="18143" y="791030"/>
                  <a:pt x="25399" y="812800"/>
                  <a:pt x="25400" y="812800"/>
                </a:cubicBezTo>
                <a:lnTo>
                  <a:pt x="47171" y="820057"/>
                </a:lnTo>
                <a:cubicBezTo>
                  <a:pt x="48381" y="823686"/>
                  <a:pt x="48942" y="827599"/>
                  <a:pt x="50800" y="830943"/>
                </a:cubicBezTo>
                <a:cubicBezTo>
                  <a:pt x="55036" y="838567"/>
                  <a:pt x="65314" y="852714"/>
                  <a:pt x="65314" y="852714"/>
                </a:cubicBezTo>
                <a:cubicBezTo>
                  <a:pt x="67342" y="860827"/>
                  <a:pt x="72667" y="883700"/>
                  <a:pt x="76200" y="889000"/>
                </a:cubicBezTo>
                <a:lnTo>
                  <a:pt x="83457" y="899886"/>
                </a:lnTo>
                <a:cubicBezTo>
                  <a:pt x="85636" y="908600"/>
                  <a:pt x="86513" y="919022"/>
                  <a:pt x="94343" y="925286"/>
                </a:cubicBezTo>
                <a:cubicBezTo>
                  <a:pt x="97330" y="927675"/>
                  <a:pt x="101600" y="927705"/>
                  <a:pt x="105229" y="928914"/>
                </a:cubicBezTo>
                <a:cubicBezTo>
                  <a:pt x="106438" y="932543"/>
                  <a:pt x="107000" y="936456"/>
                  <a:pt x="108857" y="939800"/>
                </a:cubicBezTo>
                <a:cubicBezTo>
                  <a:pt x="131866" y="981218"/>
                  <a:pt x="114616" y="948813"/>
                  <a:pt x="130629" y="968829"/>
                </a:cubicBezTo>
                <a:cubicBezTo>
                  <a:pt x="133353" y="972234"/>
                  <a:pt x="135467" y="976086"/>
                  <a:pt x="137886" y="979714"/>
                </a:cubicBezTo>
                <a:cubicBezTo>
                  <a:pt x="141896" y="991748"/>
                  <a:pt x="141514" y="986775"/>
                  <a:pt x="141514" y="994229"/>
                </a:cubicBezTo>
              </a:path>
            </a:pathLst>
          </a:custGeom>
          <a:noFill/>
          <a:ln w="22225">
            <a:solidFill>
              <a:schemeClr val="tx2">
                <a:lumMod val="60000"/>
                <a:lumOff val="4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029857" y="5261429"/>
            <a:ext cx="323060" cy="725714"/>
          </a:xfrm>
          <a:custGeom>
            <a:avLst/>
            <a:gdLst>
              <a:gd name="connsiteX0" fmla="*/ 192314 w 323060"/>
              <a:gd name="connsiteY0" fmla="*/ 0 h 725714"/>
              <a:gd name="connsiteX1" fmla="*/ 210457 w 323060"/>
              <a:gd name="connsiteY1" fmla="*/ 10885 h 725714"/>
              <a:gd name="connsiteX2" fmla="*/ 221343 w 323060"/>
              <a:gd name="connsiteY2" fmla="*/ 21771 h 725714"/>
              <a:gd name="connsiteX3" fmla="*/ 243114 w 323060"/>
              <a:gd name="connsiteY3" fmla="*/ 32657 h 725714"/>
              <a:gd name="connsiteX4" fmla="*/ 250372 w 323060"/>
              <a:gd name="connsiteY4" fmla="*/ 39914 h 725714"/>
              <a:gd name="connsiteX5" fmla="*/ 261257 w 323060"/>
              <a:gd name="connsiteY5" fmla="*/ 47171 h 725714"/>
              <a:gd name="connsiteX6" fmla="*/ 264886 w 323060"/>
              <a:gd name="connsiteY6" fmla="*/ 58057 h 725714"/>
              <a:gd name="connsiteX7" fmla="*/ 272143 w 323060"/>
              <a:gd name="connsiteY7" fmla="*/ 68942 h 725714"/>
              <a:gd name="connsiteX8" fmla="*/ 275772 w 323060"/>
              <a:gd name="connsiteY8" fmla="*/ 79828 h 725714"/>
              <a:gd name="connsiteX9" fmla="*/ 286657 w 323060"/>
              <a:gd name="connsiteY9" fmla="*/ 83457 h 725714"/>
              <a:gd name="connsiteX10" fmla="*/ 290286 w 323060"/>
              <a:gd name="connsiteY10" fmla="*/ 94342 h 725714"/>
              <a:gd name="connsiteX11" fmla="*/ 301172 w 323060"/>
              <a:gd name="connsiteY11" fmla="*/ 97971 h 725714"/>
              <a:gd name="connsiteX12" fmla="*/ 312057 w 323060"/>
              <a:gd name="connsiteY12" fmla="*/ 105228 h 725714"/>
              <a:gd name="connsiteX13" fmla="*/ 315686 w 323060"/>
              <a:gd name="connsiteY13" fmla="*/ 116114 h 725714"/>
              <a:gd name="connsiteX14" fmla="*/ 322943 w 323060"/>
              <a:gd name="connsiteY14" fmla="*/ 127000 h 725714"/>
              <a:gd name="connsiteX15" fmla="*/ 312057 w 323060"/>
              <a:gd name="connsiteY15" fmla="*/ 130628 h 725714"/>
              <a:gd name="connsiteX16" fmla="*/ 275772 w 323060"/>
              <a:gd name="connsiteY16" fmla="*/ 127000 h 725714"/>
              <a:gd name="connsiteX17" fmla="*/ 264886 w 323060"/>
              <a:gd name="connsiteY17" fmla="*/ 123371 h 725714"/>
              <a:gd name="connsiteX18" fmla="*/ 185057 w 323060"/>
              <a:gd name="connsiteY18" fmla="*/ 127000 h 725714"/>
              <a:gd name="connsiteX19" fmla="*/ 170543 w 323060"/>
              <a:gd name="connsiteY19" fmla="*/ 148771 h 725714"/>
              <a:gd name="connsiteX20" fmla="*/ 166914 w 323060"/>
              <a:gd name="connsiteY20" fmla="*/ 159657 h 725714"/>
              <a:gd name="connsiteX21" fmla="*/ 152400 w 323060"/>
              <a:gd name="connsiteY21" fmla="*/ 177800 h 725714"/>
              <a:gd name="connsiteX22" fmla="*/ 148772 w 323060"/>
              <a:gd name="connsiteY22" fmla="*/ 188685 h 725714"/>
              <a:gd name="connsiteX23" fmla="*/ 137886 w 323060"/>
              <a:gd name="connsiteY23" fmla="*/ 206828 h 725714"/>
              <a:gd name="connsiteX24" fmla="*/ 123372 w 323060"/>
              <a:gd name="connsiteY24" fmla="*/ 246742 h 725714"/>
              <a:gd name="connsiteX25" fmla="*/ 72572 w 323060"/>
              <a:gd name="connsiteY25" fmla="*/ 257628 h 725714"/>
              <a:gd name="connsiteX26" fmla="*/ 58057 w 323060"/>
              <a:gd name="connsiteY26" fmla="*/ 275771 h 725714"/>
              <a:gd name="connsiteX27" fmla="*/ 54429 w 323060"/>
              <a:gd name="connsiteY27" fmla="*/ 290285 h 725714"/>
              <a:gd name="connsiteX28" fmla="*/ 50800 w 323060"/>
              <a:gd name="connsiteY28" fmla="*/ 388257 h 725714"/>
              <a:gd name="connsiteX29" fmla="*/ 47172 w 323060"/>
              <a:gd name="connsiteY29" fmla="*/ 399142 h 725714"/>
              <a:gd name="connsiteX30" fmla="*/ 36286 w 323060"/>
              <a:gd name="connsiteY30" fmla="*/ 402771 h 725714"/>
              <a:gd name="connsiteX31" fmla="*/ 25400 w 323060"/>
              <a:gd name="connsiteY31" fmla="*/ 424542 h 725714"/>
              <a:gd name="connsiteX32" fmla="*/ 18143 w 323060"/>
              <a:gd name="connsiteY32" fmla="*/ 511628 h 725714"/>
              <a:gd name="connsiteX33" fmla="*/ 14514 w 323060"/>
              <a:gd name="connsiteY33" fmla="*/ 580571 h 725714"/>
              <a:gd name="connsiteX34" fmla="*/ 3629 w 323060"/>
              <a:gd name="connsiteY34" fmla="*/ 616857 h 725714"/>
              <a:gd name="connsiteX35" fmla="*/ 0 w 323060"/>
              <a:gd name="connsiteY35" fmla="*/ 627742 h 725714"/>
              <a:gd name="connsiteX36" fmla="*/ 0 w 323060"/>
              <a:gd name="connsiteY36" fmla="*/ 725714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23060" h="725714">
                <a:moveTo>
                  <a:pt x="192314" y="0"/>
                </a:moveTo>
                <a:cubicBezTo>
                  <a:pt x="198362" y="3628"/>
                  <a:pt x="204815" y="6654"/>
                  <a:pt x="210457" y="10885"/>
                </a:cubicBezTo>
                <a:cubicBezTo>
                  <a:pt x="214562" y="13964"/>
                  <a:pt x="217401" y="18486"/>
                  <a:pt x="221343" y="21771"/>
                </a:cubicBezTo>
                <a:cubicBezTo>
                  <a:pt x="230721" y="29586"/>
                  <a:pt x="232206" y="29020"/>
                  <a:pt x="243114" y="32657"/>
                </a:cubicBezTo>
                <a:cubicBezTo>
                  <a:pt x="245533" y="35076"/>
                  <a:pt x="247700" y="37777"/>
                  <a:pt x="250372" y="39914"/>
                </a:cubicBezTo>
                <a:cubicBezTo>
                  <a:pt x="253777" y="42638"/>
                  <a:pt x="258533" y="43766"/>
                  <a:pt x="261257" y="47171"/>
                </a:cubicBezTo>
                <a:cubicBezTo>
                  <a:pt x="263646" y="50158"/>
                  <a:pt x="263175" y="54636"/>
                  <a:pt x="264886" y="58057"/>
                </a:cubicBezTo>
                <a:cubicBezTo>
                  <a:pt x="266836" y="61957"/>
                  <a:pt x="270193" y="65042"/>
                  <a:pt x="272143" y="68942"/>
                </a:cubicBezTo>
                <a:cubicBezTo>
                  <a:pt x="273854" y="72363"/>
                  <a:pt x="273067" y="77123"/>
                  <a:pt x="275772" y="79828"/>
                </a:cubicBezTo>
                <a:cubicBezTo>
                  <a:pt x="278476" y="82533"/>
                  <a:pt x="283029" y="82247"/>
                  <a:pt x="286657" y="83457"/>
                </a:cubicBezTo>
                <a:cubicBezTo>
                  <a:pt x="287867" y="87085"/>
                  <a:pt x="287581" y="91638"/>
                  <a:pt x="290286" y="94342"/>
                </a:cubicBezTo>
                <a:cubicBezTo>
                  <a:pt x="292991" y="97047"/>
                  <a:pt x="297751" y="96260"/>
                  <a:pt x="301172" y="97971"/>
                </a:cubicBezTo>
                <a:cubicBezTo>
                  <a:pt x="305072" y="99921"/>
                  <a:pt x="308429" y="102809"/>
                  <a:pt x="312057" y="105228"/>
                </a:cubicBezTo>
                <a:cubicBezTo>
                  <a:pt x="313267" y="108857"/>
                  <a:pt x="313975" y="112693"/>
                  <a:pt x="315686" y="116114"/>
                </a:cubicBezTo>
                <a:cubicBezTo>
                  <a:pt x="317636" y="120015"/>
                  <a:pt x="324001" y="122769"/>
                  <a:pt x="322943" y="127000"/>
                </a:cubicBezTo>
                <a:cubicBezTo>
                  <a:pt x="322015" y="130711"/>
                  <a:pt x="315686" y="129419"/>
                  <a:pt x="312057" y="130628"/>
                </a:cubicBezTo>
                <a:cubicBezTo>
                  <a:pt x="299962" y="129419"/>
                  <a:pt x="287786" y="128848"/>
                  <a:pt x="275772" y="127000"/>
                </a:cubicBezTo>
                <a:cubicBezTo>
                  <a:pt x="271991" y="126418"/>
                  <a:pt x="268711" y="123371"/>
                  <a:pt x="264886" y="123371"/>
                </a:cubicBezTo>
                <a:cubicBezTo>
                  <a:pt x="238249" y="123371"/>
                  <a:pt x="211667" y="125790"/>
                  <a:pt x="185057" y="127000"/>
                </a:cubicBezTo>
                <a:cubicBezTo>
                  <a:pt x="180219" y="134257"/>
                  <a:pt x="173301" y="140497"/>
                  <a:pt x="170543" y="148771"/>
                </a:cubicBezTo>
                <a:cubicBezTo>
                  <a:pt x="169333" y="152400"/>
                  <a:pt x="168625" y="156236"/>
                  <a:pt x="166914" y="159657"/>
                </a:cubicBezTo>
                <a:cubicBezTo>
                  <a:pt x="162337" y="168810"/>
                  <a:pt x="159148" y="171051"/>
                  <a:pt x="152400" y="177800"/>
                </a:cubicBezTo>
                <a:cubicBezTo>
                  <a:pt x="151191" y="181428"/>
                  <a:pt x="150740" y="185406"/>
                  <a:pt x="148772" y="188685"/>
                </a:cubicBezTo>
                <a:cubicBezTo>
                  <a:pt x="136892" y="208483"/>
                  <a:pt x="144739" y="181699"/>
                  <a:pt x="137886" y="206828"/>
                </a:cubicBezTo>
                <a:cubicBezTo>
                  <a:pt x="137075" y="209803"/>
                  <a:pt x="132881" y="240799"/>
                  <a:pt x="123372" y="246742"/>
                </a:cubicBezTo>
                <a:cubicBezTo>
                  <a:pt x="110443" y="254822"/>
                  <a:pt x="86127" y="255934"/>
                  <a:pt x="72572" y="257628"/>
                </a:cubicBezTo>
                <a:cubicBezTo>
                  <a:pt x="66718" y="263481"/>
                  <a:pt x="61491" y="267759"/>
                  <a:pt x="58057" y="275771"/>
                </a:cubicBezTo>
                <a:cubicBezTo>
                  <a:pt x="56093" y="280355"/>
                  <a:pt x="55638" y="285447"/>
                  <a:pt x="54429" y="290285"/>
                </a:cubicBezTo>
                <a:cubicBezTo>
                  <a:pt x="53219" y="322942"/>
                  <a:pt x="52974" y="355650"/>
                  <a:pt x="50800" y="388257"/>
                </a:cubicBezTo>
                <a:cubicBezTo>
                  <a:pt x="50546" y="392073"/>
                  <a:pt x="49876" y="396438"/>
                  <a:pt x="47172" y="399142"/>
                </a:cubicBezTo>
                <a:cubicBezTo>
                  <a:pt x="44467" y="401847"/>
                  <a:pt x="39915" y="401561"/>
                  <a:pt x="36286" y="402771"/>
                </a:cubicBezTo>
                <a:cubicBezTo>
                  <a:pt x="31803" y="409496"/>
                  <a:pt x="26115" y="415960"/>
                  <a:pt x="25400" y="424542"/>
                </a:cubicBezTo>
                <a:cubicBezTo>
                  <a:pt x="17779" y="515995"/>
                  <a:pt x="30387" y="474899"/>
                  <a:pt x="18143" y="511628"/>
                </a:cubicBezTo>
                <a:cubicBezTo>
                  <a:pt x="16933" y="534609"/>
                  <a:pt x="16508" y="557645"/>
                  <a:pt x="14514" y="580571"/>
                </a:cubicBezTo>
                <a:cubicBezTo>
                  <a:pt x="13869" y="587992"/>
                  <a:pt x="5042" y="612619"/>
                  <a:pt x="3629" y="616857"/>
                </a:cubicBezTo>
                <a:cubicBezTo>
                  <a:pt x="2419" y="620485"/>
                  <a:pt x="0" y="623917"/>
                  <a:pt x="0" y="627742"/>
                </a:cubicBezTo>
                <a:lnTo>
                  <a:pt x="0" y="725714"/>
                </a:ln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965960" y="200406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4419600" y="3624539"/>
            <a:ext cx="172409" cy="147361"/>
          </a:xfrm>
          <a:prstGeom prst="star5">
            <a:avLst/>
          </a:prstGeom>
          <a:solidFill>
            <a:srgbClr val="FF0000">
              <a:alpha val="7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388895" y="3997409"/>
            <a:ext cx="232610" cy="212642"/>
          </a:xfrm>
          <a:prstGeom prst="star5">
            <a:avLst/>
          </a:prstGeom>
          <a:solidFill>
            <a:srgbClr val="FF0000">
              <a:alpha val="7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648200" y="3733800"/>
            <a:ext cx="202980" cy="173491"/>
          </a:xfrm>
          <a:prstGeom prst="star5">
            <a:avLst/>
          </a:prstGeom>
          <a:solidFill>
            <a:schemeClr val="tx2">
              <a:lumMod val="50000"/>
              <a:alpha val="71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19897" y="6107725"/>
            <a:ext cx="109303" cy="9378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19897" y="6308482"/>
            <a:ext cx="109303" cy="9378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919622" y="6486161"/>
            <a:ext cx="109303" cy="937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81800" y="6107725"/>
            <a:ext cx="109303" cy="93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81799" y="6308482"/>
            <a:ext cx="109303" cy="937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719263" y="5043488"/>
            <a:ext cx="33941" cy="376237"/>
          </a:xfrm>
          <a:custGeom>
            <a:avLst/>
            <a:gdLst>
              <a:gd name="connsiteX0" fmla="*/ 0 w 33941"/>
              <a:gd name="connsiteY0" fmla="*/ 376237 h 376237"/>
              <a:gd name="connsiteX1" fmla="*/ 4762 w 33941"/>
              <a:gd name="connsiteY1" fmla="*/ 295275 h 376237"/>
              <a:gd name="connsiteX2" fmla="*/ 9525 w 33941"/>
              <a:gd name="connsiteY2" fmla="*/ 280987 h 376237"/>
              <a:gd name="connsiteX3" fmla="*/ 14287 w 33941"/>
              <a:gd name="connsiteY3" fmla="*/ 252412 h 376237"/>
              <a:gd name="connsiteX4" fmla="*/ 23812 w 33941"/>
              <a:gd name="connsiteY4" fmla="*/ 223837 h 376237"/>
              <a:gd name="connsiteX5" fmla="*/ 28575 w 33941"/>
              <a:gd name="connsiteY5" fmla="*/ 166687 h 376237"/>
              <a:gd name="connsiteX6" fmla="*/ 33337 w 33941"/>
              <a:gd name="connsiteY6" fmla="*/ 142875 h 376237"/>
              <a:gd name="connsiteX7" fmla="*/ 33337 w 33941"/>
              <a:gd name="connsiteY7" fmla="*/ 0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1" h="376237">
                <a:moveTo>
                  <a:pt x="0" y="376237"/>
                </a:moveTo>
                <a:cubicBezTo>
                  <a:pt x="1587" y="349250"/>
                  <a:pt x="2072" y="322175"/>
                  <a:pt x="4762" y="295275"/>
                </a:cubicBezTo>
                <a:cubicBezTo>
                  <a:pt x="5262" y="290280"/>
                  <a:pt x="8436" y="285888"/>
                  <a:pt x="9525" y="280987"/>
                </a:cubicBezTo>
                <a:cubicBezTo>
                  <a:pt x="11620" y="271561"/>
                  <a:pt x="11945" y="261780"/>
                  <a:pt x="14287" y="252412"/>
                </a:cubicBezTo>
                <a:cubicBezTo>
                  <a:pt x="16722" y="242672"/>
                  <a:pt x="23812" y="223837"/>
                  <a:pt x="23812" y="223837"/>
                </a:cubicBezTo>
                <a:cubicBezTo>
                  <a:pt x="25400" y="204787"/>
                  <a:pt x="26341" y="185672"/>
                  <a:pt x="28575" y="166687"/>
                </a:cubicBezTo>
                <a:cubicBezTo>
                  <a:pt x="29521" y="158648"/>
                  <a:pt x="33106" y="150966"/>
                  <a:pt x="33337" y="142875"/>
                </a:cubicBezTo>
                <a:cubicBezTo>
                  <a:pt x="34697" y="95269"/>
                  <a:pt x="33337" y="47625"/>
                  <a:pt x="33337" y="0"/>
                </a:cubicBezTo>
              </a:path>
            </a:pathLst>
          </a:custGeom>
          <a:noFill/>
          <a:ln>
            <a:solidFill>
              <a:schemeClr val="accent2">
                <a:lumMod val="75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762125" y="4537261"/>
            <a:ext cx="1590675" cy="1444439"/>
          </a:xfrm>
          <a:custGeom>
            <a:avLst/>
            <a:gdLst>
              <a:gd name="connsiteX0" fmla="*/ 0 w 1590675"/>
              <a:gd name="connsiteY0" fmla="*/ 515752 h 1444439"/>
              <a:gd name="connsiteX1" fmla="*/ 123825 w 1590675"/>
              <a:gd name="connsiteY1" fmla="*/ 520514 h 1444439"/>
              <a:gd name="connsiteX2" fmla="*/ 128588 w 1590675"/>
              <a:gd name="connsiteY2" fmla="*/ 563377 h 1444439"/>
              <a:gd name="connsiteX3" fmla="*/ 180975 w 1590675"/>
              <a:gd name="connsiteY3" fmla="*/ 568139 h 1444439"/>
              <a:gd name="connsiteX4" fmla="*/ 185738 w 1590675"/>
              <a:gd name="connsiteY4" fmla="*/ 582427 h 1444439"/>
              <a:gd name="connsiteX5" fmla="*/ 195263 w 1590675"/>
              <a:gd name="connsiteY5" fmla="*/ 620527 h 1444439"/>
              <a:gd name="connsiteX6" fmla="*/ 209550 w 1590675"/>
              <a:gd name="connsiteY6" fmla="*/ 663389 h 1444439"/>
              <a:gd name="connsiteX7" fmla="*/ 214313 w 1590675"/>
              <a:gd name="connsiteY7" fmla="*/ 677677 h 1444439"/>
              <a:gd name="connsiteX8" fmla="*/ 233363 w 1590675"/>
              <a:gd name="connsiteY8" fmla="*/ 706252 h 1444439"/>
              <a:gd name="connsiteX9" fmla="*/ 238125 w 1590675"/>
              <a:gd name="connsiteY9" fmla="*/ 720539 h 1444439"/>
              <a:gd name="connsiteX10" fmla="*/ 304800 w 1590675"/>
              <a:gd name="connsiteY10" fmla="*/ 725302 h 1444439"/>
              <a:gd name="connsiteX11" fmla="*/ 347663 w 1590675"/>
              <a:gd name="connsiteY11" fmla="*/ 715777 h 1444439"/>
              <a:gd name="connsiteX12" fmla="*/ 376238 w 1590675"/>
              <a:gd name="connsiteY12" fmla="*/ 706252 h 1444439"/>
              <a:gd name="connsiteX13" fmla="*/ 390525 w 1590675"/>
              <a:gd name="connsiteY13" fmla="*/ 701489 h 1444439"/>
              <a:gd name="connsiteX14" fmla="*/ 447675 w 1590675"/>
              <a:gd name="connsiteY14" fmla="*/ 691964 h 1444439"/>
              <a:gd name="connsiteX15" fmla="*/ 476250 w 1590675"/>
              <a:gd name="connsiteY15" fmla="*/ 682439 h 1444439"/>
              <a:gd name="connsiteX16" fmla="*/ 504825 w 1590675"/>
              <a:gd name="connsiteY16" fmla="*/ 668152 h 1444439"/>
              <a:gd name="connsiteX17" fmla="*/ 538163 w 1590675"/>
              <a:gd name="connsiteY17" fmla="*/ 663389 h 1444439"/>
              <a:gd name="connsiteX18" fmla="*/ 571500 w 1590675"/>
              <a:gd name="connsiteY18" fmla="*/ 653864 h 1444439"/>
              <a:gd name="connsiteX19" fmla="*/ 609600 w 1590675"/>
              <a:gd name="connsiteY19" fmla="*/ 649102 h 1444439"/>
              <a:gd name="connsiteX20" fmla="*/ 652463 w 1590675"/>
              <a:gd name="connsiteY20" fmla="*/ 639577 h 1444439"/>
              <a:gd name="connsiteX21" fmla="*/ 661988 w 1590675"/>
              <a:gd name="connsiteY21" fmla="*/ 668152 h 1444439"/>
              <a:gd name="connsiteX22" fmla="*/ 671513 w 1590675"/>
              <a:gd name="connsiteY22" fmla="*/ 720539 h 1444439"/>
              <a:gd name="connsiteX23" fmla="*/ 681038 w 1590675"/>
              <a:gd name="connsiteY23" fmla="*/ 734827 h 1444439"/>
              <a:gd name="connsiteX24" fmla="*/ 690563 w 1590675"/>
              <a:gd name="connsiteY24" fmla="*/ 763402 h 1444439"/>
              <a:gd name="connsiteX25" fmla="*/ 695325 w 1590675"/>
              <a:gd name="connsiteY25" fmla="*/ 777689 h 1444439"/>
              <a:gd name="connsiteX26" fmla="*/ 704850 w 1590675"/>
              <a:gd name="connsiteY26" fmla="*/ 791977 h 1444439"/>
              <a:gd name="connsiteX27" fmla="*/ 719138 w 1590675"/>
              <a:gd name="connsiteY27" fmla="*/ 782452 h 1444439"/>
              <a:gd name="connsiteX28" fmla="*/ 728663 w 1590675"/>
              <a:gd name="connsiteY28" fmla="*/ 768164 h 1444439"/>
              <a:gd name="connsiteX29" fmla="*/ 757238 w 1590675"/>
              <a:gd name="connsiteY29" fmla="*/ 749114 h 1444439"/>
              <a:gd name="connsiteX30" fmla="*/ 766763 w 1590675"/>
              <a:gd name="connsiteY30" fmla="*/ 734827 h 1444439"/>
              <a:gd name="connsiteX31" fmla="*/ 795338 w 1590675"/>
              <a:gd name="connsiteY31" fmla="*/ 725302 h 1444439"/>
              <a:gd name="connsiteX32" fmla="*/ 809625 w 1590675"/>
              <a:gd name="connsiteY32" fmla="*/ 720539 h 1444439"/>
              <a:gd name="connsiteX33" fmla="*/ 823913 w 1590675"/>
              <a:gd name="connsiteY33" fmla="*/ 711014 h 1444439"/>
              <a:gd name="connsiteX34" fmla="*/ 838200 w 1590675"/>
              <a:gd name="connsiteY34" fmla="*/ 696727 h 1444439"/>
              <a:gd name="connsiteX35" fmla="*/ 852488 w 1590675"/>
              <a:gd name="connsiteY35" fmla="*/ 691964 h 1444439"/>
              <a:gd name="connsiteX36" fmla="*/ 881063 w 1590675"/>
              <a:gd name="connsiteY36" fmla="*/ 672914 h 1444439"/>
              <a:gd name="connsiteX37" fmla="*/ 895350 w 1590675"/>
              <a:gd name="connsiteY37" fmla="*/ 663389 h 1444439"/>
              <a:gd name="connsiteX38" fmla="*/ 909638 w 1590675"/>
              <a:gd name="connsiteY38" fmla="*/ 658627 h 1444439"/>
              <a:gd name="connsiteX39" fmla="*/ 923925 w 1590675"/>
              <a:gd name="connsiteY39" fmla="*/ 649102 h 1444439"/>
              <a:gd name="connsiteX40" fmla="*/ 952500 w 1590675"/>
              <a:gd name="connsiteY40" fmla="*/ 625289 h 1444439"/>
              <a:gd name="connsiteX41" fmla="*/ 966788 w 1590675"/>
              <a:gd name="connsiteY41" fmla="*/ 620527 h 1444439"/>
              <a:gd name="connsiteX42" fmla="*/ 990600 w 1590675"/>
              <a:gd name="connsiteY42" fmla="*/ 601477 h 1444439"/>
              <a:gd name="connsiteX43" fmla="*/ 1000125 w 1590675"/>
              <a:gd name="connsiteY43" fmla="*/ 587189 h 1444439"/>
              <a:gd name="connsiteX44" fmla="*/ 1028700 w 1590675"/>
              <a:gd name="connsiteY44" fmla="*/ 568139 h 1444439"/>
              <a:gd name="connsiteX45" fmla="*/ 1038225 w 1590675"/>
              <a:gd name="connsiteY45" fmla="*/ 553852 h 1444439"/>
              <a:gd name="connsiteX46" fmla="*/ 1052513 w 1590675"/>
              <a:gd name="connsiteY46" fmla="*/ 549089 h 1444439"/>
              <a:gd name="connsiteX47" fmla="*/ 1066800 w 1590675"/>
              <a:gd name="connsiteY47" fmla="*/ 539564 h 1444439"/>
              <a:gd name="connsiteX48" fmla="*/ 1109663 w 1590675"/>
              <a:gd name="connsiteY48" fmla="*/ 563377 h 1444439"/>
              <a:gd name="connsiteX49" fmla="*/ 1147763 w 1590675"/>
              <a:gd name="connsiteY49" fmla="*/ 558614 h 1444439"/>
              <a:gd name="connsiteX50" fmla="*/ 1152525 w 1590675"/>
              <a:gd name="connsiteY50" fmla="*/ 544327 h 1444439"/>
              <a:gd name="connsiteX51" fmla="*/ 1166813 w 1590675"/>
              <a:gd name="connsiteY51" fmla="*/ 510989 h 1444439"/>
              <a:gd name="connsiteX52" fmla="*/ 1171575 w 1590675"/>
              <a:gd name="connsiteY52" fmla="*/ 482414 h 1444439"/>
              <a:gd name="connsiteX53" fmla="*/ 1200150 w 1590675"/>
              <a:gd name="connsiteY53" fmla="*/ 468127 h 1444439"/>
              <a:gd name="connsiteX54" fmla="*/ 1214438 w 1590675"/>
              <a:gd name="connsiteY54" fmla="*/ 425264 h 1444439"/>
              <a:gd name="connsiteX55" fmla="*/ 1219200 w 1590675"/>
              <a:gd name="connsiteY55" fmla="*/ 410977 h 1444439"/>
              <a:gd name="connsiteX56" fmla="*/ 1204913 w 1590675"/>
              <a:gd name="connsiteY56" fmla="*/ 358589 h 1444439"/>
              <a:gd name="connsiteX57" fmla="*/ 1176338 w 1590675"/>
              <a:gd name="connsiteY57" fmla="*/ 339539 h 1444439"/>
              <a:gd name="connsiteX58" fmla="*/ 1157288 w 1590675"/>
              <a:gd name="connsiteY58" fmla="*/ 320489 h 1444439"/>
              <a:gd name="connsiteX59" fmla="*/ 1152525 w 1590675"/>
              <a:gd name="connsiteY59" fmla="*/ 306202 h 1444439"/>
              <a:gd name="connsiteX60" fmla="*/ 1195388 w 1590675"/>
              <a:gd name="connsiteY60" fmla="*/ 282389 h 1444439"/>
              <a:gd name="connsiteX61" fmla="*/ 1209675 w 1590675"/>
              <a:gd name="connsiteY61" fmla="*/ 272864 h 1444439"/>
              <a:gd name="connsiteX62" fmla="*/ 1223963 w 1590675"/>
              <a:gd name="connsiteY62" fmla="*/ 268102 h 1444439"/>
              <a:gd name="connsiteX63" fmla="*/ 1252538 w 1590675"/>
              <a:gd name="connsiteY63" fmla="*/ 253814 h 1444439"/>
              <a:gd name="connsiteX64" fmla="*/ 1266825 w 1590675"/>
              <a:gd name="connsiteY64" fmla="*/ 244289 h 1444439"/>
              <a:gd name="connsiteX65" fmla="*/ 1238250 w 1590675"/>
              <a:gd name="connsiteY65" fmla="*/ 249052 h 1444439"/>
              <a:gd name="connsiteX66" fmla="*/ 1252538 w 1590675"/>
              <a:gd name="connsiteY66" fmla="*/ 239527 h 1444439"/>
              <a:gd name="connsiteX67" fmla="*/ 1262063 w 1590675"/>
              <a:gd name="connsiteY67" fmla="*/ 225239 h 1444439"/>
              <a:gd name="connsiteX68" fmla="*/ 1290638 w 1590675"/>
              <a:gd name="connsiteY68" fmla="*/ 206189 h 1444439"/>
              <a:gd name="connsiteX69" fmla="*/ 1295400 w 1590675"/>
              <a:gd name="connsiteY69" fmla="*/ 191902 h 1444439"/>
              <a:gd name="connsiteX70" fmla="*/ 1304925 w 1590675"/>
              <a:gd name="connsiteY70" fmla="*/ 177614 h 1444439"/>
              <a:gd name="connsiteX71" fmla="*/ 1323975 w 1590675"/>
              <a:gd name="connsiteY71" fmla="*/ 134752 h 1444439"/>
              <a:gd name="connsiteX72" fmla="*/ 1328738 w 1590675"/>
              <a:gd name="connsiteY72" fmla="*/ 6164 h 1444439"/>
              <a:gd name="connsiteX73" fmla="*/ 1504950 w 1590675"/>
              <a:gd name="connsiteY73" fmla="*/ 6164 h 1444439"/>
              <a:gd name="connsiteX74" fmla="*/ 1538288 w 1590675"/>
              <a:gd name="connsiteY74" fmla="*/ 39502 h 1444439"/>
              <a:gd name="connsiteX75" fmla="*/ 1543050 w 1590675"/>
              <a:gd name="connsiteY75" fmla="*/ 53789 h 1444439"/>
              <a:gd name="connsiteX76" fmla="*/ 1552575 w 1590675"/>
              <a:gd name="connsiteY76" fmla="*/ 68077 h 1444439"/>
              <a:gd name="connsiteX77" fmla="*/ 1562100 w 1590675"/>
              <a:gd name="connsiteY77" fmla="*/ 96652 h 1444439"/>
              <a:gd name="connsiteX78" fmla="*/ 1557338 w 1590675"/>
              <a:gd name="connsiteY78" fmla="*/ 172852 h 1444439"/>
              <a:gd name="connsiteX79" fmla="*/ 1543050 w 1590675"/>
              <a:gd name="connsiteY79" fmla="*/ 215714 h 1444439"/>
              <a:gd name="connsiteX80" fmla="*/ 1528763 w 1590675"/>
              <a:gd name="connsiteY80" fmla="*/ 258577 h 1444439"/>
              <a:gd name="connsiteX81" fmla="*/ 1524000 w 1590675"/>
              <a:gd name="connsiteY81" fmla="*/ 272864 h 1444439"/>
              <a:gd name="connsiteX82" fmla="*/ 1528763 w 1590675"/>
              <a:gd name="connsiteY82" fmla="*/ 330014 h 1444439"/>
              <a:gd name="connsiteX83" fmla="*/ 1543050 w 1590675"/>
              <a:gd name="connsiteY83" fmla="*/ 334777 h 1444439"/>
              <a:gd name="connsiteX84" fmla="*/ 1538288 w 1590675"/>
              <a:gd name="connsiteY84" fmla="*/ 363352 h 1444439"/>
              <a:gd name="connsiteX85" fmla="*/ 1490663 w 1590675"/>
              <a:gd name="connsiteY85" fmla="*/ 368114 h 1444439"/>
              <a:gd name="connsiteX86" fmla="*/ 1462088 w 1590675"/>
              <a:gd name="connsiteY86" fmla="*/ 377639 h 1444439"/>
              <a:gd name="connsiteX87" fmla="*/ 1428750 w 1590675"/>
              <a:gd name="connsiteY87" fmla="*/ 415739 h 1444439"/>
              <a:gd name="connsiteX88" fmla="*/ 1404938 w 1590675"/>
              <a:gd name="connsiteY88" fmla="*/ 434789 h 1444439"/>
              <a:gd name="connsiteX89" fmla="*/ 1390650 w 1590675"/>
              <a:gd name="connsiteY89" fmla="*/ 444314 h 1444439"/>
              <a:gd name="connsiteX90" fmla="*/ 1362075 w 1590675"/>
              <a:gd name="connsiteY90" fmla="*/ 453839 h 1444439"/>
              <a:gd name="connsiteX91" fmla="*/ 1347788 w 1590675"/>
              <a:gd name="connsiteY91" fmla="*/ 458602 h 1444439"/>
              <a:gd name="connsiteX92" fmla="*/ 1333500 w 1590675"/>
              <a:gd name="connsiteY92" fmla="*/ 472889 h 1444439"/>
              <a:gd name="connsiteX93" fmla="*/ 1347788 w 1590675"/>
              <a:gd name="connsiteY93" fmla="*/ 458602 h 1444439"/>
              <a:gd name="connsiteX94" fmla="*/ 1362075 w 1590675"/>
              <a:gd name="connsiteY94" fmla="*/ 453839 h 1444439"/>
              <a:gd name="connsiteX95" fmla="*/ 1376363 w 1590675"/>
              <a:gd name="connsiteY95" fmla="*/ 444314 h 1444439"/>
              <a:gd name="connsiteX96" fmla="*/ 1343025 w 1590675"/>
              <a:gd name="connsiteY96" fmla="*/ 482414 h 1444439"/>
              <a:gd name="connsiteX97" fmla="*/ 1328738 w 1590675"/>
              <a:gd name="connsiteY97" fmla="*/ 491939 h 1444439"/>
              <a:gd name="connsiteX98" fmla="*/ 1314450 w 1590675"/>
              <a:gd name="connsiteY98" fmla="*/ 501464 h 1444439"/>
              <a:gd name="connsiteX99" fmla="*/ 1333500 w 1590675"/>
              <a:gd name="connsiteY99" fmla="*/ 525277 h 1444439"/>
              <a:gd name="connsiteX100" fmla="*/ 1352550 w 1590675"/>
              <a:gd name="connsiteY100" fmla="*/ 553852 h 1444439"/>
              <a:gd name="connsiteX101" fmla="*/ 1357313 w 1590675"/>
              <a:gd name="connsiteY101" fmla="*/ 568139 h 1444439"/>
              <a:gd name="connsiteX102" fmla="*/ 1371600 w 1590675"/>
              <a:gd name="connsiteY102" fmla="*/ 577664 h 1444439"/>
              <a:gd name="connsiteX103" fmla="*/ 1395413 w 1590675"/>
              <a:gd name="connsiteY103" fmla="*/ 620527 h 1444439"/>
              <a:gd name="connsiteX104" fmla="*/ 1409700 w 1590675"/>
              <a:gd name="connsiteY104" fmla="*/ 630052 h 1444439"/>
              <a:gd name="connsiteX105" fmla="*/ 1414463 w 1590675"/>
              <a:gd name="connsiteY105" fmla="*/ 644339 h 1444439"/>
              <a:gd name="connsiteX106" fmla="*/ 1419225 w 1590675"/>
              <a:gd name="connsiteY106" fmla="*/ 663389 h 1444439"/>
              <a:gd name="connsiteX107" fmla="*/ 1428750 w 1590675"/>
              <a:gd name="connsiteY107" fmla="*/ 677677 h 1444439"/>
              <a:gd name="connsiteX108" fmla="*/ 1433513 w 1590675"/>
              <a:gd name="connsiteY108" fmla="*/ 691964 h 1444439"/>
              <a:gd name="connsiteX109" fmla="*/ 1414463 w 1590675"/>
              <a:gd name="connsiteY109" fmla="*/ 687202 h 1444439"/>
              <a:gd name="connsiteX110" fmla="*/ 1400175 w 1590675"/>
              <a:gd name="connsiteY110" fmla="*/ 677677 h 1444439"/>
              <a:gd name="connsiteX111" fmla="*/ 1390650 w 1590675"/>
              <a:gd name="connsiteY111" fmla="*/ 649102 h 1444439"/>
              <a:gd name="connsiteX112" fmla="*/ 1395413 w 1590675"/>
              <a:gd name="connsiteY112" fmla="*/ 634814 h 1444439"/>
              <a:gd name="connsiteX113" fmla="*/ 1414463 w 1590675"/>
              <a:gd name="connsiteY113" fmla="*/ 677677 h 1444439"/>
              <a:gd name="connsiteX114" fmla="*/ 1428750 w 1590675"/>
              <a:gd name="connsiteY114" fmla="*/ 682439 h 1444439"/>
              <a:gd name="connsiteX115" fmla="*/ 1438275 w 1590675"/>
              <a:gd name="connsiteY115" fmla="*/ 696727 h 1444439"/>
              <a:gd name="connsiteX116" fmla="*/ 1452563 w 1590675"/>
              <a:gd name="connsiteY116" fmla="*/ 706252 h 1444439"/>
              <a:gd name="connsiteX117" fmla="*/ 1462088 w 1590675"/>
              <a:gd name="connsiteY117" fmla="*/ 734827 h 1444439"/>
              <a:gd name="connsiteX118" fmla="*/ 1490663 w 1590675"/>
              <a:gd name="connsiteY118" fmla="*/ 758639 h 1444439"/>
              <a:gd name="connsiteX119" fmla="*/ 1504950 w 1590675"/>
              <a:gd name="connsiteY119" fmla="*/ 768164 h 1444439"/>
              <a:gd name="connsiteX120" fmla="*/ 1533525 w 1590675"/>
              <a:gd name="connsiteY120" fmla="*/ 777689 h 1444439"/>
              <a:gd name="connsiteX121" fmla="*/ 1552575 w 1590675"/>
              <a:gd name="connsiteY121" fmla="*/ 801502 h 1444439"/>
              <a:gd name="connsiteX122" fmla="*/ 1571625 w 1590675"/>
              <a:gd name="connsiteY122" fmla="*/ 830077 h 1444439"/>
              <a:gd name="connsiteX123" fmla="*/ 1576388 w 1590675"/>
              <a:gd name="connsiteY123" fmla="*/ 844364 h 1444439"/>
              <a:gd name="connsiteX124" fmla="*/ 1590675 w 1590675"/>
              <a:gd name="connsiteY124" fmla="*/ 849127 h 1444439"/>
              <a:gd name="connsiteX125" fmla="*/ 1433513 w 1590675"/>
              <a:gd name="connsiteY125" fmla="*/ 863414 h 1444439"/>
              <a:gd name="connsiteX126" fmla="*/ 1423988 w 1590675"/>
              <a:gd name="connsiteY126" fmla="*/ 877702 h 1444439"/>
              <a:gd name="connsiteX127" fmla="*/ 1409700 w 1590675"/>
              <a:gd name="connsiteY127" fmla="*/ 906277 h 1444439"/>
              <a:gd name="connsiteX128" fmla="*/ 1400175 w 1590675"/>
              <a:gd name="connsiteY128" fmla="*/ 944377 h 1444439"/>
              <a:gd name="connsiteX129" fmla="*/ 1395413 w 1590675"/>
              <a:gd name="connsiteY129" fmla="*/ 958664 h 1444439"/>
              <a:gd name="connsiteX130" fmla="*/ 1385888 w 1590675"/>
              <a:gd name="connsiteY130" fmla="*/ 972952 h 1444439"/>
              <a:gd name="connsiteX131" fmla="*/ 1357313 w 1590675"/>
              <a:gd name="connsiteY131" fmla="*/ 982477 h 1444439"/>
              <a:gd name="connsiteX132" fmla="*/ 1323975 w 1590675"/>
              <a:gd name="connsiteY132" fmla="*/ 992002 h 1444439"/>
              <a:gd name="connsiteX133" fmla="*/ 1319213 w 1590675"/>
              <a:gd name="connsiteY133" fmla="*/ 1077727 h 1444439"/>
              <a:gd name="connsiteX134" fmla="*/ 1309688 w 1590675"/>
              <a:gd name="connsiteY134" fmla="*/ 1092014 h 1444439"/>
              <a:gd name="connsiteX135" fmla="*/ 1304925 w 1590675"/>
              <a:gd name="connsiteY135" fmla="*/ 1130114 h 1444439"/>
              <a:gd name="connsiteX136" fmla="*/ 1295400 w 1590675"/>
              <a:gd name="connsiteY136" fmla="*/ 1158689 h 1444439"/>
              <a:gd name="connsiteX137" fmla="*/ 1285875 w 1590675"/>
              <a:gd name="connsiteY137" fmla="*/ 1277752 h 1444439"/>
              <a:gd name="connsiteX138" fmla="*/ 1281113 w 1590675"/>
              <a:gd name="connsiteY138" fmla="*/ 1292039 h 1444439"/>
              <a:gd name="connsiteX139" fmla="*/ 1276350 w 1590675"/>
              <a:gd name="connsiteY139" fmla="*/ 1420627 h 1444439"/>
              <a:gd name="connsiteX140" fmla="*/ 1271588 w 1590675"/>
              <a:gd name="connsiteY140" fmla="*/ 1434914 h 1444439"/>
              <a:gd name="connsiteX141" fmla="*/ 1257300 w 1590675"/>
              <a:gd name="connsiteY141" fmla="*/ 1444439 h 1444439"/>
              <a:gd name="connsiteX142" fmla="*/ 1257300 w 1590675"/>
              <a:gd name="connsiteY142" fmla="*/ 1358714 h 1444439"/>
              <a:gd name="connsiteX143" fmla="*/ 1266825 w 1590675"/>
              <a:gd name="connsiteY143" fmla="*/ 1330139 h 1444439"/>
              <a:gd name="connsiteX144" fmla="*/ 1262063 w 1590675"/>
              <a:gd name="connsiteY144" fmla="*/ 1425389 h 1444439"/>
              <a:gd name="connsiteX145" fmla="*/ 1257300 w 1590675"/>
              <a:gd name="connsiteY145" fmla="*/ 1439677 h 144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590675" h="1444439">
                <a:moveTo>
                  <a:pt x="0" y="515752"/>
                </a:moveTo>
                <a:cubicBezTo>
                  <a:pt x="41275" y="517339"/>
                  <a:pt x="85091" y="506168"/>
                  <a:pt x="123825" y="520514"/>
                </a:cubicBezTo>
                <a:cubicBezTo>
                  <a:pt x="137306" y="525507"/>
                  <a:pt x="117544" y="554174"/>
                  <a:pt x="128588" y="563377"/>
                </a:cubicBezTo>
                <a:cubicBezTo>
                  <a:pt x="142058" y="574602"/>
                  <a:pt x="163513" y="566552"/>
                  <a:pt x="180975" y="568139"/>
                </a:cubicBezTo>
                <a:cubicBezTo>
                  <a:pt x="182563" y="572902"/>
                  <a:pt x="184417" y="577584"/>
                  <a:pt x="185738" y="582427"/>
                </a:cubicBezTo>
                <a:cubicBezTo>
                  <a:pt x="189183" y="595057"/>
                  <a:pt x="191123" y="608108"/>
                  <a:pt x="195263" y="620527"/>
                </a:cubicBezTo>
                <a:lnTo>
                  <a:pt x="209550" y="663389"/>
                </a:lnTo>
                <a:cubicBezTo>
                  <a:pt x="211138" y="668152"/>
                  <a:pt x="211528" y="673500"/>
                  <a:pt x="214313" y="677677"/>
                </a:cubicBezTo>
                <a:lnTo>
                  <a:pt x="233363" y="706252"/>
                </a:lnTo>
                <a:cubicBezTo>
                  <a:pt x="234950" y="711014"/>
                  <a:pt x="234989" y="716619"/>
                  <a:pt x="238125" y="720539"/>
                </a:cubicBezTo>
                <a:cubicBezTo>
                  <a:pt x="254440" y="740932"/>
                  <a:pt x="285197" y="727084"/>
                  <a:pt x="304800" y="725302"/>
                </a:cubicBezTo>
                <a:cubicBezTo>
                  <a:pt x="318385" y="722585"/>
                  <a:pt x="334219" y="719810"/>
                  <a:pt x="347663" y="715777"/>
                </a:cubicBezTo>
                <a:cubicBezTo>
                  <a:pt x="357280" y="712892"/>
                  <a:pt x="366713" y="709427"/>
                  <a:pt x="376238" y="706252"/>
                </a:cubicBezTo>
                <a:cubicBezTo>
                  <a:pt x="381000" y="704664"/>
                  <a:pt x="385602" y="702473"/>
                  <a:pt x="390525" y="701489"/>
                </a:cubicBezTo>
                <a:cubicBezTo>
                  <a:pt x="425345" y="694526"/>
                  <a:pt x="406325" y="697872"/>
                  <a:pt x="447675" y="691964"/>
                </a:cubicBezTo>
                <a:cubicBezTo>
                  <a:pt x="457200" y="688789"/>
                  <a:pt x="467896" y="688008"/>
                  <a:pt x="476250" y="682439"/>
                </a:cubicBezTo>
                <a:cubicBezTo>
                  <a:pt x="488292" y="674411"/>
                  <a:pt x="490741" y="670969"/>
                  <a:pt x="504825" y="668152"/>
                </a:cubicBezTo>
                <a:cubicBezTo>
                  <a:pt x="515833" y="665950"/>
                  <a:pt x="527050" y="664977"/>
                  <a:pt x="538163" y="663389"/>
                </a:cubicBezTo>
                <a:cubicBezTo>
                  <a:pt x="549483" y="659616"/>
                  <a:pt x="559545" y="655856"/>
                  <a:pt x="571500" y="653864"/>
                </a:cubicBezTo>
                <a:cubicBezTo>
                  <a:pt x="584125" y="651760"/>
                  <a:pt x="596900" y="650689"/>
                  <a:pt x="609600" y="649102"/>
                </a:cubicBezTo>
                <a:cubicBezTo>
                  <a:pt x="618650" y="646085"/>
                  <a:pt x="646631" y="635932"/>
                  <a:pt x="652463" y="639577"/>
                </a:cubicBezTo>
                <a:cubicBezTo>
                  <a:pt x="660977" y="644898"/>
                  <a:pt x="661988" y="668152"/>
                  <a:pt x="661988" y="668152"/>
                </a:cubicBezTo>
                <a:cubicBezTo>
                  <a:pt x="663092" y="675883"/>
                  <a:pt x="666700" y="709308"/>
                  <a:pt x="671513" y="720539"/>
                </a:cubicBezTo>
                <a:cubicBezTo>
                  <a:pt x="673768" y="725800"/>
                  <a:pt x="677863" y="730064"/>
                  <a:pt x="681038" y="734827"/>
                </a:cubicBezTo>
                <a:lnTo>
                  <a:pt x="690563" y="763402"/>
                </a:lnTo>
                <a:cubicBezTo>
                  <a:pt x="692150" y="768164"/>
                  <a:pt x="692541" y="773512"/>
                  <a:pt x="695325" y="777689"/>
                </a:cubicBezTo>
                <a:lnTo>
                  <a:pt x="704850" y="791977"/>
                </a:lnTo>
                <a:cubicBezTo>
                  <a:pt x="709613" y="788802"/>
                  <a:pt x="715091" y="786499"/>
                  <a:pt x="719138" y="782452"/>
                </a:cubicBezTo>
                <a:cubicBezTo>
                  <a:pt x="723185" y="778405"/>
                  <a:pt x="724355" y="771933"/>
                  <a:pt x="728663" y="768164"/>
                </a:cubicBezTo>
                <a:cubicBezTo>
                  <a:pt x="737278" y="760626"/>
                  <a:pt x="757238" y="749114"/>
                  <a:pt x="757238" y="749114"/>
                </a:cubicBezTo>
                <a:cubicBezTo>
                  <a:pt x="760413" y="744352"/>
                  <a:pt x="761909" y="737860"/>
                  <a:pt x="766763" y="734827"/>
                </a:cubicBezTo>
                <a:cubicBezTo>
                  <a:pt x="775277" y="729506"/>
                  <a:pt x="785813" y="728477"/>
                  <a:pt x="795338" y="725302"/>
                </a:cubicBezTo>
                <a:cubicBezTo>
                  <a:pt x="800100" y="723714"/>
                  <a:pt x="805448" y="723324"/>
                  <a:pt x="809625" y="720539"/>
                </a:cubicBezTo>
                <a:cubicBezTo>
                  <a:pt x="814388" y="717364"/>
                  <a:pt x="819516" y="714678"/>
                  <a:pt x="823913" y="711014"/>
                </a:cubicBezTo>
                <a:cubicBezTo>
                  <a:pt x="829087" y="706702"/>
                  <a:pt x="832596" y="700463"/>
                  <a:pt x="838200" y="696727"/>
                </a:cubicBezTo>
                <a:cubicBezTo>
                  <a:pt x="842377" y="693942"/>
                  <a:pt x="848099" y="694402"/>
                  <a:pt x="852488" y="691964"/>
                </a:cubicBezTo>
                <a:cubicBezTo>
                  <a:pt x="862495" y="686405"/>
                  <a:pt x="871538" y="679264"/>
                  <a:pt x="881063" y="672914"/>
                </a:cubicBezTo>
                <a:cubicBezTo>
                  <a:pt x="885825" y="669739"/>
                  <a:pt x="889920" y="665199"/>
                  <a:pt x="895350" y="663389"/>
                </a:cubicBezTo>
                <a:lnTo>
                  <a:pt x="909638" y="658627"/>
                </a:lnTo>
                <a:cubicBezTo>
                  <a:pt x="914400" y="655452"/>
                  <a:pt x="919528" y="652766"/>
                  <a:pt x="923925" y="649102"/>
                </a:cubicBezTo>
                <a:cubicBezTo>
                  <a:pt x="939721" y="635939"/>
                  <a:pt x="934767" y="634155"/>
                  <a:pt x="952500" y="625289"/>
                </a:cubicBezTo>
                <a:cubicBezTo>
                  <a:pt x="956990" y="623044"/>
                  <a:pt x="962025" y="622114"/>
                  <a:pt x="966788" y="620527"/>
                </a:cubicBezTo>
                <a:cubicBezTo>
                  <a:pt x="994086" y="579578"/>
                  <a:pt x="957737" y="627768"/>
                  <a:pt x="990600" y="601477"/>
                </a:cubicBezTo>
                <a:cubicBezTo>
                  <a:pt x="995070" y="597901"/>
                  <a:pt x="995817" y="590958"/>
                  <a:pt x="1000125" y="587189"/>
                </a:cubicBezTo>
                <a:cubicBezTo>
                  <a:pt x="1008740" y="579651"/>
                  <a:pt x="1028700" y="568139"/>
                  <a:pt x="1028700" y="568139"/>
                </a:cubicBezTo>
                <a:cubicBezTo>
                  <a:pt x="1031875" y="563377"/>
                  <a:pt x="1033756" y="557428"/>
                  <a:pt x="1038225" y="553852"/>
                </a:cubicBezTo>
                <a:cubicBezTo>
                  <a:pt x="1042145" y="550716"/>
                  <a:pt x="1048023" y="551334"/>
                  <a:pt x="1052513" y="549089"/>
                </a:cubicBezTo>
                <a:cubicBezTo>
                  <a:pt x="1057632" y="546529"/>
                  <a:pt x="1062038" y="542739"/>
                  <a:pt x="1066800" y="539564"/>
                </a:cubicBezTo>
                <a:cubicBezTo>
                  <a:pt x="1099552" y="561399"/>
                  <a:pt x="1084515" y="554994"/>
                  <a:pt x="1109663" y="563377"/>
                </a:cubicBezTo>
                <a:cubicBezTo>
                  <a:pt x="1122363" y="561789"/>
                  <a:pt x="1136067" y="563812"/>
                  <a:pt x="1147763" y="558614"/>
                </a:cubicBezTo>
                <a:cubicBezTo>
                  <a:pt x="1152350" y="556575"/>
                  <a:pt x="1151146" y="549154"/>
                  <a:pt x="1152525" y="544327"/>
                </a:cubicBezTo>
                <a:cubicBezTo>
                  <a:pt x="1160213" y="517419"/>
                  <a:pt x="1152313" y="532739"/>
                  <a:pt x="1166813" y="510989"/>
                </a:cubicBezTo>
                <a:cubicBezTo>
                  <a:pt x="1168400" y="501464"/>
                  <a:pt x="1167257" y="491051"/>
                  <a:pt x="1171575" y="482414"/>
                </a:cubicBezTo>
                <a:cubicBezTo>
                  <a:pt x="1175268" y="475028"/>
                  <a:pt x="1193388" y="470381"/>
                  <a:pt x="1200150" y="468127"/>
                </a:cubicBezTo>
                <a:lnTo>
                  <a:pt x="1214438" y="425264"/>
                </a:lnTo>
                <a:lnTo>
                  <a:pt x="1219200" y="410977"/>
                </a:lnTo>
                <a:cubicBezTo>
                  <a:pt x="1216989" y="393284"/>
                  <a:pt x="1220079" y="371860"/>
                  <a:pt x="1204913" y="358589"/>
                </a:cubicBezTo>
                <a:cubicBezTo>
                  <a:pt x="1196298" y="351051"/>
                  <a:pt x="1176338" y="339539"/>
                  <a:pt x="1176338" y="339539"/>
                </a:cubicBezTo>
                <a:cubicBezTo>
                  <a:pt x="1163637" y="301440"/>
                  <a:pt x="1182688" y="345889"/>
                  <a:pt x="1157288" y="320489"/>
                </a:cubicBezTo>
                <a:cubicBezTo>
                  <a:pt x="1153738" y="316939"/>
                  <a:pt x="1154113" y="310964"/>
                  <a:pt x="1152525" y="306202"/>
                </a:cubicBezTo>
                <a:cubicBezTo>
                  <a:pt x="1177673" y="297819"/>
                  <a:pt x="1162637" y="304224"/>
                  <a:pt x="1195388" y="282389"/>
                </a:cubicBezTo>
                <a:cubicBezTo>
                  <a:pt x="1200150" y="279214"/>
                  <a:pt x="1204245" y="274674"/>
                  <a:pt x="1209675" y="272864"/>
                </a:cubicBezTo>
                <a:lnTo>
                  <a:pt x="1223963" y="268102"/>
                </a:lnTo>
                <a:cubicBezTo>
                  <a:pt x="1264906" y="240806"/>
                  <a:pt x="1213104" y="273532"/>
                  <a:pt x="1252538" y="253814"/>
                </a:cubicBezTo>
                <a:cubicBezTo>
                  <a:pt x="1257657" y="251254"/>
                  <a:pt x="1272255" y="246099"/>
                  <a:pt x="1266825" y="244289"/>
                </a:cubicBezTo>
                <a:cubicBezTo>
                  <a:pt x="1257664" y="241236"/>
                  <a:pt x="1247775" y="247464"/>
                  <a:pt x="1238250" y="249052"/>
                </a:cubicBezTo>
                <a:cubicBezTo>
                  <a:pt x="1243013" y="245877"/>
                  <a:pt x="1248491" y="243574"/>
                  <a:pt x="1252538" y="239527"/>
                </a:cubicBezTo>
                <a:cubicBezTo>
                  <a:pt x="1256585" y="235480"/>
                  <a:pt x="1257755" y="229008"/>
                  <a:pt x="1262063" y="225239"/>
                </a:cubicBezTo>
                <a:cubicBezTo>
                  <a:pt x="1270678" y="217701"/>
                  <a:pt x="1290638" y="206189"/>
                  <a:pt x="1290638" y="206189"/>
                </a:cubicBezTo>
                <a:cubicBezTo>
                  <a:pt x="1292225" y="201427"/>
                  <a:pt x="1293155" y="196392"/>
                  <a:pt x="1295400" y="191902"/>
                </a:cubicBezTo>
                <a:cubicBezTo>
                  <a:pt x="1297960" y="186782"/>
                  <a:pt x="1303419" y="183136"/>
                  <a:pt x="1304925" y="177614"/>
                </a:cubicBezTo>
                <a:cubicBezTo>
                  <a:pt x="1317311" y="132200"/>
                  <a:pt x="1294800" y="144476"/>
                  <a:pt x="1323975" y="134752"/>
                </a:cubicBezTo>
                <a:cubicBezTo>
                  <a:pt x="1325563" y="91889"/>
                  <a:pt x="1302238" y="39891"/>
                  <a:pt x="1328738" y="6164"/>
                </a:cubicBezTo>
                <a:cubicBezTo>
                  <a:pt x="1339082" y="-7001"/>
                  <a:pt x="1483199" y="4805"/>
                  <a:pt x="1504950" y="6164"/>
                </a:cubicBezTo>
                <a:cubicBezTo>
                  <a:pt x="1526785" y="38916"/>
                  <a:pt x="1513140" y="31119"/>
                  <a:pt x="1538288" y="39502"/>
                </a:cubicBezTo>
                <a:cubicBezTo>
                  <a:pt x="1539875" y="44264"/>
                  <a:pt x="1540805" y="49299"/>
                  <a:pt x="1543050" y="53789"/>
                </a:cubicBezTo>
                <a:cubicBezTo>
                  <a:pt x="1545610" y="58909"/>
                  <a:pt x="1550250" y="62846"/>
                  <a:pt x="1552575" y="68077"/>
                </a:cubicBezTo>
                <a:cubicBezTo>
                  <a:pt x="1556653" y="77252"/>
                  <a:pt x="1562100" y="96652"/>
                  <a:pt x="1562100" y="96652"/>
                </a:cubicBezTo>
                <a:cubicBezTo>
                  <a:pt x="1560513" y="122052"/>
                  <a:pt x="1560776" y="147636"/>
                  <a:pt x="1557338" y="172852"/>
                </a:cubicBezTo>
                <a:cubicBezTo>
                  <a:pt x="1557336" y="172863"/>
                  <a:pt x="1545433" y="208565"/>
                  <a:pt x="1543050" y="215714"/>
                </a:cubicBezTo>
                <a:lnTo>
                  <a:pt x="1528763" y="258577"/>
                </a:lnTo>
                <a:lnTo>
                  <a:pt x="1524000" y="272864"/>
                </a:lnTo>
                <a:cubicBezTo>
                  <a:pt x="1525588" y="291914"/>
                  <a:pt x="1523141" y="311743"/>
                  <a:pt x="1528763" y="330014"/>
                </a:cubicBezTo>
                <a:cubicBezTo>
                  <a:pt x="1530239" y="334812"/>
                  <a:pt x="1541671" y="329950"/>
                  <a:pt x="1543050" y="334777"/>
                </a:cubicBezTo>
                <a:cubicBezTo>
                  <a:pt x="1545703" y="344062"/>
                  <a:pt x="1546435" y="358168"/>
                  <a:pt x="1538288" y="363352"/>
                </a:cubicBezTo>
                <a:cubicBezTo>
                  <a:pt x="1524828" y="371917"/>
                  <a:pt x="1506538" y="366527"/>
                  <a:pt x="1490663" y="368114"/>
                </a:cubicBezTo>
                <a:cubicBezTo>
                  <a:pt x="1481138" y="371289"/>
                  <a:pt x="1467657" y="369285"/>
                  <a:pt x="1462088" y="377639"/>
                </a:cubicBezTo>
                <a:cubicBezTo>
                  <a:pt x="1439863" y="410977"/>
                  <a:pt x="1452563" y="399864"/>
                  <a:pt x="1428750" y="415739"/>
                </a:cubicBezTo>
                <a:cubicBezTo>
                  <a:pt x="1412694" y="439825"/>
                  <a:pt x="1427941" y="423288"/>
                  <a:pt x="1404938" y="434789"/>
                </a:cubicBezTo>
                <a:cubicBezTo>
                  <a:pt x="1399818" y="437349"/>
                  <a:pt x="1395881" y="441989"/>
                  <a:pt x="1390650" y="444314"/>
                </a:cubicBezTo>
                <a:cubicBezTo>
                  <a:pt x="1381475" y="448392"/>
                  <a:pt x="1371600" y="450664"/>
                  <a:pt x="1362075" y="453839"/>
                </a:cubicBezTo>
                <a:lnTo>
                  <a:pt x="1347788" y="458602"/>
                </a:lnTo>
                <a:lnTo>
                  <a:pt x="1333500" y="472889"/>
                </a:lnTo>
                <a:cubicBezTo>
                  <a:pt x="1338263" y="468127"/>
                  <a:pt x="1342184" y="462338"/>
                  <a:pt x="1347788" y="458602"/>
                </a:cubicBezTo>
                <a:cubicBezTo>
                  <a:pt x="1351965" y="455817"/>
                  <a:pt x="1357585" y="456084"/>
                  <a:pt x="1362075" y="453839"/>
                </a:cubicBezTo>
                <a:cubicBezTo>
                  <a:pt x="1367195" y="451279"/>
                  <a:pt x="1371600" y="447489"/>
                  <a:pt x="1376363" y="444314"/>
                </a:cubicBezTo>
                <a:cubicBezTo>
                  <a:pt x="1368823" y="474470"/>
                  <a:pt x="1377046" y="459733"/>
                  <a:pt x="1343025" y="482414"/>
                </a:cubicBezTo>
                <a:lnTo>
                  <a:pt x="1328738" y="491939"/>
                </a:lnTo>
                <a:lnTo>
                  <a:pt x="1314450" y="501464"/>
                </a:lnTo>
                <a:cubicBezTo>
                  <a:pt x="1340851" y="519064"/>
                  <a:pt x="1319968" y="500919"/>
                  <a:pt x="1333500" y="525277"/>
                </a:cubicBezTo>
                <a:cubicBezTo>
                  <a:pt x="1339059" y="535284"/>
                  <a:pt x="1348929" y="542992"/>
                  <a:pt x="1352550" y="553852"/>
                </a:cubicBezTo>
                <a:cubicBezTo>
                  <a:pt x="1354138" y="558614"/>
                  <a:pt x="1354177" y="564219"/>
                  <a:pt x="1357313" y="568139"/>
                </a:cubicBezTo>
                <a:cubicBezTo>
                  <a:pt x="1360889" y="572608"/>
                  <a:pt x="1366838" y="574489"/>
                  <a:pt x="1371600" y="577664"/>
                </a:cubicBezTo>
                <a:cubicBezTo>
                  <a:pt x="1376563" y="592553"/>
                  <a:pt x="1381377" y="611169"/>
                  <a:pt x="1395413" y="620527"/>
                </a:cubicBezTo>
                <a:lnTo>
                  <a:pt x="1409700" y="630052"/>
                </a:lnTo>
                <a:cubicBezTo>
                  <a:pt x="1411288" y="634814"/>
                  <a:pt x="1413084" y="639512"/>
                  <a:pt x="1414463" y="644339"/>
                </a:cubicBezTo>
                <a:cubicBezTo>
                  <a:pt x="1416261" y="650633"/>
                  <a:pt x="1416647" y="657373"/>
                  <a:pt x="1419225" y="663389"/>
                </a:cubicBezTo>
                <a:cubicBezTo>
                  <a:pt x="1421480" y="668650"/>
                  <a:pt x="1426190" y="672557"/>
                  <a:pt x="1428750" y="677677"/>
                </a:cubicBezTo>
                <a:cubicBezTo>
                  <a:pt x="1430995" y="682167"/>
                  <a:pt x="1437690" y="689179"/>
                  <a:pt x="1433513" y="691964"/>
                </a:cubicBezTo>
                <a:cubicBezTo>
                  <a:pt x="1428067" y="695595"/>
                  <a:pt x="1420813" y="688789"/>
                  <a:pt x="1414463" y="687202"/>
                </a:cubicBezTo>
                <a:cubicBezTo>
                  <a:pt x="1409700" y="684027"/>
                  <a:pt x="1403209" y="682531"/>
                  <a:pt x="1400175" y="677677"/>
                </a:cubicBezTo>
                <a:cubicBezTo>
                  <a:pt x="1394854" y="669163"/>
                  <a:pt x="1390650" y="649102"/>
                  <a:pt x="1390650" y="649102"/>
                </a:cubicBezTo>
                <a:cubicBezTo>
                  <a:pt x="1392238" y="644339"/>
                  <a:pt x="1391863" y="631264"/>
                  <a:pt x="1395413" y="634814"/>
                </a:cubicBezTo>
                <a:cubicBezTo>
                  <a:pt x="1427440" y="666839"/>
                  <a:pt x="1387572" y="656164"/>
                  <a:pt x="1414463" y="677677"/>
                </a:cubicBezTo>
                <a:cubicBezTo>
                  <a:pt x="1418383" y="680813"/>
                  <a:pt x="1423988" y="680852"/>
                  <a:pt x="1428750" y="682439"/>
                </a:cubicBezTo>
                <a:cubicBezTo>
                  <a:pt x="1431925" y="687202"/>
                  <a:pt x="1434228" y="692680"/>
                  <a:pt x="1438275" y="696727"/>
                </a:cubicBezTo>
                <a:cubicBezTo>
                  <a:pt x="1442322" y="700774"/>
                  <a:pt x="1449529" y="701398"/>
                  <a:pt x="1452563" y="706252"/>
                </a:cubicBezTo>
                <a:cubicBezTo>
                  <a:pt x="1457884" y="714766"/>
                  <a:pt x="1453734" y="729258"/>
                  <a:pt x="1462088" y="734827"/>
                </a:cubicBezTo>
                <a:cubicBezTo>
                  <a:pt x="1497560" y="758476"/>
                  <a:pt x="1453994" y="728082"/>
                  <a:pt x="1490663" y="758639"/>
                </a:cubicBezTo>
                <a:cubicBezTo>
                  <a:pt x="1495060" y="762303"/>
                  <a:pt x="1499720" y="765839"/>
                  <a:pt x="1504950" y="768164"/>
                </a:cubicBezTo>
                <a:cubicBezTo>
                  <a:pt x="1514125" y="772242"/>
                  <a:pt x="1533525" y="777689"/>
                  <a:pt x="1533525" y="777689"/>
                </a:cubicBezTo>
                <a:cubicBezTo>
                  <a:pt x="1559926" y="795289"/>
                  <a:pt x="1539043" y="777144"/>
                  <a:pt x="1552575" y="801502"/>
                </a:cubicBezTo>
                <a:cubicBezTo>
                  <a:pt x="1558134" y="811509"/>
                  <a:pt x="1568004" y="819217"/>
                  <a:pt x="1571625" y="830077"/>
                </a:cubicBezTo>
                <a:cubicBezTo>
                  <a:pt x="1573213" y="834839"/>
                  <a:pt x="1572838" y="840814"/>
                  <a:pt x="1576388" y="844364"/>
                </a:cubicBezTo>
                <a:cubicBezTo>
                  <a:pt x="1579938" y="847914"/>
                  <a:pt x="1585913" y="847539"/>
                  <a:pt x="1590675" y="849127"/>
                </a:cubicBezTo>
                <a:cubicBezTo>
                  <a:pt x="1533720" y="887099"/>
                  <a:pt x="1607255" y="841696"/>
                  <a:pt x="1433513" y="863414"/>
                </a:cubicBezTo>
                <a:cubicBezTo>
                  <a:pt x="1427833" y="864124"/>
                  <a:pt x="1426548" y="872582"/>
                  <a:pt x="1423988" y="877702"/>
                </a:cubicBezTo>
                <a:cubicBezTo>
                  <a:pt x="1404269" y="917138"/>
                  <a:pt x="1436998" y="865328"/>
                  <a:pt x="1409700" y="906277"/>
                </a:cubicBezTo>
                <a:cubicBezTo>
                  <a:pt x="1406525" y="918977"/>
                  <a:pt x="1404314" y="931958"/>
                  <a:pt x="1400175" y="944377"/>
                </a:cubicBezTo>
                <a:cubicBezTo>
                  <a:pt x="1398588" y="949139"/>
                  <a:pt x="1397658" y="954174"/>
                  <a:pt x="1395413" y="958664"/>
                </a:cubicBezTo>
                <a:cubicBezTo>
                  <a:pt x="1392853" y="963784"/>
                  <a:pt x="1390742" y="969918"/>
                  <a:pt x="1385888" y="972952"/>
                </a:cubicBezTo>
                <a:cubicBezTo>
                  <a:pt x="1377374" y="978273"/>
                  <a:pt x="1366838" y="979302"/>
                  <a:pt x="1357313" y="982477"/>
                </a:cubicBezTo>
                <a:cubicBezTo>
                  <a:pt x="1336823" y="989307"/>
                  <a:pt x="1347885" y="986024"/>
                  <a:pt x="1323975" y="992002"/>
                </a:cubicBezTo>
                <a:cubicBezTo>
                  <a:pt x="1322388" y="1020577"/>
                  <a:pt x="1323260" y="1049396"/>
                  <a:pt x="1319213" y="1077727"/>
                </a:cubicBezTo>
                <a:cubicBezTo>
                  <a:pt x="1318404" y="1083393"/>
                  <a:pt x="1311194" y="1086492"/>
                  <a:pt x="1309688" y="1092014"/>
                </a:cubicBezTo>
                <a:cubicBezTo>
                  <a:pt x="1306320" y="1104362"/>
                  <a:pt x="1307607" y="1117599"/>
                  <a:pt x="1304925" y="1130114"/>
                </a:cubicBezTo>
                <a:cubicBezTo>
                  <a:pt x="1302821" y="1139931"/>
                  <a:pt x="1295400" y="1158689"/>
                  <a:pt x="1295400" y="1158689"/>
                </a:cubicBezTo>
                <a:cubicBezTo>
                  <a:pt x="1292932" y="1208060"/>
                  <a:pt x="1296186" y="1236508"/>
                  <a:pt x="1285875" y="1277752"/>
                </a:cubicBezTo>
                <a:cubicBezTo>
                  <a:pt x="1284657" y="1282622"/>
                  <a:pt x="1282700" y="1287277"/>
                  <a:pt x="1281113" y="1292039"/>
                </a:cubicBezTo>
                <a:cubicBezTo>
                  <a:pt x="1279525" y="1334902"/>
                  <a:pt x="1279203" y="1377830"/>
                  <a:pt x="1276350" y="1420627"/>
                </a:cubicBezTo>
                <a:cubicBezTo>
                  <a:pt x="1276016" y="1425636"/>
                  <a:pt x="1274724" y="1430994"/>
                  <a:pt x="1271588" y="1434914"/>
                </a:cubicBezTo>
                <a:cubicBezTo>
                  <a:pt x="1268012" y="1439384"/>
                  <a:pt x="1262063" y="1441264"/>
                  <a:pt x="1257300" y="1444439"/>
                </a:cubicBezTo>
                <a:cubicBezTo>
                  <a:pt x="1245849" y="1410084"/>
                  <a:pt x="1248127" y="1422928"/>
                  <a:pt x="1257300" y="1358714"/>
                </a:cubicBezTo>
                <a:cubicBezTo>
                  <a:pt x="1258720" y="1348775"/>
                  <a:pt x="1266825" y="1330139"/>
                  <a:pt x="1266825" y="1330139"/>
                </a:cubicBezTo>
                <a:cubicBezTo>
                  <a:pt x="1265238" y="1361889"/>
                  <a:pt x="1264817" y="1393719"/>
                  <a:pt x="1262063" y="1425389"/>
                </a:cubicBezTo>
                <a:cubicBezTo>
                  <a:pt x="1261628" y="1430390"/>
                  <a:pt x="1257300" y="1439677"/>
                  <a:pt x="1257300" y="1439677"/>
                </a:cubicBezTo>
              </a:path>
            </a:pathLst>
          </a:custGeom>
          <a:noFill/>
          <a:ln>
            <a:solidFill>
              <a:schemeClr val="accent2">
                <a:lumMod val="75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8535711" y="6503744"/>
            <a:ext cx="89152" cy="76200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6603840" y="4181558"/>
            <a:ext cx="232610" cy="212642"/>
          </a:xfrm>
          <a:prstGeom prst="star5">
            <a:avLst/>
          </a:prstGeom>
          <a:solidFill>
            <a:srgbClr val="FF0000">
              <a:alpha val="7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3248706" y="5617565"/>
            <a:ext cx="232610" cy="212642"/>
          </a:xfrm>
          <a:prstGeom prst="star5">
            <a:avLst/>
          </a:prstGeom>
          <a:solidFill>
            <a:srgbClr val="FF0000">
              <a:alpha val="7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2809989" y="5735307"/>
            <a:ext cx="232610" cy="212642"/>
          </a:xfrm>
          <a:prstGeom prst="star5">
            <a:avLst/>
          </a:prstGeom>
          <a:solidFill>
            <a:srgbClr val="FF0000">
              <a:alpha val="7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887415" y="6308482"/>
            <a:ext cx="246185" cy="195262"/>
          </a:xfrm>
          <a:prstGeom prst="star5">
            <a:avLst/>
          </a:prstGeom>
          <a:solidFill>
            <a:schemeClr val="accent5">
              <a:lumMod val="75000"/>
              <a:alpha val="85000"/>
            </a:schemeClr>
          </a:solidFill>
          <a:ln>
            <a:solidFill>
              <a:schemeClr val="accent5">
                <a:lumMod val="75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4851180" y="4261287"/>
            <a:ext cx="246185" cy="195262"/>
          </a:xfrm>
          <a:prstGeom prst="star5">
            <a:avLst/>
          </a:prstGeom>
          <a:solidFill>
            <a:schemeClr val="accent5">
              <a:lumMod val="75000"/>
              <a:alpha val="85000"/>
            </a:schemeClr>
          </a:solidFill>
          <a:ln>
            <a:solidFill>
              <a:schemeClr val="accent5">
                <a:lumMod val="75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4781550" y="3600588"/>
            <a:ext cx="246185" cy="195262"/>
          </a:xfrm>
          <a:prstGeom prst="star5">
            <a:avLst/>
          </a:prstGeom>
          <a:solidFill>
            <a:schemeClr val="accent5">
              <a:lumMod val="75000"/>
              <a:alpha val="85000"/>
            </a:schemeClr>
          </a:solidFill>
          <a:ln>
            <a:solidFill>
              <a:schemeClr val="accent5">
                <a:lumMod val="75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8534400" y="6125308"/>
            <a:ext cx="89152" cy="76200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8535711" y="6314709"/>
            <a:ext cx="89152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257800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Served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6</a:t>
            </a:fld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6" y="399275"/>
            <a:ext cx="1798460" cy="9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Advocacy and Assistance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57800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Served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1" y="2234148"/>
            <a:ext cx="8229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qualified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Veterans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family members with state and federal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benefits: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Education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Training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Health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Housing Services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Employment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Services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Presenting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Claims Under Federal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Law 			   (Disability/Compensation/Pension)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Conducting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Training for local Veterans’ Representatives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6" y="399275"/>
            <a:ext cx="1798460" cy="9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7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2296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Cemetery and Memorial Services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855663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4036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5788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568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582613"/>
            <a:ext cx="579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585788"/>
            <a:ext cx="590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590550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63"/>
          <p:cNvSpPr txBox="1">
            <a:spLocks noChangeArrowheads="1"/>
          </p:cNvSpPr>
          <p:nvPr/>
        </p:nvSpPr>
        <p:spPr bwMode="auto">
          <a:xfrm>
            <a:off x="5257800" y="5334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Serving Those Who Served</a:t>
            </a:r>
          </a:p>
        </p:txBody>
      </p:sp>
      <p:sp>
        <p:nvSpPr>
          <p:cNvPr id="440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7C80FD-F212-4176-81A9-3D52BAB0901A}" type="slidenum">
              <a:rPr lang="en-US" altLang="en-US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44043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30213"/>
            <a:ext cx="15716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3" descr="CT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 b="15489"/>
          <a:stretch>
            <a:fillRect/>
          </a:stretch>
        </p:blipFill>
        <p:spPr>
          <a:xfrm>
            <a:off x="501230" y="2278063"/>
            <a:ext cx="7956970" cy="3055937"/>
          </a:xfr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2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Facilities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855864"/>
            <a:ext cx="77724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5659"/>
            <a:ext cx="587688" cy="5876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30" y="568214"/>
            <a:ext cx="609598" cy="6095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8" y="582819"/>
            <a:ext cx="580388" cy="5803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585659"/>
            <a:ext cx="589675" cy="5971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64" y="590646"/>
            <a:ext cx="587166" cy="587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4693" r="7708" b="26061"/>
          <a:stretch/>
        </p:blipFill>
        <p:spPr>
          <a:xfrm>
            <a:off x="533400" y="1828800"/>
            <a:ext cx="7905750" cy="2295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36459" r="8474" b="13703"/>
          <a:stretch/>
        </p:blipFill>
        <p:spPr>
          <a:xfrm flipH="1">
            <a:off x="160134" y="4267200"/>
            <a:ext cx="4180588" cy="2133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2" name="Straight Connector 11"/>
          <p:cNvCxnSpPr>
            <a:stCxn id="10" idx="0"/>
          </p:cNvCxnSpPr>
          <p:nvPr/>
        </p:nvCxnSpPr>
        <p:spPr>
          <a:xfrm flipV="1">
            <a:off x="2250428" y="3190875"/>
            <a:ext cx="836290" cy="1076325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0" idx="0"/>
          </p:cNvCxnSpPr>
          <p:nvPr/>
        </p:nvCxnSpPr>
        <p:spPr>
          <a:xfrm flipV="1">
            <a:off x="2250428" y="3048001"/>
            <a:ext cx="3769372" cy="1219199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19600" y="4549423"/>
            <a:ext cx="4572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&amp; programs designed to return Veterans to independent living in the community.  </a:t>
            </a:r>
          </a:p>
          <a:p>
            <a:pPr>
              <a:lnSpc>
                <a:spcPct val="90000"/>
              </a:lnSpc>
              <a:defRPr/>
            </a:pP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Staff assists each Veteran in developing an individualized rehabilitative plan. </a:t>
            </a:r>
          </a:p>
          <a:p>
            <a:pPr algn="just">
              <a:lnSpc>
                <a:spcPct val="90000"/>
              </a:lnSpc>
              <a:defRPr/>
            </a:pP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Meals and medical care are provided to 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residents. </a:t>
            </a: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3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Those Who Served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FE-7CF3-4C76-B1F1-83684FF335BB}" type="slidenum">
              <a:rPr lang="en-US" smtClean="0"/>
              <a:t>9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6" y="399275"/>
            <a:ext cx="1798460" cy="9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11569</TotalTime>
  <Words>1258</Words>
  <Application>Microsoft Office PowerPoint</Application>
  <PresentationFormat>On-screen Show (4:3)</PresentationFormat>
  <Paragraphs>155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History</vt:lpstr>
      <vt:lpstr>Mission: Serving Those Who Served</vt:lpstr>
      <vt:lpstr>Vision</vt:lpstr>
      <vt:lpstr>Core Functions</vt:lpstr>
      <vt:lpstr>“Serving Those Who Served” </vt:lpstr>
      <vt:lpstr>Office of Advocacy and Assistance</vt:lpstr>
      <vt:lpstr>Cemetery and Memorial Services </vt:lpstr>
      <vt:lpstr>Residential Facilities</vt:lpstr>
      <vt:lpstr>Healthcare Center</vt:lpstr>
      <vt:lpstr>Achievements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Hein</dc:creator>
  <cp:lastModifiedBy>Nicolescu, Nancy</cp:lastModifiedBy>
  <cp:revision>145</cp:revision>
  <cp:lastPrinted>2016-05-04T18:30:46Z</cp:lastPrinted>
  <dcterms:created xsi:type="dcterms:W3CDTF">2015-07-17T18:27:28Z</dcterms:created>
  <dcterms:modified xsi:type="dcterms:W3CDTF">2016-11-17T16:40:50Z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F3F5A9A8-4074-45FC-8361-EE96C4E650ED</vt:lpwstr>
  </property>
  <property fmtid="{D5CDD505-2E9C-101B-9397-08002B2CF9AE}" pid="3" name="ArticulatePath">
    <vt:lpwstr>DVA Slides - 19 October (MAC) (2)</vt:lpwstr>
  </property>
</Properties>
</file>